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7AD3-0168-2626-E969-DFCB1B5A6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E28B3-42D0-8931-0F12-24EE9073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3DC29-7178-9516-4117-61FC72E6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2BA0D-5F73-0200-317B-191B0757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5FBB-0DB9-CC26-B9CA-4AEA8FF7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1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B500-AD3B-E1EA-FA17-E4F1418DD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CFA33-C011-858E-2DC0-8D92C0AF9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B5D7-8346-FECF-D5C1-A0A6C5E3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2B4D8-51EF-94BA-9963-4F8A29FF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BFF0-BA33-54E2-0FA3-15F5A8F3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9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6B0B6-D0DC-450B-9F17-D10F4D83D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8CE26-A0F0-4100-9A6E-54897D9F1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A11B2-5142-39A4-60DD-FC2BD865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B14BB-C030-2355-8797-EEE7D251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2F2CE-78F2-F501-5E3E-C98B8E5A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0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4D18-7B4B-C7FE-AC08-6137C74C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896F3-CD79-9BDF-A63C-3B432A257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FF184-AFA6-1136-46A4-91174729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CD256-6742-DC32-C1FE-1690EC8F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BB0E8-8DD9-80BB-34BC-469679D7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143F-F10B-86AA-AB59-1121C849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49C5C-C635-F35D-0D9E-06057037A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7986-2643-0C21-82CB-CB5CC3AC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6D64-EC4C-0D0E-8937-9DEAFA8A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BF5CF-95CF-3884-118D-7A19CE1E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2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283C-EC34-D53E-C9E5-40E6AD4D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156D-C9CB-6E84-C0FD-9E4A8A5EE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B44D3-8D33-4F4B-6C63-4EAD367C0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EEF09-C370-1D1A-0FAD-CF80A06D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E90F7-D0D9-D102-96CD-52801496F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DB091-1776-A74E-276C-450C2A3D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5779-389A-EA35-5EE5-2E0488484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C42C4-359F-176D-731F-2D8D6813D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F8221-36A0-67D6-7A6C-D4DD1DF0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B78D04-4A48-9AC6-466D-0BC210037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37EF-948A-704A-A97C-163A8D4ED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91DBCD-A855-FFA3-44B9-9B5B01F0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22AA7-8EC9-502A-0290-2E367B23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0BC3C-49B3-F371-FECD-85555168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8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4282-3199-4878-3847-DEC39EC5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B1D0A-9ED5-52AC-0017-6D11F843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0AABD-1F0B-961D-2F58-D87E372E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050B8-F548-41E7-72DC-2D1579B2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3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C1875-4AD1-9EDE-702A-95D0BAAC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C0CA9-4F69-52A4-0AA0-1793656F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8C49E-417A-7605-FD3D-484CC56D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4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BE55-64C6-CE33-338E-DD1A2E03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AD9B-1448-DA28-035E-28C4DF8B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BB2F7-3371-2799-9866-E5B2B17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E5440-C977-C64B-3E16-675671A0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A468E-8F98-23A8-8338-75F759A9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AF5F4-A4BE-E627-8378-154C0EC4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00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CC55-E782-76A8-4785-9A131996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EF2A76-DDB3-146E-F2BF-3BC783186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641D6-013C-EB26-E7E3-D03D13BCF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6CF66-6662-B5CB-DC4D-3CCABE13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A0097-5608-7879-9A1D-5519CFAD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65345-D4A7-0D51-B123-6B0BA2E3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2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52C29D-199F-7C9F-F519-348FD383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60F49-5F1B-7464-E6B8-62D4DFE89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9874A-BB2F-0CA7-4BD0-62138E63E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67A9-112F-43E6-A4F1-7227FDD59D6D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F108E-E198-57AD-D78E-014C7C4BA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FD184-6107-A8DF-E9B2-F3A2A3539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ED97-36A1-4AB8-B79C-2E0A8800A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818C-6E0C-5B3A-FEB0-EC334E093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Academic Writing	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F07C4-B8D8-2611-EFAB-94226CF37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 Portfolio Files </a:t>
            </a:r>
            <a:r>
              <a:rPr lang="en-US"/>
              <a:t>for Spring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2D30-E624-ABAC-098E-7F6DE0EB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Portfolio Files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ED0B-E1A8-2477-269E-BC76E315F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abstract summaries</a:t>
            </a:r>
          </a:p>
          <a:p>
            <a:r>
              <a:rPr lang="en-US" dirty="0"/>
              <a:t>Pop-quiz check-up</a:t>
            </a:r>
          </a:p>
          <a:p>
            <a:r>
              <a:rPr lang="en-US" dirty="0"/>
              <a:t>Personal academic bio</a:t>
            </a:r>
          </a:p>
          <a:p>
            <a:r>
              <a:rPr lang="en-US" dirty="0"/>
              <a:t>Poster abstract</a:t>
            </a:r>
          </a:p>
          <a:p>
            <a:r>
              <a:rPr lang="en-US" dirty="0"/>
              <a:t>Academic poster</a:t>
            </a:r>
          </a:p>
          <a:p>
            <a:endParaRPr lang="en-US" dirty="0"/>
          </a:p>
          <a:p>
            <a:r>
              <a:rPr lang="en-US" dirty="0"/>
              <a:t>Due June 26</a:t>
            </a:r>
            <a:r>
              <a:rPr lang="en-US" baseline="30000" dirty="0"/>
              <a:t>th</a:t>
            </a:r>
            <a:r>
              <a:rPr lang="en-US" dirty="0"/>
              <a:t> to gekw@hufs.ac.kr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67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Academic Writing </vt:lpstr>
      <vt:lpstr>Final Portfolio 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</dc:title>
  <dc:creator>Reviewer</dc:creator>
  <cp:lastModifiedBy>Reviewer</cp:lastModifiedBy>
  <cp:revision>1</cp:revision>
  <dcterms:created xsi:type="dcterms:W3CDTF">2023-06-07T11:05:54Z</dcterms:created>
  <dcterms:modified xsi:type="dcterms:W3CDTF">2023-06-07T11:05:54Z</dcterms:modified>
</cp:coreProperties>
</file>