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2934" y="-10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9843-A6EB-4D4B-A40C-FF406DBEFB0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82B30F-653E-450E-BD26-9C23E03272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9843-A6EB-4D4B-A40C-FF406DBEFB0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B30F-653E-450E-BD26-9C23E03272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F82B30F-653E-450E-BD26-9C23E032720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9843-A6EB-4D4B-A40C-FF406DBEFB0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9843-A6EB-4D4B-A40C-FF406DBEFB0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F82B30F-653E-450E-BD26-9C23E03272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9843-A6EB-4D4B-A40C-FF406DBEFB0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82B30F-653E-450E-BD26-9C23E032720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5D39843-A6EB-4D4B-A40C-FF406DBEFB0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B30F-653E-450E-BD26-9C23E03272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9843-A6EB-4D4B-A40C-FF406DBEFB0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F82B30F-653E-450E-BD26-9C23E032720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9843-A6EB-4D4B-A40C-FF406DBEFB0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F82B30F-653E-450E-BD26-9C23E0327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9843-A6EB-4D4B-A40C-FF406DBEFB0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82B30F-653E-450E-BD26-9C23E0327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82B30F-653E-450E-BD26-9C23E032720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9843-A6EB-4D4B-A40C-FF406DBEFB0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F82B30F-653E-450E-BD26-9C23E032720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5D39843-A6EB-4D4B-A40C-FF406DBEFB0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5D39843-A6EB-4D4B-A40C-FF406DBEFB0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82B30F-653E-450E-BD26-9C23E032720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Women’s Place</a:t>
            </a:r>
            <a:endParaRPr lang="en-US" dirty="0"/>
          </a:p>
        </p:txBody>
      </p:sp>
      <p:pic>
        <p:nvPicPr>
          <p:cNvPr id="23554" name="Picture 2" descr="https://onthehuntblog.files.wordpress.com/2014/09/gender-equality-equalution-sign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4C4C4"/>
              </a:clrFrom>
              <a:clrTo>
                <a:srgbClr val="C4C4C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2819400"/>
            <a:ext cx="5105400" cy="340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you were young did your mother work outside of the home?</a:t>
            </a:r>
          </a:p>
          <a:p>
            <a:endParaRPr lang="en-US" dirty="0" smtClean="0"/>
          </a:p>
          <a:p>
            <a:r>
              <a:rPr lang="en-US" dirty="0" smtClean="0"/>
              <a:t>What things did you expect your mother to do and what things did you expect your father to do?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Women’s roles in the past vs. now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Why have things changed?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Stereotypes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Men are good at…</a:t>
            </a:r>
          </a:p>
          <a:p>
            <a:r>
              <a:rPr lang="en-US" dirty="0" smtClean="0"/>
              <a:t>Women are good at…</a:t>
            </a:r>
          </a:p>
          <a:p>
            <a:r>
              <a:rPr lang="en-US" dirty="0" smtClean="0"/>
              <a:t>Men are better than women at these jobs…..</a:t>
            </a:r>
          </a:p>
          <a:p>
            <a:r>
              <a:rPr lang="en-US" dirty="0" smtClean="0"/>
              <a:t>Women are better then men at these jobs….</a:t>
            </a:r>
          </a:p>
          <a:p>
            <a:r>
              <a:rPr lang="en-US" dirty="0" smtClean="0"/>
              <a:t>Men and women are relatively equal </a:t>
            </a:r>
            <a:r>
              <a:rPr lang="en-US" smtClean="0"/>
              <a:t>at these jobs…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</TotalTime>
  <Words>92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A Women’s Place</vt:lpstr>
      <vt:lpstr>Discussion</vt:lpstr>
      <vt:lpstr>Gender Roles</vt:lpstr>
      <vt:lpstr>Gender Stereotypes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Women’s Place</dc:title>
  <dc:creator>user</dc:creator>
  <cp:lastModifiedBy>user</cp:lastModifiedBy>
  <cp:revision>2</cp:revision>
  <dcterms:created xsi:type="dcterms:W3CDTF">2015-09-09T05:40:27Z</dcterms:created>
  <dcterms:modified xsi:type="dcterms:W3CDTF">2015-09-09T05:59:15Z</dcterms:modified>
</cp:coreProperties>
</file>