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7" r:id="rId6"/>
    <p:sldId id="278" r:id="rId7"/>
    <p:sldId id="276" r:id="rId8"/>
    <p:sldId id="274" r:id="rId9"/>
    <p:sldId id="268" r:id="rId10"/>
    <p:sldId id="269" r:id="rId11"/>
    <p:sldId id="270" r:id="rId12"/>
    <p:sldId id="257" r:id="rId13"/>
    <p:sldId id="258" r:id="rId14"/>
    <p:sldId id="259" r:id="rId15"/>
    <p:sldId id="260" r:id="rId16"/>
    <p:sldId id="275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875255-5AEC-449C-8584-8E756F4FAF16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A0F0D91-167E-40DE-A04D-191600D64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I’m glad that’s settled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Conflict and Resolution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407440"/>
          </a:xfrm>
        </p:spPr>
        <p:txBody>
          <a:bodyPr/>
          <a:lstStyle/>
          <a:p>
            <a:r>
              <a:rPr lang="en-US" dirty="0" smtClean="0"/>
              <a:t>What other conflicts does South Korea face?</a:t>
            </a:r>
          </a:p>
          <a:p>
            <a:endParaRPr lang="en-US" dirty="0" smtClean="0"/>
          </a:p>
          <a:p>
            <a:r>
              <a:rPr lang="en-US" dirty="0" smtClean="0"/>
              <a:t>What world conflicts do you know of that are going on right now?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Disputes?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Dokdo</a:t>
            </a:r>
            <a:endParaRPr lang="en-US" dirty="0" smtClean="0"/>
          </a:p>
          <a:p>
            <a:r>
              <a:rPr lang="en-US" dirty="0" smtClean="0"/>
              <a:t>Mischief Reef China</a:t>
            </a:r>
          </a:p>
          <a:p>
            <a:endParaRPr lang="en-US" dirty="0"/>
          </a:p>
        </p:txBody>
      </p:sp>
      <p:pic>
        <p:nvPicPr>
          <p:cNvPr id="37890" name="Picture 2" descr="Incredible Satellite Images Show China Building Artificial Archipela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200400"/>
            <a:ext cx="605790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Map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90600" y="838200"/>
            <a:ext cx="9677400" cy="5517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awin.aviationweek.com/Portals/aweek/media/adconflictmap/ad1.jpg"/>
          <p:cNvPicPr>
            <a:picLocks noChangeAspect="1" noChangeArrowheads="1"/>
          </p:cNvPicPr>
          <p:nvPr/>
        </p:nvPicPr>
        <p:blipFill>
          <a:blip r:embed="rId2"/>
          <a:srcRect t="18947"/>
          <a:stretch>
            <a:fillRect/>
          </a:stretch>
        </p:blipFill>
        <p:spPr bwMode="auto">
          <a:xfrm>
            <a:off x="457201" y="1879871"/>
            <a:ext cx="8686799" cy="4978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awin.aviationweek.com/Portals/aweek/media/adconflictmap/ad1.jpg"/>
          <p:cNvPicPr>
            <a:picLocks noChangeAspect="1" noChangeArrowheads="1"/>
          </p:cNvPicPr>
          <p:nvPr/>
        </p:nvPicPr>
        <p:blipFill>
          <a:blip r:embed="rId2"/>
          <a:srcRect t="18947" r="61667"/>
          <a:stretch>
            <a:fillRect/>
          </a:stretch>
        </p:blipFill>
        <p:spPr bwMode="auto">
          <a:xfrm>
            <a:off x="381000" y="-1"/>
            <a:ext cx="5486400" cy="7053943"/>
          </a:xfrm>
          <a:prstGeom prst="rect">
            <a:avLst/>
          </a:prstGeom>
          <a:noFill/>
        </p:spPr>
      </p:pic>
      <p:pic>
        <p:nvPicPr>
          <p:cNvPr id="5" name="Picture 2" descr="http://awin.aviationweek.com/Portals/aweek/media/adconflictmap/ad1.jpg"/>
          <p:cNvPicPr>
            <a:picLocks noChangeAspect="1" noChangeArrowheads="1"/>
          </p:cNvPicPr>
          <p:nvPr/>
        </p:nvPicPr>
        <p:blipFill>
          <a:blip r:embed="rId2"/>
          <a:srcRect l="25743" t="82221" r="42480" b="8714"/>
          <a:stretch>
            <a:fillRect/>
          </a:stretch>
        </p:blipFill>
        <p:spPr bwMode="auto">
          <a:xfrm>
            <a:off x="4038600" y="5486400"/>
            <a:ext cx="5105400" cy="723626"/>
          </a:xfrm>
          <a:prstGeom prst="rect">
            <a:avLst/>
          </a:prstGeom>
          <a:noFill/>
        </p:spPr>
      </p:pic>
      <p:pic>
        <p:nvPicPr>
          <p:cNvPr id="6" name="Picture 2" descr="http://awin.aviationweek.com/Portals/aweek/media/adconflictmap/ad1.jpg"/>
          <p:cNvPicPr>
            <a:picLocks noChangeAspect="1" noChangeArrowheads="1"/>
          </p:cNvPicPr>
          <p:nvPr/>
        </p:nvPicPr>
        <p:blipFill>
          <a:blip r:embed="rId2"/>
          <a:srcRect l="57519" t="83401" r="7360" b="8714"/>
          <a:stretch>
            <a:fillRect/>
          </a:stretch>
        </p:blipFill>
        <p:spPr bwMode="auto">
          <a:xfrm>
            <a:off x="4343400" y="6172200"/>
            <a:ext cx="4800600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awin.aviationweek.com/Portals/aweek/media/adconflictmap/ad1.jpg"/>
          <p:cNvPicPr>
            <a:picLocks noChangeAspect="1" noChangeArrowheads="1"/>
          </p:cNvPicPr>
          <p:nvPr/>
        </p:nvPicPr>
        <p:blipFill>
          <a:blip r:embed="rId2"/>
          <a:srcRect l="37500" t="18947" r="34239" b="18585"/>
          <a:stretch>
            <a:fillRect/>
          </a:stretch>
        </p:blipFill>
        <p:spPr bwMode="auto">
          <a:xfrm>
            <a:off x="381000" y="-49041"/>
            <a:ext cx="4419600" cy="6907041"/>
          </a:xfrm>
          <a:prstGeom prst="rect">
            <a:avLst/>
          </a:prstGeom>
          <a:noFill/>
        </p:spPr>
      </p:pic>
      <p:pic>
        <p:nvPicPr>
          <p:cNvPr id="5" name="Picture 2" descr="http://awin.aviationweek.com/Portals/aweek/media/adconflictmap/ad1.jpg"/>
          <p:cNvPicPr>
            <a:picLocks noChangeAspect="1" noChangeArrowheads="1"/>
          </p:cNvPicPr>
          <p:nvPr/>
        </p:nvPicPr>
        <p:blipFill>
          <a:blip r:embed="rId2"/>
          <a:srcRect l="25743" t="82221" r="42480" b="8714"/>
          <a:stretch>
            <a:fillRect/>
          </a:stretch>
        </p:blipFill>
        <p:spPr bwMode="auto">
          <a:xfrm>
            <a:off x="4343400" y="5257800"/>
            <a:ext cx="4800600" cy="8760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Picture 2" descr="http://awin.aviationweek.com/Portals/aweek/media/adconflictmap/ad1.jpg"/>
          <p:cNvPicPr>
            <a:picLocks noChangeAspect="1" noChangeArrowheads="1"/>
          </p:cNvPicPr>
          <p:nvPr/>
        </p:nvPicPr>
        <p:blipFill>
          <a:blip r:embed="rId2"/>
          <a:srcRect l="57519" t="83401" r="7360" b="8714"/>
          <a:stretch>
            <a:fillRect/>
          </a:stretch>
        </p:blipFill>
        <p:spPr bwMode="auto">
          <a:xfrm>
            <a:off x="4343401" y="6096000"/>
            <a:ext cx="4800600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awin.aviationweek.com/Portals/aweek/media/adconflictmap/ad1.jpg"/>
          <p:cNvPicPr>
            <a:picLocks noChangeAspect="1" noChangeArrowheads="1"/>
          </p:cNvPicPr>
          <p:nvPr/>
        </p:nvPicPr>
        <p:blipFill>
          <a:blip r:embed="rId2"/>
          <a:srcRect l="65761" t="18947" b="18585"/>
          <a:stretch>
            <a:fillRect/>
          </a:stretch>
        </p:blipFill>
        <p:spPr bwMode="auto">
          <a:xfrm>
            <a:off x="304800" y="0"/>
            <a:ext cx="5257800" cy="6782284"/>
          </a:xfrm>
          <a:prstGeom prst="rect">
            <a:avLst/>
          </a:prstGeom>
          <a:noFill/>
        </p:spPr>
      </p:pic>
      <p:pic>
        <p:nvPicPr>
          <p:cNvPr id="6" name="Picture 2" descr="http://awin.aviationweek.com/Portals/aweek/media/adconflictmap/ad1.jpg"/>
          <p:cNvPicPr>
            <a:picLocks noChangeAspect="1" noChangeArrowheads="1"/>
          </p:cNvPicPr>
          <p:nvPr/>
        </p:nvPicPr>
        <p:blipFill>
          <a:blip r:embed="rId2"/>
          <a:srcRect l="25743" t="82221" r="42480" b="8714"/>
          <a:stretch>
            <a:fillRect/>
          </a:stretch>
        </p:blipFill>
        <p:spPr bwMode="auto">
          <a:xfrm>
            <a:off x="4869542" y="2743200"/>
            <a:ext cx="4274457" cy="7925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2" descr="http://awin.aviationweek.com/Portals/aweek/media/adconflictmap/ad1.jpg"/>
          <p:cNvPicPr>
            <a:picLocks noChangeAspect="1" noChangeArrowheads="1"/>
          </p:cNvPicPr>
          <p:nvPr/>
        </p:nvPicPr>
        <p:blipFill>
          <a:blip r:embed="rId2"/>
          <a:srcRect l="57519" t="83401" r="7360" b="8714"/>
          <a:stretch>
            <a:fillRect/>
          </a:stretch>
        </p:blipFill>
        <p:spPr bwMode="auto">
          <a:xfrm>
            <a:off x="4876800" y="3501571"/>
            <a:ext cx="4267200" cy="6894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adventure.nationalgeographic.com/2008/08/survival/survival-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828800"/>
            <a:ext cx="384810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war?</a:t>
            </a:r>
          </a:p>
          <a:p>
            <a:r>
              <a:rPr lang="en-US" dirty="0" smtClean="0"/>
              <a:t>Do you believe that war is a good way to deal with things?</a:t>
            </a:r>
          </a:p>
          <a:p>
            <a:r>
              <a:rPr lang="en-US" dirty="0" smtClean="0"/>
              <a:t>How else can conflicts be resolved?</a:t>
            </a:r>
          </a:p>
          <a:p>
            <a:r>
              <a:rPr lang="en-US" dirty="0" smtClean="0"/>
              <a:t>Do you think that we can end war on earth? Why or why not?</a:t>
            </a:r>
          </a:p>
          <a:p>
            <a:r>
              <a:rPr lang="en-US" dirty="0" smtClean="0"/>
              <a:t>What would it take to end wars on earth?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sort of conflicts have you had in your life?</a:t>
            </a:r>
          </a:p>
          <a:p>
            <a:endParaRPr lang="en-US" dirty="0" smtClean="0"/>
          </a:p>
          <a:p>
            <a:r>
              <a:rPr lang="en-US" dirty="0" smtClean="0"/>
              <a:t>How have you dealt with those conflicts?</a:t>
            </a:r>
          </a:p>
          <a:p>
            <a:endParaRPr lang="en-US" dirty="0" smtClean="0"/>
          </a:p>
          <a:p>
            <a:r>
              <a:rPr lang="en-US" dirty="0" smtClean="0"/>
              <a:t>What’s your conflict resolution style?</a:t>
            </a:r>
          </a:p>
          <a:p>
            <a:pPr lvl="1"/>
            <a:r>
              <a:rPr lang="en-US" dirty="0" smtClean="0"/>
              <a:t>Owl</a:t>
            </a:r>
          </a:p>
          <a:p>
            <a:pPr lvl="1"/>
            <a:r>
              <a:rPr lang="en-US" dirty="0" smtClean="0"/>
              <a:t>Turtle</a:t>
            </a:r>
          </a:p>
          <a:p>
            <a:pPr lvl="1"/>
            <a:r>
              <a:rPr lang="en-US" dirty="0" smtClean="0"/>
              <a:t>Shark</a:t>
            </a:r>
          </a:p>
          <a:p>
            <a:pPr lvl="1"/>
            <a:r>
              <a:rPr lang="en-US" dirty="0" smtClean="0"/>
              <a:t>Teddy Bear</a:t>
            </a:r>
          </a:p>
          <a:p>
            <a:pPr lvl="1"/>
            <a:r>
              <a:rPr lang="en-US" dirty="0" smtClean="0"/>
              <a:t>Fox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6248400" cy="914400"/>
          </a:xfrm>
        </p:spPr>
        <p:txBody>
          <a:bodyPr/>
          <a:lstStyle/>
          <a:p>
            <a:r>
              <a:rPr lang="en-US" sz="2400" dirty="0" smtClean="0"/>
              <a:t>OWL – The Collaborator</a:t>
            </a:r>
            <a:endParaRPr lang="en-US" sz="2400" dirty="0"/>
          </a:p>
        </p:txBody>
      </p:sp>
      <p:pic>
        <p:nvPicPr>
          <p:cNvPr id="3075" name="Picture 3" descr="http://globe-views.com/dcim/dreams/owl/owl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524000" cy="1016000"/>
          </a:xfrm>
          <a:prstGeom prst="rect">
            <a:avLst/>
          </a:prstGeom>
          <a:noFill/>
        </p:spPr>
      </p:pic>
      <p:pic>
        <p:nvPicPr>
          <p:cNvPr id="3077" name="Picture 5" descr="http://www.backwaterreptiles.com/images/turtles/red-eared-slider-turtle-for-sa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0"/>
            <a:ext cx="1981200" cy="1311499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95600" y="1828800"/>
            <a:ext cx="6248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Turtle – The</a:t>
            </a:r>
            <a:r>
              <a:rPr kumimoji="0" lang="en-US" sz="24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Avoider</a:t>
            </a:r>
            <a:endParaRPr kumimoji="0" 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9" name="Picture 7" descr="http://www.oceanicdefense.org/images/reef-sha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76600"/>
            <a:ext cx="2578834" cy="990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95600" y="3505200"/>
            <a:ext cx="6248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Shark – The Competitor</a:t>
            </a:r>
            <a:endParaRPr lang="en-US" sz="24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81" name="Picture 9" descr="https://www.asianhospitality.com/newImage/big/teddy%20bea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419600"/>
            <a:ext cx="1143000" cy="1016127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71800" y="4648200"/>
            <a:ext cx="4800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Teddy Bear – The Accommodator</a:t>
            </a:r>
            <a:endParaRPr lang="en-US" sz="24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85" name="Picture 13" descr="http://static.guim.co.uk/sys-images/Guardian/About/General/2012/10/1/1349091325402/red-fox-00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715000"/>
            <a:ext cx="1905000" cy="1143000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24200" y="5791200"/>
            <a:ext cx="4800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Teddy Fox – The Compromiser</a:t>
            </a:r>
            <a:endParaRPr lang="en-US" sz="24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Type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s://www.drupal.org/files/project-images/quiz-image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438400"/>
            <a:ext cx="5905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team-building-techniques.com/images/iStock_000007773642XSmallConflict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555213"/>
            <a:ext cx="4876800" cy="5302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clip tower</a:t>
            </a:r>
          </a:p>
          <a:p>
            <a:r>
              <a:rPr lang="en-US" smtClean="0"/>
              <a:t>Egg drop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Situation could get dicey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Conflict and Resolution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http://hdwallpapersbase.com/wp-content/uploads/2013/01/World-in-Conflict-Wallpaper-3.jpg"/>
          <p:cNvPicPr>
            <a:picLocks noChangeAspect="1" noChangeArrowheads="1"/>
          </p:cNvPicPr>
          <p:nvPr/>
        </p:nvPicPr>
        <p:blipFill>
          <a:blip r:embed="rId2"/>
          <a:srcRect t="16667" r="24500" b="18667"/>
          <a:stretch>
            <a:fillRect/>
          </a:stretch>
        </p:blipFill>
        <p:spPr bwMode="auto">
          <a:xfrm>
            <a:off x="914400" y="1676400"/>
            <a:ext cx="7162800" cy="4601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feel?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thoughts on the conflict with North Korea?</a:t>
            </a:r>
          </a:p>
          <a:p>
            <a:endParaRPr lang="en-US" dirty="0" smtClean="0"/>
          </a:p>
          <a:p>
            <a:r>
              <a:rPr lang="en-US" dirty="0" smtClean="0"/>
              <a:t>Are you scared of a future war?</a:t>
            </a:r>
          </a:p>
          <a:p>
            <a:endParaRPr lang="en-US" dirty="0" smtClean="0"/>
          </a:p>
          <a:p>
            <a:r>
              <a:rPr lang="en-US" dirty="0" smtClean="0"/>
              <a:t>Do you think that North and South Korea with reunite? Why or why not?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425</TotalTime>
  <Words>215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I’m glad that’s settled</vt:lpstr>
      <vt:lpstr>Dealing with conflicts</vt:lpstr>
      <vt:lpstr>OWL – The Collaborator</vt:lpstr>
      <vt:lpstr>Conflict Type Quiz</vt:lpstr>
      <vt:lpstr>Conflict Scenarios</vt:lpstr>
      <vt:lpstr>Teamwork Challenge</vt:lpstr>
      <vt:lpstr>The Situation could get dicey</vt:lpstr>
      <vt:lpstr>World Conflict</vt:lpstr>
      <vt:lpstr>How do you feel?</vt:lpstr>
      <vt:lpstr>Other Conflicts</vt:lpstr>
      <vt:lpstr>Land Disputes?</vt:lpstr>
      <vt:lpstr>Conflict Map 2015</vt:lpstr>
      <vt:lpstr>Slide 13</vt:lpstr>
      <vt:lpstr>Slide 14</vt:lpstr>
      <vt:lpstr>Slide 15</vt:lpstr>
      <vt:lpstr>Survival Activity</vt:lpstr>
      <vt:lpstr>Dealing with Conflict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Situation could get dicey</dc:title>
  <dc:creator>user</dc:creator>
  <cp:lastModifiedBy>user</cp:lastModifiedBy>
  <cp:revision>22</cp:revision>
  <dcterms:created xsi:type="dcterms:W3CDTF">2015-04-10T04:38:55Z</dcterms:created>
  <dcterms:modified xsi:type="dcterms:W3CDTF">2015-04-28T07:31:22Z</dcterms:modified>
</cp:coreProperties>
</file>