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1B4A902-A6F8-438D-882D-7F29A54C2331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BD10BE4-38DE-49C7-A0DC-C5A39C4071E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6020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4A902-A6F8-438D-882D-7F29A54C2331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0BE4-38DE-49C7-A0DC-C5A39C407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3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4A902-A6F8-438D-882D-7F29A54C2331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0BE4-38DE-49C7-A0DC-C5A39C407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9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4A902-A6F8-438D-882D-7F29A54C2331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0BE4-38DE-49C7-A0DC-C5A39C407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23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1B4A902-A6F8-438D-882D-7F29A54C2331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BD10BE4-38DE-49C7-A0DC-C5A39C4071E9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9176528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4A902-A6F8-438D-882D-7F29A54C2331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0BE4-38DE-49C7-A0DC-C5A39C407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6016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4A902-A6F8-438D-882D-7F29A54C2331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0BE4-38DE-49C7-A0DC-C5A39C407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4899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4A902-A6F8-438D-882D-7F29A54C2331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0BE4-38DE-49C7-A0DC-C5A39C407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42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4A902-A6F8-438D-882D-7F29A54C2331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0BE4-38DE-49C7-A0DC-C5A39C407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91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1B4A902-A6F8-438D-882D-7F29A54C2331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2BD10BE4-38DE-49C7-A0DC-C5A39C4071E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884360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1B4A902-A6F8-438D-882D-7F29A54C2331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2BD10BE4-38DE-49C7-A0DC-C5A39C407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790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B4A902-A6F8-438D-882D-7F29A54C2331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BD10BE4-38DE-49C7-A0DC-C5A39C4071E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72949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958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71600"/>
            <a:ext cx="86868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With your group, decide on a country and culture that you feel is relevant and important for your language learners to know more about</a:t>
            </a:r>
            <a:r>
              <a:rPr lang="en-US" smtClean="0"/>
              <a:t>. </a:t>
            </a:r>
            <a:r>
              <a:rPr lang="en-US"/>
              <a:t>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300" i="1" dirty="0" smtClean="0"/>
              <a:t>*You should be able to explain why you chose this country based on what you learned in this course.</a:t>
            </a:r>
            <a:endParaRPr lang="en-US" sz="1300" i="1" dirty="0"/>
          </a:p>
          <a:p>
            <a:endParaRPr lang="en-US" dirty="0" smtClean="0"/>
          </a:p>
          <a:p>
            <a:r>
              <a:rPr lang="en-US" dirty="0" smtClean="0"/>
              <a:t>Search for verbal and non-verbal cultural points that will make your learners more </a:t>
            </a:r>
            <a:r>
              <a:rPr lang="en-US" dirty="0" err="1" smtClean="0"/>
              <a:t>interculturally</a:t>
            </a:r>
            <a:r>
              <a:rPr lang="en-US" dirty="0" smtClean="0"/>
              <a:t> competent with people form that country. </a:t>
            </a:r>
          </a:p>
          <a:p>
            <a:pPr lvl="1"/>
            <a:r>
              <a:rPr lang="en-US" dirty="0" smtClean="0"/>
              <a:t>The way people think</a:t>
            </a:r>
          </a:p>
          <a:p>
            <a:pPr lvl="1"/>
            <a:r>
              <a:rPr lang="en-US" dirty="0" smtClean="0"/>
              <a:t>The way people act</a:t>
            </a:r>
          </a:p>
          <a:p>
            <a:pPr lvl="1"/>
            <a:r>
              <a:rPr lang="en-US" dirty="0" smtClean="0"/>
              <a:t>Customs</a:t>
            </a:r>
          </a:p>
          <a:p>
            <a:pPr lvl="1"/>
            <a:r>
              <a:rPr lang="en-US" dirty="0" smtClean="0"/>
              <a:t>Beliefs</a:t>
            </a:r>
          </a:p>
          <a:p>
            <a:pPr lvl="1"/>
            <a:r>
              <a:rPr lang="en-US" dirty="0" smtClean="0"/>
              <a:t>Social behavior</a:t>
            </a:r>
          </a:p>
          <a:p>
            <a:pPr lvl="1"/>
            <a:r>
              <a:rPr lang="en-US" dirty="0" smtClean="0"/>
              <a:t>Linguistic differences</a:t>
            </a:r>
          </a:p>
          <a:p>
            <a:pPr lvl="1"/>
            <a:r>
              <a:rPr lang="en-US" dirty="0" smtClean="0"/>
              <a:t>Pronunciation differences</a:t>
            </a:r>
            <a:endParaRPr lang="en-US" dirty="0" smtClean="0"/>
          </a:p>
          <a:p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1703512" y="116633"/>
            <a:ext cx="871296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dirty="0">
                <a:ln w="11430"/>
                <a:solidFill>
                  <a:srgbClr val="FFFFFF">
                    <a:lumMod val="95000"/>
                  </a:srgbClr>
                </a:solidFill>
                <a:effectLst>
                  <a:glow rad="228600">
                    <a:srgbClr val="000000">
                      <a:satMod val="175000"/>
                      <a:alpha val="40000"/>
                    </a:srgb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Culture Project</a:t>
            </a:r>
            <a:endParaRPr lang="en-US" sz="4800" b="1" spc="50" dirty="0">
              <a:ln w="11430"/>
              <a:solidFill>
                <a:srgbClr val="CCEC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59996" y="4201845"/>
            <a:ext cx="5514752" cy="214579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ClrTx/>
              <a:buFontTx/>
              <a:buNone/>
            </a:pPr>
            <a:endParaRPr lang="en-GB" altLang="en-US" dirty="0" smtClean="0"/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en-GB" altLang="en-US" dirty="0" smtClean="0"/>
              <a:t>	having the </a:t>
            </a:r>
            <a:r>
              <a:rPr lang="en-GB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</a:t>
            </a:r>
            <a:r>
              <a:rPr lang="en-GB" altLang="en-US" dirty="0" smtClean="0"/>
              <a:t>, </a:t>
            </a:r>
            <a:r>
              <a:rPr lang="en-GB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attitudes</a:t>
            </a:r>
            <a:r>
              <a:rPr lang="en-GB" altLang="en-US" dirty="0" smtClean="0"/>
              <a:t>, </a:t>
            </a:r>
            <a:r>
              <a:rPr lang="en-GB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awareness</a:t>
            </a:r>
            <a:r>
              <a:rPr lang="en-GB" altLang="en-US" dirty="0" smtClean="0"/>
              <a:t>  and </a:t>
            </a:r>
            <a:r>
              <a:rPr lang="en-GB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skills </a:t>
            </a:r>
            <a:r>
              <a:rPr lang="en-GB" altLang="en-US" dirty="0" smtClean="0"/>
              <a:t>to communicate effectively with cultures other than your own.</a:t>
            </a:r>
          </a:p>
          <a:p>
            <a:pPr algn="ctr">
              <a:lnSpc>
                <a:spcPct val="90000"/>
              </a:lnSpc>
              <a:buClrTx/>
              <a:buFontTx/>
              <a:buNone/>
            </a:pPr>
            <a:r>
              <a:rPr lang="en-GB" altLang="en-US" dirty="0" smtClean="0"/>
              <a:t>					</a:t>
            </a:r>
          </a:p>
          <a:p>
            <a:pPr algn="ctr">
              <a:lnSpc>
                <a:spcPct val="90000"/>
              </a:lnSpc>
              <a:buClrTx/>
              <a:buFontTx/>
              <a:buNone/>
            </a:pPr>
            <a:r>
              <a:rPr lang="en-GB" altLang="en-US" dirty="0" smtClean="0"/>
              <a:t>					</a:t>
            </a:r>
            <a:r>
              <a:rPr lang="en-GB" altLang="en-US" i="1" dirty="0" smtClean="0"/>
              <a:t>Robert </a:t>
            </a:r>
            <a:r>
              <a:rPr lang="en-GB" altLang="en-US" i="1" dirty="0" err="1" smtClean="0"/>
              <a:t>Kohls</a:t>
            </a:r>
            <a:endParaRPr lang="en-GB" altLang="en-US" i="1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84472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8</TotalTime>
  <Words>88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Gill Sans MT</vt:lpstr>
      <vt:lpstr>Impact</vt:lpstr>
      <vt:lpstr>Badge</vt:lpstr>
      <vt:lpstr>Culture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</dc:title>
  <dc:creator>Whitehead, George E.K. (Prof.)</dc:creator>
  <cp:lastModifiedBy>Whitehead, George E.K. (Prof.)</cp:lastModifiedBy>
  <cp:revision>2</cp:revision>
  <dcterms:created xsi:type="dcterms:W3CDTF">2016-06-07T07:13:37Z</dcterms:created>
  <dcterms:modified xsi:type="dcterms:W3CDTF">2016-06-07T07:22:19Z</dcterms:modified>
</cp:coreProperties>
</file>