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5" r:id="rId5"/>
    <p:sldId id="263" r:id="rId6"/>
    <p:sldId id="264" r:id="rId7"/>
    <p:sldId id="266" r:id="rId8"/>
    <p:sldId id="268" r:id="rId9"/>
    <p:sldId id="258" r:id="rId10"/>
    <p:sldId id="257" r:id="rId11"/>
    <p:sldId id="269" r:id="rId12"/>
    <p:sldId id="270" r:id="rId13"/>
    <p:sldId id="271" r:id="rId14"/>
    <p:sldId id="259" r:id="rId15"/>
    <p:sldId id="272" r:id="rId16"/>
    <p:sldId id="273" r:id="rId17"/>
    <p:sldId id="279" r:id="rId18"/>
    <p:sldId id="277" r:id="rId19"/>
    <p:sldId id="278" r:id="rId20"/>
    <p:sldId id="275" r:id="rId21"/>
    <p:sldId id="276" r:id="rId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1" hangingPunct="1">
      <a:defRPr kern="1200">
        <a:solidFill>
          <a:schemeClr val="tx1"/>
        </a:solidFill>
        <a:latin typeface="Arial" charset="0"/>
        <a:ea typeface="+mn-ea"/>
        <a:cs typeface="Arial" charset="0"/>
      </a:defRPr>
    </a:lvl6pPr>
    <a:lvl7pPr marL="2743200" algn="l" defTabSz="914400" rtl="0" eaLnBrk="1" latinLnBrk="1" hangingPunct="1">
      <a:defRPr kern="1200">
        <a:solidFill>
          <a:schemeClr val="tx1"/>
        </a:solidFill>
        <a:latin typeface="Arial" charset="0"/>
        <a:ea typeface="+mn-ea"/>
        <a:cs typeface="Arial" charset="0"/>
      </a:defRPr>
    </a:lvl7pPr>
    <a:lvl8pPr marL="3200400" algn="l" defTabSz="914400" rtl="0" eaLnBrk="1" latinLnBrk="1" hangingPunct="1">
      <a:defRPr kern="1200">
        <a:solidFill>
          <a:schemeClr val="tx1"/>
        </a:solidFill>
        <a:latin typeface="Arial" charset="0"/>
        <a:ea typeface="+mn-ea"/>
        <a:cs typeface="Arial" charset="0"/>
      </a:defRPr>
    </a:lvl8pPr>
    <a:lvl9pPr marL="3657600" algn="l" defTabSz="914400" rtl="0" eaLnBrk="1" latinLnBrk="1"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FFFFFF"/>
    <a:srgbClr val="0C788E"/>
    <a:srgbClr val="006666"/>
    <a:srgbClr val="0099CC"/>
    <a:srgbClr val="660066"/>
    <a:srgbClr val="660033"/>
    <a:srgbClr val="333333"/>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p:scale>
          <a:sx n="70" d="100"/>
          <a:sy n="70" d="100"/>
        </p:scale>
        <p:origin x="-1258"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endParaRPr lang="es-ES" altLang="ko-KR"/>
          </a:p>
        </p:txBody>
      </p:sp>
      <p:sp>
        <p:nvSpPr>
          <p:cNvPr id="5" name="바닥글 개체 틀 4"/>
          <p:cNvSpPr>
            <a:spLocks noGrp="1"/>
          </p:cNvSpPr>
          <p:nvPr>
            <p:ph type="ftr" sz="quarter" idx="11"/>
          </p:nvPr>
        </p:nvSpPr>
        <p:spPr/>
        <p:txBody>
          <a:bodyPr/>
          <a:lstStyle>
            <a:lvl1pPr>
              <a:defRPr/>
            </a:lvl1pPr>
          </a:lstStyle>
          <a:p>
            <a:endParaRPr lang="es-ES" altLang="ko-KR"/>
          </a:p>
        </p:txBody>
      </p:sp>
      <p:sp>
        <p:nvSpPr>
          <p:cNvPr id="6" name="슬라이드 번호 개체 틀 5"/>
          <p:cNvSpPr>
            <a:spLocks noGrp="1"/>
          </p:cNvSpPr>
          <p:nvPr>
            <p:ph type="sldNum" sz="quarter" idx="12"/>
          </p:nvPr>
        </p:nvSpPr>
        <p:spPr/>
        <p:txBody>
          <a:bodyPr/>
          <a:lstStyle>
            <a:lvl1pPr>
              <a:defRPr/>
            </a:lvl1pPr>
          </a:lstStyle>
          <a:p>
            <a:fld id="{FB0DA661-B0A0-42BB-8DB4-AF207BDF7319}" type="slidenum">
              <a:rPr lang="es-ES" altLang="ko-KR"/>
              <a:pPr/>
              <a:t>‹#›</a:t>
            </a:fld>
            <a:endParaRPr lang="es-ES" altLang="ko-KR"/>
          </a:p>
        </p:txBody>
      </p:sp>
    </p:spTree>
    <p:extLst>
      <p:ext uri="{BB962C8B-B14F-4D97-AF65-F5344CB8AC3E}">
        <p14:creationId xmlns:p14="http://schemas.microsoft.com/office/powerpoint/2010/main" val="244685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s-ES" altLang="ko-KR"/>
          </a:p>
        </p:txBody>
      </p:sp>
      <p:sp>
        <p:nvSpPr>
          <p:cNvPr id="5" name="바닥글 개체 틀 4"/>
          <p:cNvSpPr>
            <a:spLocks noGrp="1"/>
          </p:cNvSpPr>
          <p:nvPr>
            <p:ph type="ftr" sz="quarter" idx="11"/>
          </p:nvPr>
        </p:nvSpPr>
        <p:spPr/>
        <p:txBody>
          <a:bodyPr/>
          <a:lstStyle>
            <a:lvl1pPr>
              <a:defRPr/>
            </a:lvl1pPr>
          </a:lstStyle>
          <a:p>
            <a:endParaRPr lang="es-ES" altLang="ko-KR"/>
          </a:p>
        </p:txBody>
      </p:sp>
      <p:sp>
        <p:nvSpPr>
          <p:cNvPr id="6" name="슬라이드 번호 개체 틀 5"/>
          <p:cNvSpPr>
            <a:spLocks noGrp="1"/>
          </p:cNvSpPr>
          <p:nvPr>
            <p:ph type="sldNum" sz="quarter" idx="12"/>
          </p:nvPr>
        </p:nvSpPr>
        <p:spPr/>
        <p:txBody>
          <a:bodyPr/>
          <a:lstStyle>
            <a:lvl1pPr>
              <a:defRPr/>
            </a:lvl1pPr>
          </a:lstStyle>
          <a:p>
            <a:fld id="{CF8353D7-F1F4-481E-A87D-574D5352E218}" type="slidenum">
              <a:rPr lang="es-ES" altLang="ko-KR"/>
              <a:pPr/>
              <a:t>‹#›</a:t>
            </a:fld>
            <a:endParaRPr lang="es-ES" altLang="ko-KR"/>
          </a:p>
        </p:txBody>
      </p:sp>
    </p:spTree>
    <p:extLst>
      <p:ext uri="{BB962C8B-B14F-4D97-AF65-F5344CB8AC3E}">
        <p14:creationId xmlns:p14="http://schemas.microsoft.com/office/powerpoint/2010/main" val="354471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s-ES" altLang="ko-KR"/>
          </a:p>
        </p:txBody>
      </p:sp>
      <p:sp>
        <p:nvSpPr>
          <p:cNvPr id="5" name="바닥글 개체 틀 4"/>
          <p:cNvSpPr>
            <a:spLocks noGrp="1"/>
          </p:cNvSpPr>
          <p:nvPr>
            <p:ph type="ftr" sz="quarter" idx="11"/>
          </p:nvPr>
        </p:nvSpPr>
        <p:spPr/>
        <p:txBody>
          <a:bodyPr/>
          <a:lstStyle>
            <a:lvl1pPr>
              <a:defRPr/>
            </a:lvl1pPr>
          </a:lstStyle>
          <a:p>
            <a:endParaRPr lang="es-ES" altLang="ko-KR"/>
          </a:p>
        </p:txBody>
      </p:sp>
      <p:sp>
        <p:nvSpPr>
          <p:cNvPr id="6" name="슬라이드 번호 개체 틀 5"/>
          <p:cNvSpPr>
            <a:spLocks noGrp="1"/>
          </p:cNvSpPr>
          <p:nvPr>
            <p:ph type="sldNum" sz="quarter" idx="12"/>
          </p:nvPr>
        </p:nvSpPr>
        <p:spPr/>
        <p:txBody>
          <a:bodyPr/>
          <a:lstStyle>
            <a:lvl1pPr>
              <a:defRPr/>
            </a:lvl1pPr>
          </a:lstStyle>
          <a:p>
            <a:fld id="{4C3E63DB-A93D-43F4-B383-C22DA5BD6B7B}" type="slidenum">
              <a:rPr lang="es-ES" altLang="ko-KR"/>
              <a:pPr/>
              <a:t>‹#›</a:t>
            </a:fld>
            <a:endParaRPr lang="es-ES" altLang="ko-KR"/>
          </a:p>
        </p:txBody>
      </p:sp>
    </p:spTree>
    <p:extLst>
      <p:ext uri="{BB962C8B-B14F-4D97-AF65-F5344CB8AC3E}">
        <p14:creationId xmlns:p14="http://schemas.microsoft.com/office/powerpoint/2010/main" val="90426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s-ES" altLang="ko-KR"/>
          </a:p>
        </p:txBody>
      </p:sp>
      <p:sp>
        <p:nvSpPr>
          <p:cNvPr id="5" name="바닥글 개체 틀 4"/>
          <p:cNvSpPr>
            <a:spLocks noGrp="1"/>
          </p:cNvSpPr>
          <p:nvPr>
            <p:ph type="ftr" sz="quarter" idx="11"/>
          </p:nvPr>
        </p:nvSpPr>
        <p:spPr/>
        <p:txBody>
          <a:bodyPr/>
          <a:lstStyle>
            <a:lvl1pPr>
              <a:defRPr/>
            </a:lvl1pPr>
          </a:lstStyle>
          <a:p>
            <a:endParaRPr lang="es-ES" altLang="ko-KR"/>
          </a:p>
        </p:txBody>
      </p:sp>
      <p:sp>
        <p:nvSpPr>
          <p:cNvPr id="6" name="슬라이드 번호 개체 틀 5"/>
          <p:cNvSpPr>
            <a:spLocks noGrp="1"/>
          </p:cNvSpPr>
          <p:nvPr>
            <p:ph type="sldNum" sz="quarter" idx="12"/>
          </p:nvPr>
        </p:nvSpPr>
        <p:spPr/>
        <p:txBody>
          <a:bodyPr/>
          <a:lstStyle>
            <a:lvl1pPr>
              <a:defRPr/>
            </a:lvl1pPr>
          </a:lstStyle>
          <a:p>
            <a:fld id="{D6E2C38A-B433-4BD7-8564-77D7E878764A}" type="slidenum">
              <a:rPr lang="es-ES" altLang="ko-KR"/>
              <a:pPr/>
              <a:t>‹#›</a:t>
            </a:fld>
            <a:endParaRPr lang="es-ES" altLang="ko-KR"/>
          </a:p>
        </p:txBody>
      </p:sp>
    </p:spTree>
    <p:extLst>
      <p:ext uri="{BB962C8B-B14F-4D97-AF65-F5344CB8AC3E}">
        <p14:creationId xmlns:p14="http://schemas.microsoft.com/office/powerpoint/2010/main" val="31886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endParaRPr lang="es-ES" altLang="ko-KR"/>
          </a:p>
        </p:txBody>
      </p:sp>
      <p:sp>
        <p:nvSpPr>
          <p:cNvPr id="5" name="바닥글 개체 틀 4"/>
          <p:cNvSpPr>
            <a:spLocks noGrp="1"/>
          </p:cNvSpPr>
          <p:nvPr>
            <p:ph type="ftr" sz="quarter" idx="11"/>
          </p:nvPr>
        </p:nvSpPr>
        <p:spPr/>
        <p:txBody>
          <a:bodyPr/>
          <a:lstStyle>
            <a:lvl1pPr>
              <a:defRPr/>
            </a:lvl1pPr>
          </a:lstStyle>
          <a:p>
            <a:endParaRPr lang="es-ES" altLang="ko-KR"/>
          </a:p>
        </p:txBody>
      </p:sp>
      <p:sp>
        <p:nvSpPr>
          <p:cNvPr id="6" name="슬라이드 번호 개체 틀 5"/>
          <p:cNvSpPr>
            <a:spLocks noGrp="1"/>
          </p:cNvSpPr>
          <p:nvPr>
            <p:ph type="sldNum" sz="quarter" idx="12"/>
          </p:nvPr>
        </p:nvSpPr>
        <p:spPr/>
        <p:txBody>
          <a:bodyPr/>
          <a:lstStyle>
            <a:lvl1pPr>
              <a:defRPr/>
            </a:lvl1pPr>
          </a:lstStyle>
          <a:p>
            <a:fld id="{83ECD464-BA86-4F1C-B81D-E0244A28F0F8}" type="slidenum">
              <a:rPr lang="es-ES" altLang="ko-KR"/>
              <a:pPr/>
              <a:t>‹#›</a:t>
            </a:fld>
            <a:endParaRPr lang="es-ES" altLang="ko-KR"/>
          </a:p>
        </p:txBody>
      </p:sp>
    </p:spTree>
    <p:extLst>
      <p:ext uri="{BB962C8B-B14F-4D97-AF65-F5344CB8AC3E}">
        <p14:creationId xmlns:p14="http://schemas.microsoft.com/office/powerpoint/2010/main" val="226469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endParaRPr lang="es-ES" altLang="ko-KR"/>
          </a:p>
        </p:txBody>
      </p:sp>
      <p:sp>
        <p:nvSpPr>
          <p:cNvPr id="6" name="바닥글 개체 틀 5"/>
          <p:cNvSpPr>
            <a:spLocks noGrp="1"/>
          </p:cNvSpPr>
          <p:nvPr>
            <p:ph type="ftr" sz="quarter" idx="11"/>
          </p:nvPr>
        </p:nvSpPr>
        <p:spPr/>
        <p:txBody>
          <a:bodyPr/>
          <a:lstStyle>
            <a:lvl1pPr>
              <a:defRPr/>
            </a:lvl1pPr>
          </a:lstStyle>
          <a:p>
            <a:endParaRPr lang="es-ES" altLang="ko-KR"/>
          </a:p>
        </p:txBody>
      </p:sp>
      <p:sp>
        <p:nvSpPr>
          <p:cNvPr id="7" name="슬라이드 번호 개체 틀 6"/>
          <p:cNvSpPr>
            <a:spLocks noGrp="1"/>
          </p:cNvSpPr>
          <p:nvPr>
            <p:ph type="sldNum" sz="quarter" idx="12"/>
          </p:nvPr>
        </p:nvSpPr>
        <p:spPr/>
        <p:txBody>
          <a:bodyPr/>
          <a:lstStyle>
            <a:lvl1pPr>
              <a:defRPr/>
            </a:lvl1pPr>
          </a:lstStyle>
          <a:p>
            <a:fld id="{1387A86F-2348-4CF9-B1DE-36327242889C}" type="slidenum">
              <a:rPr lang="es-ES" altLang="ko-KR"/>
              <a:pPr/>
              <a:t>‹#›</a:t>
            </a:fld>
            <a:endParaRPr lang="es-ES" altLang="ko-KR"/>
          </a:p>
        </p:txBody>
      </p:sp>
    </p:spTree>
    <p:extLst>
      <p:ext uri="{BB962C8B-B14F-4D97-AF65-F5344CB8AC3E}">
        <p14:creationId xmlns:p14="http://schemas.microsoft.com/office/powerpoint/2010/main" val="117638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endParaRPr lang="es-ES" altLang="ko-KR"/>
          </a:p>
        </p:txBody>
      </p:sp>
      <p:sp>
        <p:nvSpPr>
          <p:cNvPr id="8" name="바닥글 개체 틀 7"/>
          <p:cNvSpPr>
            <a:spLocks noGrp="1"/>
          </p:cNvSpPr>
          <p:nvPr>
            <p:ph type="ftr" sz="quarter" idx="11"/>
          </p:nvPr>
        </p:nvSpPr>
        <p:spPr/>
        <p:txBody>
          <a:bodyPr/>
          <a:lstStyle>
            <a:lvl1pPr>
              <a:defRPr/>
            </a:lvl1pPr>
          </a:lstStyle>
          <a:p>
            <a:endParaRPr lang="es-ES" altLang="ko-KR"/>
          </a:p>
        </p:txBody>
      </p:sp>
      <p:sp>
        <p:nvSpPr>
          <p:cNvPr id="9" name="슬라이드 번호 개체 틀 8"/>
          <p:cNvSpPr>
            <a:spLocks noGrp="1"/>
          </p:cNvSpPr>
          <p:nvPr>
            <p:ph type="sldNum" sz="quarter" idx="12"/>
          </p:nvPr>
        </p:nvSpPr>
        <p:spPr/>
        <p:txBody>
          <a:bodyPr/>
          <a:lstStyle>
            <a:lvl1pPr>
              <a:defRPr/>
            </a:lvl1pPr>
          </a:lstStyle>
          <a:p>
            <a:fld id="{ACD62E16-F74C-4450-87E1-4BDB6E5475E7}" type="slidenum">
              <a:rPr lang="es-ES" altLang="ko-KR"/>
              <a:pPr/>
              <a:t>‹#›</a:t>
            </a:fld>
            <a:endParaRPr lang="es-ES" altLang="ko-KR"/>
          </a:p>
        </p:txBody>
      </p:sp>
    </p:spTree>
    <p:extLst>
      <p:ext uri="{BB962C8B-B14F-4D97-AF65-F5344CB8AC3E}">
        <p14:creationId xmlns:p14="http://schemas.microsoft.com/office/powerpoint/2010/main" val="176254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endParaRPr lang="es-ES" altLang="ko-KR"/>
          </a:p>
        </p:txBody>
      </p:sp>
      <p:sp>
        <p:nvSpPr>
          <p:cNvPr id="4" name="바닥글 개체 틀 3"/>
          <p:cNvSpPr>
            <a:spLocks noGrp="1"/>
          </p:cNvSpPr>
          <p:nvPr>
            <p:ph type="ftr" sz="quarter" idx="11"/>
          </p:nvPr>
        </p:nvSpPr>
        <p:spPr/>
        <p:txBody>
          <a:bodyPr/>
          <a:lstStyle>
            <a:lvl1pPr>
              <a:defRPr/>
            </a:lvl1pPr>
          </a:lstStyle>
          <a:p>
            <a:endParaRPr lang="es-ES" altLang="ko-KR"/>
          </a:p>
        </p:txBody>
      </p:sp>
      <p:sp>
        <p:nvSpPr>
          <p:cNvPr id="5" name="슬라이드 번호 개체 틀 4"/>
          <p:cNvSpPr>
            <a:spLocks noGrp="1"/>
          </p:cNvSpPr>
          <p:nvPr>
            <p:ph type="sldNum" sz="quarter" idx="12"/>
          </p:nvPr>
        </p:nvSpPr>
        <p:spPr/>
        <p:txBody>
          <a:bodyPr/>
          <a:lstStyle>
            <a:lvl1pPr>
              <a:defRPr/>
            </a:lvl1pPr>
          </a:lstStyle>
          <a:p>
            <a:fld id="{EDD50677-7BE8-4CB0-A40F-43FBFC262558}" type="slidenum">
              <a:rPr lang="es-ES" altLang="ko-KR"/>
              <a:pPr/>
              <a:t>‹#›</a:t>
            </a:fld>
            <a:endParaRPr lang="es-ES" altLang="ko-KR"/>
          </a:p>
        </p:txBody>
      </p:sp>
    </p:spTree>
    <p:extLst>
      <p:ext uri="{BB962C8B-B14F-4D97-AF65-F5344CB8AC3E}">
        <p14:creationId xmlns:p14="http://schemas.microsoft.com/office/powerpoint/2010/main" val="143602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endParaRPr lang="es-ES" altLang="ko-KR"/>
          </a:p>
        </p:txBody>
      </p:sp>
      <p:sp>
        <p:nvSpPr>
          <p:cNvPr id="3" name="바닥글 개체 틀 2"/>
          <p:cNvSpPr>
            <a:spLocks noGrp="1"/>
          </p:cNvSpPr>
          <p:nvPr>
            <p:ph type="ftr" sz="quarter" idx="11"/>
          </p:nvPr>
        </p:nvSpPr>
        <p:spPr/>
        <p:txBody>
          <a:bodyPr/>
          <a:lstStyle>
            <a:lvl1pPr>
              <a:defRPr/>
            </a:lvl1pPr>
          </a:lstStyle>
          <a:p>
            <a:endParaRPr lang="es-ES" altLang="ko-KR"/>
          </a:p>
        </p:txBody>
      </p:sp>
      <p:sp>
        <p:nvSpPr>
          <p:cNvPr id="4" name="슬라이드 번호 개체 틀 3"/>
          <p:cNvSpPr>
            <a:spLocks noGrp="1"/>
          </p:cNvSpPr>
          <p:nvPr>
            <p:ph type="sldNum" sz="quarter" idx="12"/>
          </p:nvPr>
        </p:nvSpPr>
        <p:spPr/>
        <p:txBody>
          <a:bodyPr/>
          <a:lstStyle>
            <a:lvl1pPr>
              <a:defRPr/>
            </a:lvl1pPr>
          </a:lstStyle>
          <a:p>
            <a:fld id="{787F44C1-179D-4A73-8A2D-DF097350AC12}" type="slidenum">
              <a:rPr lang="es-ES" altLang="ko-KR"/>
              <a:pPr/>
              <a:t>‹#›</a:t>
            </a:fld>
            <a:endParaRPr lang="es-ES" altLang="ko-KR"/>
          </a:p>
        </p:txBody>
      </p:sp>
    </p:spTree>
    <p:extLst>
      <p:ext uri="{BB962C8B-B14F-4D97-AF65-F5344CB8AC3E}">
        <p14:creationId xmlns:p14="http://schemas.microsoft.com/office/powerpoint/2010/main" val="403681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s-ES" altLang="ko-KR"/>
          </a:p>
        </p:txBody>
      </p:sp>
      <p:sp>
        <p:nvSpPr>
          <p:cNvPr id="6" name="바닥글 개체 틀 5"/>
          <p:cNvSpPr>
            <a:spLocks noGrp="1"/>
          </p:cNvSpPr>
          <p:nvPr>
            <p:ph type="ftr" sz="quarter" idx="11"/>
          </p:nvPr>
        </p:nvSpPr>
        <p:spPr/>
        <p:txBody>
          <a:bodyPr/>
          <a:lstStyle>
            <a:lvl1pPr>
              <a:defRPr/>
            </a:lvl1pPr>
          </a:lstStyle>
          <a:p>
            <a:endParaRPr lang="es-ES" altLang="ko-KR"/>
          </a:p>
        </p:txBody>
      </p:sp>
      <p:sp>
        <p:nvSpPr>
          <p:cNvPr id="7" name="슬라이드 번호 개체 틀 6"/>
          <p:cNvSpPr>
            <a:spLocks noGrp="1"/>
          </p:cNvSpPr>
          <p:nvPr>
            <p:ph type="sldNum" sz="quarter" idx="12"/>
          </p:nvPr>
        </p:nvSpPr>
        <p:spPr/>
        <p:txBody>
          <a:bodyPr/>
          <a:lstStyle>
            <a:lvl1pPr>
              <a:defRPr/>
            </a:lvl1pPr>
          </a:lstStyle>
          <a:p>
            <a:fld id="{63769440-2727-4B24-9E0A-BA4CC9F22E9F}" type="slidenum">
              <a:rPr lang="es-ES" altLang="ko-KR"/>
              <a:pPr/>
              <a:t>‹#›</a:t>
            </a:fld>
            <a:endParaRPr lang="es-ES" altLang="ko-KR"/>
          </a:p>
        </p:txBody>
      </p:sp>
    </p:spTree>
    <p:extLst>
      <p:ext uri="{BB962C8B-B14F-4D97-AF65-F5344CB8AC3E}">
        <p14:creationId xmlns:p14="http://schemas.microsoft.com/office/powerpoint/2010/main" val="279331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s-ES" altLang="ko-KR"/>
          </a:p>
        </p:txBody>
      </p:sp>
      <p:sp>
        <p:nvSpPr>
          <p:cNvPr id="6" name="바닥글 개체 틀 5"/>
          <p:cNvSpPr>
            <a:spLocks noGrp="1"/>
          </p:cNvSpPr>
          <p:nvPr>
            <p:ph type="ftr" sz="quarter" idx="11"/>
          </p:nvPr>
        </p:nvSpPr>
        <p:spPr/>
        <p:txBody>
          <a:bodyPr/>
          <a:lstStyle>
            <a:lvl1pPr>
              <a:defRPr/>
            </a:lvl1pPr>
          </a:lstStyle>
          <a:p>
            <a:endParaRPr lang="es-ES" altLang="ko-KR"/>
          </a:p>
        </p:txBody>
      </p:sp>
      <p:sp>
        <p:nvSpPr>
          <p:cNvPr id="7" name="슬라이드 번호 개체 틀 6"/>
          <p:cNvSpPr>
            <a:spLocks noGrp="1"/>
          </p:cNvSpPr>
          <p:nvPr>
            <p:ph type="sldNum" sz="quarter" idx="12"/>
          </p:nvPr>
        </p:nvSpPr>
        <p:spPr/>
        <p:txBody>
          <a:bodyPr/>
          <a:lstStyle>
            <a:lvl1pPr>
              <a:defRPr/>
            </a:lvl1pPr>
          </a:lstStyle>
          <a:p>
            <a:fld id="{B3C8A0B7-FC35-4AC1-85E4-B32BB94BE675}" type="slidenum">
              <a:rPr lang="es-ES" altLang="ko-KR"/>
              <a:pPr/>
              <a:t>‹#›</a:t>
            </a:fld>
            <a:endParaRPr lang="es-ES" altLang="ko-KR"/>
          </a:p>
        </p:txBody>
      </p:sp>
    </p:spTree>
    <p:extLst>
      <p:ext uri="{BB962C8B-B14F-4D97-AF65-F5344CB8AC3E}">
        <p14:creationId xmlns:p14="http://schemas.microsoft.com/office/powerpoint/2010/main" val="307015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ko-K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ko-KR" smtClean="0"/>
              <a:t>Haga clic para modificar el estilo de texto del patrón</a:t>
            </a:r>
          </a:p>
          <a:p>
            <a:pPr lvl="1"/>
            <a:r>
              <a:rPr lang="es-ES" altLang="ko-KR" smtClean="0"/>
              <a:t>Segundo nivel</a:t>
            </a:r>
          </a:p>
          <a:p>
            <a:pPr lvl="2"/>
            <a:r>
              <a:rPr lang="es-ES" altLang="ko-KR" smtClean="0"/>
              <a:t>Tercer nivel</a:t>
            </a:r>
          </a:p>
          <a:p>
            <a:pPr lvl="3"/>
            <a:r>
              <a:rPr lang="es-ES" altLang="ko-KR" smtClean="0"/>
              <a:t>Cuarto nivel</a:t>
            </a:r>
          </a:p>
          <a:p>
            <a:pPr lvl="4"/>
            <a:r>
              <a:rPr lang="es-ES" altLang="ko-K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굴림" charset="-127"/>
              </a:defRPr>
            </a:lvl1pPr>
          </a:lstStyle>
          <a:p>
            <a:endParaRPr lang="es-ES" altLang="ko-K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굴림" charset="-127"/>
              </a:defRPr>
            </a:lvl1pPr>
          </a:lstStyle>
          <a:p>
            <a:endParaRPr lang="es-ES" altLang="ko-K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굴림" charset="-127"/>
              </a:defRPr>
            </a:lvl1pPr>
          </a:lstStyle>
          <a:p>
            <a:fld id="{A1E90593-6E7F-41D3-BBF5-E5A26A4DB47E}" type="slidenum">
              <a:rPr lang="es-ES" altLang="ko-KR"/>
              <a:pPr/>
              <a:t>‹#›</a:t>
            </a:fld>
            <a:endParaRPr lang="es-E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827088" y="5373688"/>
            <a:ext cx="5040312" cy="647700"/>
          </a:xfrm>
        </p:spPr>
        <p:txBody>
          <a:bodyPr/>
          <a:lstStyle/>
          <a:p>
            <a:r>
              <a:rPr lang="en-US" altLang="ko-KR" dirty="0" smtClean="0">
                <a:solidFill>
                  <a:srgbClr val="333333"/>
                </a:solidFill>
                <a:effectLst>
                  <a:outerShdw blurRad="38100" dist="38100" dir="2700000" algn="tl">
                    <a:srgbClr val="000000">
                      <a:alpha val="43137"/>
                    </a:srgbClr>
                  </a:outerShdw>
                </a:effectLst>
                <a:latin typeface="Love Ya Like A Sister" panose="02000503000000020004" pitchFamily="2" charset="0"/>
                <a:ea typeface="굴림" charset="-127"/>
              </a:rPr>
              <a:t>Teacher Talk</a:t>
            </a:r>
            <a:endParaRPr lang="es-ES" altLang="ko-KR" dirty="0">
              <a:solidFill>
                <a:srgbClr val="333333"/>
              </a:solidFill>
              <a:effectLst>
                <a:outerShdw blurRad="38100" dist="38100" dir="2700000" algn="tl">
                  <a:srgbClr val="000000">
                    <a:alpha val="43137"/>
                  </a:srgbClr>
                </a:outerShdw>
              </a:effectLst>
              <a:latin typeface="Love Ya Like A Sister" panose="02000503000000020004" pitchFamily="2" charset="0"/>
              <a:ea typeface="굴림"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fc08.deviantart.net/fs71/i/2012/108/4/5/keep_it_short_and_sweet_by_demachic-d4dead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7"/>
            <a:ext cx="7128792" cy="6475321"/>
          </a:xfrm>
          <a:prstGeom prst="rect">
            <a:avLst/>
          </a:prstGeom>
          <a:noFill/>
          <a:extLst>
            <a:ext uri="{909E8E84-426E-40DD-AFC4-6F175D3DCCD1}">
              <a14:hiddenFill xmlns:a14="http://schemas.microsoft.com/office/drawing/2010/main">
                <a:solidFill>
                  <a:srgbClr val="FFFFFF"/>
                </a:solidFill>
              </a14:hiddenFill>
            </a:ext>
          </a:extLst>
        </p:spPr>
      </p:pic>
      <p:sp>
        <p:nvSpPr>
          <p:cNvPr id="3" name="타원 2"/>
          <p:cNvSpPr/>
          <p:nvPr/>
        </p:nvSpPr>
        <p:spPr bwMode="auto">
          <a:xfrm>
            <a:off x="1190913" y="1700808"/>
            <a:ext cx="1338873" cy="576064"/>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1115616" y="1835532"/>
            <a:ext cx="1414170" cy="400110"/>
          </a:xfrm>
          <a:prstGeom prst="rect">
            <a:avLst/>
          </a:prstGeom>
          <a:noFill/>
        </p:spPr>
        <p:txBody>
          <a:bodyPr wrap="none" rtlCol="0">
            <a:spAutoFit/>
          </a:bodyPr>
          <a:lstStyle/>
          <a:p>
            <a:r>
              <a:rPr lang="en-US" altLang="ko-KR" sz="2000" b="1" dirty="0" smtClean="0">
                <a:solidFill>
                  <a:srgbClr val="422C16"/>
                </a:solidFill>
                <a:latin typeface="Nothing You Could Say" panose="02000000000000000000" pitchFamily="2" charset="0"/>
              </a:rPr>
              <a:t>Students</a:t>
            </a:r>
            <a:endParaRPr lang="ko-KR" altLang="en-US" sz="2000" b="1" dirty="0">
              <a:solidFill>
                <a:srgbClr val="422C16"/>
              </a:solidFill>
              <a:latin typeface="Nothing You Could Say" panose="02000000000000000000"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40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Non-Verbal Tools</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pic>
        <p:nvPicPr>
          <p:cNvPr id="2050" name="Picture 2" descr="http://www.entrepreneur.com/dbimages/article/h1/5-keys-great-nonverbal-commun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823998"/>
            <a:ext cx="3334655" cy="22628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ersonal.psu.edu/afr3/blogs/siowfa12/09081314213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340768"/>
            <a:ext cx="3355717" cy="24832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4.googleusercontent.com/-9QDO2S69QUw/UQ85tyzZnNI/AAAAAAAABXY/H5WVzFF_FXw/s548/kakao%25202.JPG"/>
          <p:cNvPicPr>
            <a:picLocks noChangeAspect="1" noChangeArrowheads="1"/>
          </p:cNvPicPr>
          <p:nvPr/>
        </p:nvPicPr>
        <p:blipFill rotWithShape="1">
          <a:blip r:embed="rId4">
            <a:extLst>
              <a:ext uri="{28A0092B-C50C-407E-A947-70E740481C1C}">
                <a14:useLocalDpi xmlns:a14="http://schemas.microsoft.com/office/drawing/2010/main" val="0"/>
              </a:ext>
            </a:extLst>
          </a:blip>
          <a:srcRect b="3300"/>
          <a:stretch/>
        </p:blipFill>
        <p:spPr bwMode="auto">
          <a:xfrm>
            <a:off x="3332798" y="3364058"/>
            <a:ext cx="2148922" cy="3077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media.lifehealthpro.com/lifehealthpro/historical/lifeandhealthinsurancenews/SiteCollectionImages/Piech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260166"/>
            <a:ext cx="3024336" cy="20824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postfiles5.naver.net/20120608_292/mchan21_1339082063542lOWWv_JPEG/DSC06112.jpg?type=w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18" y="4437110"/>
            <a:ext cx="3008980" cy="200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750" fill="hold"/>
                                        <p:tgtEl>
                                          <p:spTgt spid="2054"/>
                                        </p:tgtEl>
                                        <p:attrNameLst>
                                          <p:attrName>ppt_x</p:attrName>
                                        </p:attrNameLst>
                                      </p:cBhvr>
                                      <p:tavLst>
                                        <p:tav tm="0">
                                          <p:val>
                                            <p:strVal val="1+#ppt_w/2"/>
                                          </p:val>
                                        </p:tav>
                                        <p:tav tm="100000">
                                          <p:val>
                                            <p:strVal val="#ppt_x"/>
                                          </p:val>
                                        </p:tav>
                                      </p:tavLst>
                                    </p:anim>
                                    <p:anim calcmode="lin" valueType="num">
                                      <p:cBhvr additive="base">
                                        <p:cTn id="8" dur="750" fill="hold"/>
                                        <p:tgtEl>
                                          <p:spTgt spid="205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056"/>
                                        </p:tgtEl>
                                        <p:attrNameLst>
                                          <p:attrName>style.visibility</p:attrName>
                                        </p:attrNameLst>
                                      </p:cBhvr>
                                      <p:to>
                                        <p:strVal val="visible"/>
                                      </p:to>
                                    </p:set>
                                    <p:anim calcmode="lin" valueType="num">
                                      <p:cBhvr additive="base">
                                        <p:cTn id="11" dur="750" fill="hold"/>
                                        <p:tgtEl>
                                          <p:spTgt spid="2056"/>
                                        </p:tgtEl>
                                        <p:attrNameLst>
                                          <p:attrName>ppt_x</p:attrName>
                                        </p:attrNameLst>
                                      </p:cBhvr>
                                      <p:tavLst>
                                        <p:tav tm="0">
                                          <p:val>
                                            <p:strVal val="1+#ppt_w/2"/>
                                          </p:val>
                                        </p:tav>
                                        <p:tav tm="100000">
                                          <p:val>
                                            <p:strVal val="#ppt_x"/>
                                          </p:val>
                                        </p:tav>
                                      </p:tavLst>
                                    </p:anim>
                                    <p:anim calcmode="lin" valueType="num">
                                      <p:cBhvr additive="base">
                                        <p:cTn id="12" dur="750" fill="hold"/>
                                        <p:tgtEl>
                                          <p:spTgt spid="205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40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Non-Verbal Practice</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pic>
        <p:nvPicPr>
          <p:cNvPr id="3074" name="Picture 2" descr="http://img1.wikia.nocookie.net/__cb20120108024347/disney/images/0/08/Mi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132856"/>
            <a:ext cx="6049484" cy="403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518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40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Verbal Tools</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pic>
        <p:nvPicPr>
          <p:cNvPr id="3" name="Picture 2" descr="http://api.ning.com/files/yTlFJ74yUMjP7F910fw*8Hfofe5SYOZgllNCpGq3H8kRiD6Zlj1Np0cxcUP7*7OzLMOHTEVONdtm*ulDhQusHurJOii7zVCS/blab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484784"/>
            <a:ext cx="7224443" cy="48465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그룹 5"/>
          <p:cNvGrpSpPr/>
          <p:nvPr/>
        </p:nvGrpSpPr>
        <p:grpSpPr>
          <a:xfrm>
            <a:off x="3923928" y="3140968"/>
            <a:ext cx="6192688" cy="4032448"/>
            <a:chOff x="3923928" y="3140968"/>
            <a:chExt cx="6192688" cy="4032448"/>
          </a:xfrm>
        </p:grpSpPr>
        <p:sp>
          <p:nvSpPr>
            <p:cNvPr id="4" name="폭발 2 3"/>
            <p:cNvSpPr/>
            <p:nvPr/>
          </p:nvSpPr>
          <p:spPr bwMode="auto">
            <a:xfrm>
              <a:off x="3923928" y="3140968"/>
              <a:ext cx="6192688" cy="4032448"/>
            </a:xfrm>
            <a:prstGeom prst="irregularSeal2">
              <a:avLst/>
            </a:prstGeom>
            <a:solidFill>
              <a:srgbClr val="FFC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p:nvSpPr>
          <p:spPr>
            <a:xfrm>
              <a:off x="4716016" y="4697849"/>
              <a:ext cx="4545411" cy="1323439"/>
            </a:xfrm>
            <a:prstGeom prst="rect">
              <a:avLst/>
            </a:prstGeom>
            <a:noFill/>
          </p:spPr>
          <p:txBody>
            <a:bodyPr wrap="none" rtlCol="0">
              <a:spAutoFit/>
            </a:bodyPr>
            <a:lstStyle/>
            <a:p>
              <a:r>
                <a:rPr lang="en-US" altLang="ko-KR" sz="4000" b="1" dirty="0" smtClean="0">
                  <a:solidFill>
                    <a:srgbClr val="002060"/>
                  </a:solidFill>
                  <a:effectLst>
                    <a:outerShdw blurRad="38100" dist="38100" dir="2700000" algn="tl">
                      <a:srgbClr val="000000">
                        <a:alpha val="43137"/>
                      </a:srgbClr>
                    </a:outerShdw>
                  </a:effectLst>
                  <a:latin typeface="KG Alphabet Regurgitation" pitchFamily="50" charset="0"/>
                </a:rPr>
                <a:t>Keep your words </a:t>
              </a:r>
            </a:p>
            <a:p>
              <a:r>
                <a:rPr lang="en-US" altLang="ko-KR" sz="4000" b="1" dirty="0" smtClean="0">
                  <a:solidFill>
                    <a:srgbClr val="002060"/>
                  </a:solidFill>
                  <a:effectLst>
                    <a:outerShdw blurRad="38100" dist="38100" dir="2700000" algn="tl">
                      <a:srgbClr val="000000">
                        <a:alpha val="43137"/>
                      </a:srgbClr>
                    </a:outerShdw>
                  </a:effectLst>
                  <a:latin typeface="KG Alphabet Regurgitation" pitchFamily="50" charset="0"/>
                </a:rPr>
                <a:t>easy and simple!</a:t>
              </a:r>
              <a:endParaRPr lang="ko-KR" altLang="en-US" sz="4000" b="1" dirty="0">
                <a:solidFill>
                  <a:srgbClr val="002060"/>
                </a:solidFill>
                <a:effectLst>
                  <a:outerShdw blurRad="38100" dist="38100" dir="2700000" algn="tl">
                    <a:srgbClr val="000000">
                      <a:alpha val="43137"/>
                    </a:srgbClr>
                  </a:outerShdw>
                </a:effectLst>
                <a:latin typeface="KG Alphabet Regurgitation" pitchFamily="50" charset="0"/>
              </a:endParaRPr>
            </a:p>
          </p:txBody>
        </p:sp>
      </p:grpSp>
    </p:spTree>
    <p:extLst>
      <p:ext uri="{BB962C8B-B14F-4D97-AF65-F5344CB8AC3E}">
        <p14:creationId xmlns:p14="http://schemas.microsoft.com/office/powerpoint/2010/main" val="20514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40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Verbal Tools</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
        <p:nvSpPr>
          <p:cNvPr id="7" name="내용 개체 틀 6"/>
          <p:cNvSpPr>
            <a:spLocks noGrp="1"/>
          </p:cNvSpPr>
          <p:nvPr>
            <p:ph idx="1"/>
          </p:nvPr>
        </p:nvSpPr>
        <p:spPr/>
        <p:txBody>
          <a:bodyPr/>
          <a:lstStyle/>
          <a:p>
            <a:r>
              <a:rPr lang="en-US" altLang="ko-KR" b="1" dirty="0" smtClean="0">
                <a:solidFill>
                  <a:schemeClr val="accent1">
                    <a:lumMod val="50000"/>
                  </a:schemeClr>
                </a:solidFill>
                <a:latin typeface="KG You Wont Bring Me Down" panose="02000806000000020004" pitchFamily="2" charset="0"/>
              </a:rPr>
              <a:t>K</a:t>
            </a:r>
            <a:r>
              <a:rPr lang="en-US" altLang="ko-KR" dirty="0" smtClean="0">
                <a:latin typeface="KG You Wont Bring Me Down" panose="02000806000000020004" pitchFamily="2" charset="0"/>
              </a:rPr>
              <a:t>eep </a:t>
            </a:r>
            <a:r>
              <a:rPr lang="en-US" altLang="ko-KR" b="1" dirty="0" smtClean="0">
                <a:solidFill>
                  <a:schemeClr val="accent1">
                    <a:lumMod val="50000"/>
                  </a:schemeClr>
                </a:solidFill>
                <a:latin typeface="KG You Wont Bring Me Down" panose="02000806000000020004" pitchFamily="2" charset="0"/>
              </a:rPr>
              <a:t>I</a:t>
            </a:r>
            <a:r>
              <a:rPr lang="en-US" altLang="ko-KR" dirty="0" smtClean="0">
                <a:latin typeface="KG You Wont Bring Me Down" panose="02000806000000020004" pitchFamily="2" charset="0"/>
              </a:rPr>
              <a:t>t </a:t>
            </a:r>
            <a:r>
              <a:rPr lang="en-US" altLang="ko-KR" b="1" dirty="0" smtClean="0">
                <a:solidFill>
                  <a:schemeClr val="accent1">
                    <a:lumMod val="50000"/>
                  </a:schemeClr>
                </a:solidFill>
                <a:latin typeface="KG You Wont Bring Me Down" panose="02000806000000020004" pitchFamily="2" charset="0"/>
              </a:rPr>
              <a:t>S</a:t>
            </a:r>
            <a:r>
              <a:rPr lang="en-US" altLang="ko-KR" dirty="0" smtClean="0">
                <a:latin typeface="KG You Wont Bring Me Down" panose="02000806000000020004" pitchFamily="2" charset="0"/>
              </a:rPr>
              <a:t>imple and </a:t>
            </a:r>
            <a:r>
              <a:rPr lang="en-US" altLang="ko-KR" b="1" dirty="0" smtClean="0">
                <a:solidFill>
                  <a:schemeClr val="accent1">
                    <a:lumMod val="50000"/>
                  </a:schemeClr>
                </a:solidFill>
                <a:latin typeface="KG You Wont Bring Me Down" panose="02000806000000020004" pitchFamily="2" charset="0"/>
              </a:rPr>
              <a:t>S</a:t>
            </a:r>
            <a:r>
              <a:rPr lang="en-US" altLang="ko-KR" dirty="0" smtClean="0">
                <a:latin typeface="KG You Wont Bring Me Down" panose="02000806000000020004" pitchFamily="2" charset="0"/>
              </a:rPr>
              <a:t>hort</a:t>
            </a:r>
            <a:endParaRPr lang="en-US" altLang="ko-KR" dirty="0" smtClean="0"/>
          </a:p>
          <a:p>
            <a:pPr lvl="1"/>
            <a:r>
              <a:rPr lang="en-US" altLang="ko-KR" i="1" dirty="0" smtClean="0">
                <a:latin typeface="KG You Wont Bring Me Down" panose="02000806000000020004" pitchFamily="2" charset="0"/>
              </a:rPr>
              <a:t>How to</a:t>
            </a:r>
            <a:r>
              <a:rPr lang="en-US" altLang="ko-KR" dirty="0" smtClean="0">
                <a:latin typeface="KG You Wont Bring Me Down" panose="02000806000000020004" pitchFamily="2" charset="0"/>
              </a:rPr>
              <a:t>: </a:t>
            </a:r>
            <a:r>
              <a:rPr lang="en-US" altLang="ko-KR" dirty="0" smtClean="0">
                <a:solidFill>
                  <a:srgbClr val="7030A0"/>
                </a:solidFill>
                <a:latin typeface="KG You Wont Bring Me Down" panose="02000806000000020004" pitchFamily="2" charset="0"/>
              </a:rPr>
              <a:t>W</a:t>
            </a:r>
            <a:r>
              <a:rPr lang="en-US" altLang="ko-KR" dirty="0" smtClean="0">
                <a:latin typeface="KG You Wont Bring Me Down" panose="02000806000000020004" pitchFamily="2" charset="0"/>
              </a:rPr>
              <a:t>hat is the key point?</a:t>
            </a:r>
            <a:br>
              <a:rPr lang="en-US" altLang="ko-KR" dirty="0" smtClean="0">
                <a:latin typeface="KG You Wont Bring Me Down" panose="02000806000000020004" pitchFamily="2" charset="0"/>
              </a:rPr>
            </a:br>
            <a:r>
              <a:rPr lang="en-US" altLang="ko-KR" dirty="0" smtClean="0">
                <a:latin typeface="KG You Wont Bring Me Down" panose="02000806000000020004" pitchFamily="2" charset="0"/>
              </a:rPr>
              <a:t>		</a:t>
            </a:r>
            <a:r>
              <a:rPr lang="en-US" altLang="ko-KR" dirty="0" smtClean="0">
                <a:solidFill>
                  <a:srgbClr val="7030A0"/>
                </a:solidFill>
                <a:latin typeface="KG You Wont Bring Me Down" panose="02000806000000020004" pitchFamily="2" charset="0"/>
              </a:rPr>
              <a:t>I</a:t>
            </a:r>
            <a:r>
              <a:rPr lang="en-US" altLang="ko-KR" dirty="0" smtClean="0">
                <a:latin typeface="KG You Wont Bring Me Down" panose="02000806000000020004" pitchFamily="2" charset="0"/>
              </a:rPr>
              <a:t>s it simple?</a:t>
            </a:r>
            <a:r>
              <a:rPr lang="en-US" altLang="ko-KR" dirty="0">
                <a:latin typeface="KG You Wont Bring Me Down" panose="02000806000000020004" pitchFamily="2" charset="0"/>
              </a:rPr>
              <a:t/>
            </a:r>
            <a:br>
              <a:rPr lang="en-US" altLang="ko-KR" dirty="0">
                <a:latin typeface="KG You Wont Bring Me Down" panose="02000806000000020004" pitchFamily="2" charset="0"/>
              </a:rPr>
            </a:br>
            <a:r>
              <a:rPr lang="en-US" altLang="ko-KR" dirty="0" smtClean="0">
                <a:latin typeface="KG You Wont Bring Me Down" panose="02000806000000020004" pitchFamily="2" charset="0"/>
              </a:rPr>
              <a:t>		</a:t>
            </a:r>
            <a:r>
              <a:rPr lang="en-US" altLang="ko-KR" dirty="0" smtClean="0">
                <a:solidFill>
                  <a:srgbClr val="7030A0"/>
                </a:solidFill>
                <a:latin typeface="KG You Wont Bring Me Down" panose="02000806000000020004" pitchFamily="2" charset="0"/>
              </a:rPr>
              <a:t>S</a:t>
            </a:r>
            <a:r>
              <a:rPr lang="en-US" altLang="ko-KR" dirty="0" smtClean="0">
                <a:latin typeface="KG You Wont Bring Me Down" panose="02000806000000020004" pitchFamily="2" charset="0"/>
              </a:rPr>
              <a:t>hort?</a:t>
            </a:r>
            <a:r>
              <a:rPr lang="en-US" altLang="ko-KR" dirty="0">
                <a:latin typeface="KG You Wont Bring Me Down" panose="02000806000000020004" pitchFamily="2" charset="0"/>
              </a:rPr>
              <a:t/>
            </a:r>
            <a:br>
              <a:rPr lang="en-US" altLang="ko-KR" dirty="0">
                <a:latin typeface="KG You Wont Bring Me Down" panose="02000806000000020004" pitchFamily="2" charset="0"/>
              </a:rPr>
            </a:br>
            <a:r>
              <a:rPr lang="en-US" altLang="ko-KR" dirty="0" smtClean="0">
                <a:latin typeface="KG You Wont Bring Me Down" panose="02000806000000020004" pitchFamily="2" charset="0"/>
              </a:rPr>
              <a:t>		</a:t>
            </a:r>
            <a:r>
              <a:rPr lang="en-US" altLang="ko-KR" dirty="0" smtClean="0">
                <a:solidFill>
                  <a:srgbClr val="7030A0"/>
                </a:solidFill>
                <a:latin typeface="KG You Wont Bring Me Down" panose="02000806000000020004" pitchFamily="2" charset="0"/>
              </a:rPr>
              <a:t>H</a:t>
            </a:r>
            <a:r>
              <a:rPr lang="en-US" altLang="ko-KR" dirty="0" smtClean="0">
                <a:latin typeface="KG You Wont Bring Me Down" panose="02000806000000020004" pitchFamily="2" charset="0"/>
              </a:rPr>
              <a:t>ow can you simplify further?</a:t>
            </a:r>
          </a:p>
        </p:txBody>
      </p:sp>
      <p:sp>
        <p:nvSpPr>
          <p:cNvPr id="8" name="모서리가 둥근 사각형 설명선 7"/>
          <p:cNvSpPr/>
          <p:nvPr/>
        </p:nvSpPr>
        <p:spPr bwMode="auto">
          <a:xfrm>
            <a:off x="755576" y="4005064"/>
            <a:ext cx="7848872" cy="2520280"/>
          </a:xfrm>
          <a:prstGeom prst="wedgeRoundRectCallout">
            <a:avLst>
              <a:gd name="adj1" fmla="val -42916"/>
              <a:gd name="adj2" fmla="val 65749"/>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altLang="ko-KR" dirty="0"/>
              <a:t>Good morning everybody. Please sit down (</a:t>
            </a:r>
            <a:r>
              <a:rPr lang="en-US" altLang="ko-KR" dirty="0" err="1"/>
              <a:t>Ss</a:t>
            </a:r>
            <a:r>
              <a:rPr lang="en-US" altLang="ko-KR" dirty="0"/>
              <a:t> are chatting with each other). Now this morning we’re going to look at examples like…let me write that on the board…Oh no, the board needs to be cleaned (</a:t>
            </a:r>
            <a:r>
              <a:rPr lang="en-US" altLang="ko-KR" dirty="0" err="1"/>
              <a:t>Ss</a:t>
            </a:r>
            <a:r>
              <a:rPr lang="en-US" altLang="ko-KR" dirty="0"/>
              <a:t> are still chatting not paying attention to the teacher) .Where is the eraser? Ah, there it is... great, just a moment now and I’ll clean the board. Then I’ll put the example on the board for you (cleans the board)….Now, what were we doing? Ah, right, I’ll put the example on the board for you. </a:t>
            </a:r>
            <a:endParaRPr kumimoji="0" lang="ko-KR" alt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6511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40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Verbal Tools</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
        <p:nvSpPr>
          <p:cNvPr id="6" name="내용 개체 틀 5"/>
          <p:cNvSpPr>
            <a:spLocks noGrp="1"/>
          </p:cNvSpPr>
          <p:nvPr>
            <p:ph idx="1"/>
          </p:nvPr>
        </p:nvSpPr>
        <p:spPr/>
        <p:txBody>
          <a:bodyPr/>
          <a:lstStyle/>
          <a:p>
            <a:pPr>
              <a:buFont typeface="Arial" panose="020B0604020202020204" pitchFamily="34" charset="0"/>
              <a:buChar char="•"/>
            </a:pPr>
            <a:r>
              <a:rPr lang="en-US" altLang="ko-KR" sz="2800" b="1" dirty="0">
                <a:latin typeface="KG You Wont Bring Me Down" panose="02000806000000020004" pitchFamily="2" charset="0"/>
                <a:ea typeface="HeummSimple172" pitchFamily="18" charset="-127"/>
                <a:cs typeface="Calibri" pitchFamily="34" charset="0"/>
              </a:rPr>
              <a:t>Clarity </a:t>
            </a:r>
          </a:p>
          <a:p>
            <a:pPr lvl="1">
              <a:buFont typeface="Arial" panose="020B0604020202020204" pitchFamily="34" charset="0"/>
              <a:buChar char="•"/>
            </a:pPr>
            <a:r>
              <a:rPr lang="en-US" altLang="ko-KR" sz="2400" dirty="0">
                <a:latin typeface="KG You Wont Bring Me Down" panose="02000806000000020004" pitchFamily="2" charset="0"/>
                <a:ea typeface="HeummSimple172" pitchFamily="18" charset="-127"/>
                <a:cs typeface="Calibri" pitchFamily="34" charset="0"/>
              </a:rPr>
              <a:t>Volume/ Intonation </a:t>
            </a:r>
          </a:p>
          <a:p>
            <a:pPr lvl="1">
              <a:buFont typeface="Arial" panose="020B0604020202020204" pitchFamily="34" charset="0"/>
              <a:buChar char="•"/>
            </a:pPr>
            <a:r>
              <a:rPr lang="en-US" altLang="ko-KR" sz="2400" dirty="0" err="1">
                <a:latin typeface="KG You Wont Bring Me Down" panose="02000806000000020004" pitchFamily="2" charset="0"/>
                <a:ea typeface="HeummSimple172" pitchFamily="18" charset="-127"/>
                <a:cs typeface="Calibri" pitchFamily="34" charset="0"/>
              </a:rPr>
              <a:t>Pronounciation</a:t>
            </a:r>
            <a:r>
              <a:rPr lang="en-US" altLang="ko-KR" sz="2400" dirty="0">
                <a:latin typeface="KG You Wont Bring Me Down" panose="02000806000000020004" pitchFamily="2" charset="0"/>
                <a:ea typeface="HeummSimple172" pitchFamily="18" charset="-127"/>
                <a:cs typeface="Calibri" pitchFamily="34" charset="0"/>
              </a:rPr>
              <a:t> </a:t>
            </a:r>
          </a:p>
          <a:p>
            <a:pPr marL="708660" lvl="1" indent="-342900">
              <a:buFont typeface="Arial" panose="020B0604020202020204" pitchFamily="34" charset="0"/>
              <a:buChar char="•"/>
            </a:pPr>
            <a:endParaRPr lang="en-US" altLang="ko-KR" sz="2400" dirty="0">
              <a:latin typeface="KG You Wont Bring Me Down" panose="02000806000000020004" pitchFamily="2" charset="0"/>
              <a:ea typeface="HeummSimple172" pitchFamily="18" charset="-127"/>
              <a:cs typeface="Calibri" pitchFamily="34" charset="0"/>
            </a:endParaRPr>
          </a:p>
          <a:p>
            <a:pPr>
              <a:buFont typeface="Arial" panose="020B0604020202020204" pitchFamily="34" charset="0"/>
              <a:buChar char="•"/>
            </a:pPr>
            <a:r>
              <a:rPr lang="en-US" altLang="ko-KR" sz="2800" b="1" dirty="0">
                <a:latin typeface="KG You Wont Bring Me Down" panose="02000806000000020004" pitchFamily="2" charset="0"/>
                <a:ea typeface="HeummSimple172" pitchFamily="18" charset="-127"/>
                <a:cs typeface="Calibri" pitchFamily="34" charset="0"/>
              </a:rPr>
              <a:t>Manner of Delivery</a:t>
            </a:r>
          </a:p>
          <a:p>
            <a:pPr lvl="1">
              <a:buFont typeface="Arial" panose="020B0604020202020204" pitchFamily="34" charset="0"/>
              <a:buChar char="•"/>
            </a:pPr>
            <a:r>
              <a:rPr lang="en-US" altLang="ko-KR" sz="2400" dirty="0">
                <a:latin typeface="KG You Wont Bring Me Down" panose="02000806000000020004" pitchFamily="2" charset="0"/>
                <a:ea typeface="HeummSimple172" pitchFamily="18" charset="-127"/>
                <a:cs typeface="Calibri" pitchFamily="34" charset="0"/>
              </a:rPr>
              <a:t>Rate</a:t>
            </a:r>
          </a:p>
          <a:p>
            <a:pPr lvl="1">
              <a:buFont typeface="Arial" panose="020B0604020202020204" pitchFamily="34" charset="0"/>
              <a:buChar char="•"/>
            </a:pPr>
            <a:r>
              <a:rPr lang="en-US" altLang="ko-KR" sz="2400" dirty="0">
                <a:latin typeface="KG You Wont Bring Me Down" panose="02000806000000020004" pitchFamily="2" charset="0"/>
                <a:ea typeface="HeummSimple172" pitchFamily="18" charset="-127"/>
                <a:cs typeface="Calibri" pitchFamily="34" charset="0"/>
              </a:rPr>
              <a:t>Pausing  and Chunking</a:t>
            </a:r>
          </a:p>
          <a:p>
            <a:pPr>
              <a:buFont typeface="Arial" panose="020B0604020202020204" pitchFamily="34" charset="0"/>
              <a:buChar char="•"/>
            </a:pPr>
            <a:endParaRPr lang="ko-KR" altLang="en-US" dirty="0">
              <a:latin typeface="KG You Wont Bring Me Down" panose="02000806000000020004" pitchFamily="2" charset="0"/>
            </a:endParaRPr>
          </a:p>
        </p:txBody>
      </p:sp>
      <p:pic>
        <p:nvPicPr>
          <p:cNvPr id="4098" name="Picture 2" descr="http://image.shutterstock.com/display_pic_with_logo/84025/103178702/stock-photo-mouth-shaped-loud-speaker-communication-concept-103178702.jpg"/>
          <p:cNvPicPr>
            <a:picLocks noChangeAspect="1" noChangeArrowheads="1"/>
          </p:cNvPicPr>
          <p:nvPr/>
        </p:nvPicPr>
        <p:blipFill rotWithShape="1">
          <a:blip r:embed="rId2">
            <a:extLst>
              <a:ext uri="{28A0092B-C50C-407E-A947-70E740481C1C}">
                <a14:useLocalDpi xmlns:a14="http://schemas.microsoft.com/office/drawing/2010/main" val="0"/>
              </a:ext>
            </a:extLst>
          </a:blip>
          <a:srcRect b="8669"/>
          <a:stretch/>
        </p:blipFill>
        <p:spPr bwMode="auto">
          <a:xfrm>
            <a:off x="6588224" y="1506917"/>
            <a:ext cx="2342033" cy="22340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QKqj_8Wofvs/UYHdu6wWQ1I/AAAAAAAAHR0/S4WBDnwuu6M/s1600/grilled+steak+taco-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604" y="3741667"/>
            <a:ext cx="3779239"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4100"/>
                                        </p:tgtEl>
                                        <p:attrNameLst>
                                          <p:attrName>style.visibility</p:attrName>
                                        </p:attrNameLst>
                                      </p:cBhvr>
                                      <p:to>
                                        <p:strVal val="visible"/>
                                      </p:to>
                                    </p:set>
                                    <p:anim calcmode="lin" valueType="num">
                                      <p:cBhvr additive="base">
                                        <p:cTn id="41" dur="500" fill="hold"/>
                                        <p:tgtEl>
                                          <p:spTgt spid="4100"/>
                                        </p:tgtEl>
                                        <p:attrNameLst>
                                          <p:attrName>ppt_x</p:attrName>
                                        </p:attrNameLst>
                                      </p:cBhvr>
                                      <p:tavLst>
                                        <p:tav tm="0">
                                          <p:val>
                                            <p:strVal val="0-#ppt_w/2"/>
                                          </p:val>
                                        </p:tav>
                                        <p:tav tm="100000">
                                          <p:val>
                                            <p:strVal val="#ppt_x"/>
                                          </p:val>
                                        </p:tav>
                                      </p:tavLst>
                                    </p:anim>
                                    <p:anim calcmode="lin" valueType="num">
                                      <p:cBhvr additive="base">
                                        <p:cTn id="42"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en-US" altLang="ko-KR" b="1" dirty="0" smtClean="0">
                <a:latin typeface="KG You Wont Bring Me Down" panose="02000806000000020004" pitchFamily="2" charset="0"/>
                <a:ea typeface="HeummSimple172" pitchFamily="18" charset="-127"/>
                <a:cs typeface="Calibri" pitchFamily="34" charset="0"/>
              </a:rPr>
              <a:t>Repeat</a:t>
            </a:r>
          </a:p>
          <a:p>
            <a:endParaRPr lang="en-US" altLang="ko-KR" b="1" dirty="0">
              <a:latin typeface="KG You Wont Bring Me Down" panose="02000806000000020004" pitchFamily="2" charset="0"/>
              <a:ea typeface="HeummSimple172" pitchFamily="18" charset="-127"/>
              <a:cs typeface="Calibri" pitchFamily="34" charset="0"/>
            </a:endParaRPr>
          </a:p>
          <a:p>
            <a:r>
              <a:rPr lang="en-US" altLang="ko-KR" b="1" dirty="0">
                <a:latin typeface="KG You Wont Bring Me Down" panose="02000806000000020004" pitchFamily="2" charset="0"/>
                <a:ea typeface="HeummSimple172" pitchFamily="18" charset="-127"/>
                <a:cs typeface="Calibri" pitchFamily="34" charset="0"/>
              </a:rPr>
              <a:t>Recycle </a:t>
            </a:r>
            <a:endParaRPr lang="en-US" altLang="ko-KR" b="1" dirty="0" smtClean="0">
              <a:latin typeface="KG You Wont Bring Me Down" panose="02000806000000020004" pitchFamily="2" charset="0"/>
              <a:ea typeface="HeummSimple172" pitchFamily="18" charset="-127"/>
              <a:cs typeface="Calibri" pitchFamily="34" charset="0"/>
            </a:endParaRPr>
          </a:p>
          <a:p>
            <a:endParaRPr lang="en-US" altLang="ko-KR" b="1" dirty="0">
              <a:latin typeface="KG You Wont Bring Me Down" panose="02000806000000020004" pitchFamily="2" charset="0"/>
              <a:ea typeface="HeummSimple172" pitchFamily="18" charset="-127"/>
              <a:cs typeface="Calibri" pitchFamily="34" charset="0"/>
            </a:endParaRPr>
          </a:p>
          <a:p>
            <a:r>
              <a:rPr lang="en-US" altLang="ko-KR" b="1" dirty="0">
                <a:latin typeface="KG You Wont Bring Me Down" panose="02000806000000020004" pitchFamily="2" charset="0"/>
                <a:ea typeface="HeummSimple172" pitchFamily="18" charset="-127"/>
                <a:cs typeface="Calibri" pitchFamily="34" charset="0"/>
              </a:rPr>
              <a:t>Rephrase </a:t>
            </a:r>
          </a:p>
        </p:txBody>
      </p:sp>
      <p:pic>
        <p:nvPicPr>
          <p:cNvPr id="4" name="Picture 2" descr="C:\Users\ClassRoom-1\AppData\Local\Microsoft\Windows\Temporary Internet Files\Content.IE5\KWG3FXL4\MC900196562[1].wmf"/>
          <p:cNvPicPr>
            <a:picLocks noChangeAspect="1" noChangeArrowheads="1"/>
          </p:cNvPicPr>
          <p:nvPr/>
        </p:nvPicPr>
        <p:blipFill>
          <a:blip r:embed="rId2" cstate="print"/>
          <a:srcRect/>
          <a:stretch>
            <a:fillRect/>
          </a:stretch>
        </p:blipFill>
        <p:spPr bwMode="auto">
          <a:xfrm>
            <a:off x="3563888" y="1484784"/>
            <a:ext cx="1792224" cy="1817827"/>
          </a:xfrm>
          <a:prstGeom prst="rect">
            <a:avLst/>
          </a:prstGeom>
          <a:noFill/>
        </p:spPr>
      </p:pic>
      <p:pic>
        <p:nvPicPr>
          <p:cNvPr id="1026" name="Picture 2" descr="http://www.learnersonline.com/wp-content/uploads/2013/01/recycl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9299" y="1340768"/>
            <a:ext cx="2934701" cy="2934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w5HY7PEjzsY/Up-90Gfzn7I/AAAAAAAAl1w/peGHaMdOBTs/s1600/rrr.PNG"/>
          <p:cNvPicPr>
            <a:picLocks noChangeAspect="1" noChangeArrowheads="1"/>
          </p:cNvPicPr>
          <p:nvPr/>
        </p:nvPicPr>
        <p:blipFill rotWithShape="1">
          <a:blip r:embed="rId4">
            <a:extLst>
              <a:ext uri="{28A0092B-C50C-407E-A947-70E740481C1C}">
                <a14:useLocalDpi xmlns:a14="http://schemas.microsoft.com/office/drawing/2010/main" val="0"/>
              </a:ext>
            </a:extLst>
          </a:blip>
          <a:srcRect t="20079"/>
          <a:stretch/>
        </p:blipFill>
        <p:spPr bwMode="auto">
          <a:xfrm>
            <a:off x="3635896" y="3807725"/>
            <a:ext cx="4320480" cy="2587063"/>
          </a:xfrm>
          <a:prstGeom prst="rect">
            <a:avLst/>
          </a:prstGeom>
          <a:noFill/>
          <a:extLst>
            <a:ext uri="{909E8E84-426E-40DD-AFC4-6F175D3DCCD1}">
              <a14:hiddenFill xmlns:a14="http://schemas.microsoft.com/office/drawing/2010/main">
                <a:solidFill>
                  <a:srgbClr val="FFFFFF"/>
                </a:solidFill>
              </a14:hiddenFill>
            </a:ext>
          </a:extLst>
        </p:spPr>
      </p:pic>
      <p:sp>
        <p:nvSpPr>
          <p:cNvPr id="7"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40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Verbal Tools</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Tree>
    <p:extLst>
      <p:ext uri="{BB962C8B-B14F-4D97-AF65-F5344CB8AC3E}">
        <p14:creationId xmlns:p14="http://schemas.microsoft.com/office/powerpoint/2010/main" val="313181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Well, now we’re going to read the story. I’ll read it first and you listen, and after that I want you to read it again and there are some questions after the story, so after we have read the story I’m going to ask you some questions and you are going to answer them. Understand? (Some students look confused)…Good! </a:t>
            </a:r>
          </a:p>
        </p:txBody>
      </p:sp>
      <p:sp>
        <p:nvSpPr>
          <p:cNvPr id="5"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40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Discourse Analysis</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Tree>
    <p:extLst>
      <p:ext uri="{BB962C8B-B14F-4D97-AF65-F5344CB8AC3E}">
        <p14:creationId xmlns:p14="http://schemas.microsoft.com/office/powerpoint/2010/main" val="2243879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Today, we will review what we learnt last lesson. Do you remember what we did? (T continues to talk with no wait time) I have 3 pictures I’m going to show you. Please look at the screen. Can you see this okay? I know it’s small and dark, but I don’t know how I can fix it. Just stand up or come closer if you can’t see. So here is picture one. What do you see? Right. There is a girl crying on the platform. Second one. Here is a boy, do you think younger or older than the girl? The two pictures are connected. The boy here is wearing a new pair of shoes, can you see where he got it from? New Balance.. </a:t>
            </a:r>
            <a:r>
              <a:rPr lang="en-US" sz="2000" dirty="0" err="1"/>
              <a:t>ooohhh</a:t>
            </a:r>
            <a:r>
              <a:rPr lang="en-US" sz="2000" dirty="0"/>
              <a:t>.. so expensive brand. I like New Balance too. I have a winter coat I bought last year, but I would like a new one. Who else likes New Balance? Yes. Now, before I show you the third picture, can you guess the relationship between the girl and the boy? In today’s class we are going to learn about ‘communication’.</a:t>
            </a:r>
          </a:p>
        </p:txBody>
      </p:sp>
      <p:sp>
        <p:nvSpPr>
          <p:cNvPr id="4"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40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Discourse Analysis</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Tree>
    <p:extLst>
      <p:ext uri="{BB962C8B-B14F-4D97-AF65-F5344CB8AC3E}">
        <p14:creationId xmlns:p14="http://schemas.microsoft.com/office/powerpoint/2010/main" val="961640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Let me tell you what to do. I am not going to put you into 2 groups. You 3 are group 1 and you 3 are group 2. So, first of all you must talk with your group about common benefits of the following activities. Learning a language, reading extensively and drinking black coffee. Then after you talk about it, write down your thoughts on the piece of paper that I am going to give you in a minute.    Once you have finished please raise your hand so that I can come and check over what you have done. </a:t>
            </a:r>
          </a:p>
        </p:txBody>
      </p:sp>
      <p:sp>
        <p:nvSpPr>
          <p:cNvPr id="4"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40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Discourse Analysis</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Tree>
    <p:extLst>
      <p:ext uri="{BB962C8B-B14F-4D97-AF65-F5344CB8AC3E}">
        <p14:creationId xmlns:p14="http://schemas.microsoft.com/office/powerpoint/2010/main" val="3428504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88640"/>
            <a:ext cx="8229600" cy="1143000"/>
          </a:xfrm>
        </p:spPr>
        <p:txBody>
          <a:bodyPr/>
          <a:lstStyle/>
          <a:p>
            <a:r>
              <a:rPr lang="en-US" altLang="ko-KR" sz="400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The Facts</a:t>
            </a:r>
            <a:endParaRPr lang="ko-KR" altLang="en-US" sz="400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
        <p:nvSpPr>
          <p:cNvPr id="5" name="내용 개체 틀 4"/>
          <p:cNvSpPr>
            <a:spLocks noGrp="1"/>
          </p:cNvSpPr>
          <p:nvPr>
            <p:ph idx="1"/>
          </p:nvPr>
        </p:nvSpPr>
        <p:spPr/>
        <p:txBody>
          <a:bodyPr/>
          <a:lstStyle/>
          <a:p>
            <a:r>
              <a:rPr lang="en-CA" altLang="ko-KR" dirty="0">
                <a:solidFill>
                  <a:schemeClr val="tx2"/>
                </a:solidFill>
                <a:latin typeface="KG You Wont Bring Me Down" panose="02000806000000020004" pitchFamily="2" charset="0"/>
              </a:rPr>
              <a:t>The revised 7</a:t>
            </a:r>
            <a:r>
              <a:rPr lang="en-CA" altLang="ko-KR" baseline="30000" dirty="0">
                <a:solidFill>
                  <a:schemeClr val="tx2"/>
                </a:solidFill>
                <a:latin typeface="KG You Wont Bring Me Down" panose="02000806000000020004" pitchFamily="2" charset="0"/>
              </a:rPr>
              <a:t>th</a:t>
            </a:r>
            <a:r>
              <a:rPr lang="en-CA" altLang="ko-KR" dirty="0">
                <a:solidFill>
                  <a:schemeClr val="tx2"/>
                </a:solidFill>
                <a:latin typeface="KG You Wont Bring Me Down" panose="02000806000000020004" pitchFamily="2" charset="0"/>
              </a:rPr>
              <a:t> National Curriculum (2008) emphasizes TEE</a:t>
            </a:r>
            <a:endParaRPr lang="ko-KR" altLang="en-US" dirty="0">
              <a:latin typeface="KG You Wont Bring Me Down" panose="02000806000000020004" pitchFamily="2" charset="0"/>
            </a:endParaRPr>
          </a:p>
        </p:txBody>
      </p:sp>
      <p:grpSp>
        <p:nvGrpSpPr>
          <p:cNvPr id="7" name="그룹 6"/>
          <p:cNvGrpSpPr/>
          <p:nvPr/>
        </p:nvGrpSpPr>
        <p:grpSpPr>
          <a:xfrm>
            <a:off x="3779912" y="2204864"/>
            <a:ext cx="5364088" cy="4244938"/>
            <a:chOff x="3779912" y="2204864"/>
            <a:chExt cx="5364088" cy="4244938"/>
          </a:xfrm>
        </p:grpSpPr>
        <p:pic>
          <p:nvPicPr>
            <p:cNvPr id="1026" name="Picture 2" descr="http://3.bp.blogspot.com/-TtqaDorFD0M/UXhT19iL5qI/AAAAAAAAAJQ/3YpwST1iWpI/s1600/Google-adsense-keeping-rules-earn-money-with-google-adsen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204864"/>
              <a:ext cx="4392488" cy="4244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28184" y="3140968"/>
              <a:ext cx="2915816" cy="992579"/>
            </a:xfrm>
            <a:prstGeom prst="rect">
              <a:avLst/>
            </a:prstGeom>
            <a:solidFill>
              <a:schemeClr val="bg1"/>
            </a:solidFill>
          </p:spPr>
          <p:txBody>
            <a:bodyPr wrap="square" rtlCol="0">
              <a:spAutoFit/>
            </a:bodyPr>
            <a:lstStyle/>
            <a:p>
              <a:pPr>
                <a:defRPr/>
              </a:pPr>
              <a:r>
                <a:rPr lang="en-US" altLang="ko-KR" sz="1600" kern="0" dirty="0">
                  <a:solidFill>
                    <a:schemeClr val="tx2"/>
                  </a:solidFill>
                  <a:latin typeface="KG You Wont Bring Me Down" panose="02000806000000020004" pitchFamily="2" charset="0"/>
                </a:rPr>
                <a:t> “Korean teachers will be required to teach English by using only the foreign language by 2012.”</a:t>
              </a:r>
            </a:p>
            <a:p>
              <a:pPr marL="0" indent="0">
                <a:buNone/>
                <a:defRPr/>
              </a:pPr>
              <a:r>
                <a:rPr lang="en-US" altLang="ko-KR" sz="1050" kern="0" dirty="0" smtClean="0">
                  <a:latin typeface="KG You Wont Bring Me Down" panose="02000806000000020004" pitchFamily="2" charset="0"/>
                </a:rPr>
                <a:t>~</a:t>
              </a:r>
              <a:r>
                <a:rPr lang="en-US" altLang="ko-KR" sz="1050" kern="0" dirty="0">
                  <a:latin typeface="KG You Wont Bring Me Down" panose="02000806000000020004" pitchFamily="2" charset="0"/>
                </a:rPr>
                <a:t>Lee </a:t>
              </a:r>
              <a:r>
                <a:rPr lang="en-US" altLang="ko-KR" sz="1050" kern="0" dirty="0" err="1">
                  <a:latin typeface="KG You Wont Bring Me Down" panose="02000806000000020004" pitchFamily="2" charset="0"/>
                </a:rPr>
                <a:t>Myung</a:t>
              </a:r>
              <a:r>
                <a:rPr lang="en-US" altLang="ko-KR" sz="1050" kern="0" dirty="0">
                  <a:latin typeface="KG You Wont Bring Me Down" panose="02000806000000020004" pitchFamily="2" charset="0"/>
                </a:rPr>
                <a:t> </a:t>
              </a:r>
              <a:r>
                <a:rPr lang="en-US" altLang="ko-KR" sz="1050" kern="0" dirty="0" err="1">
                  <a:latin typeface="KG You Wont Bring Me Down" panose="02000806000000020004" pitchFamily="2" charset="0"/>
                </a:rPr>
                <a:t>Bak</a:t>
              </a:r>
              <a:r>
                <a:rPr lang="en-US" altLang="ko-KR" sz="1050" kern="0" dirty="0">
                  <a:latin typeface="KG You Wont Bring Me Down" panose="02000806000000020004" pitchFamily="2" charset="0"/>
                </a:rPr>
                <a:t> Administration, </a:t>
              </a:r>
              <a:r>
                <a:rPr lang="en-US" altLang="ko-KR" sz="1050" kern="0" dirty="0" smtClean="0">
                  <a:latin typeface="KG You Wont Bring Me Down" panose="02000806000000020004" pitchFamily="2" charset="0"/>
                </a:rPr>
                <a:t>2009</a:t>
              </a:r>
              <a:endParaRPr lang="en-US" altLang="ko-KR" sz="1050" dirty="0">
                <a:latin typeface="KG You Wont Bring Me Down" panose="02000806000000020004" pitchFamily="2" charset="0"/>
              </a:endParaRPr>
            </a:p>
          </p:txBody>
        </p:sp>
      </p:grpSp>
    </p:spTree>
    <p:extLst>
      <p:ext uri="{BB962C8B-B14F-4D97-AF65-F5344CB8AC3E}">
        <p14:creationId xmlns:p14="http://schemas.microsoft.com/office/powerpoint/2010/main" val="205046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marL="514350" lvl="0" indent="-514350">
              <a:buSzPct val="100000"/>
              <a:buAutoNum type="arabicPeriod"/>
            </a:pPr>
            <a:r>
              <a:rPr lang="en-US" altLang="ko-KR" b="1" dirty="0">
                <a:latin typeface="KG You Wont Bring Me Down" panose="02000806000000020004" pitchFamily="2" charset="0"/>
                <a:ea typeface="HeummSimple172" pitchFamily="18" charset="-127"/>
                <a:cs typeface="Calibri" pitchFamily="34" charset="0"/>
              </a:rPr>
              <a:t>Don’t talk…. SHOW.. DEMO </a:t>
            </a:r>
            <a:r>
              <a:rPr lang="en-US" altLang="ko-KR" b="1" dirty="0" err="1">
                <a:latin typeface="KG You Wont Bring Me Down" panose="02000806000000020004" pitchFamily="2" charset="0"/>
                <a:ea typeface="HeummSimple172" pitchFamily="18" charset="-127"/>
                <a:cs typeface="Calibri" pitchFamily="34" charset="0"/>
              </a:rPr>
              <a:t>DEMO</a:t>
            </a:r>
            <a:r>
              <a:rPr lang="en-US" altLang="ko-KR" b="1" dirty="0">
                <a:latin typeface="KG You Wont Bring Me Down" panose="02000806000000020004" pitchFamily="2" charset="0"/>
                <a:ea typeface="HeummSimple172" pitchFamily="18" charset="-127"/>
                <a:cs typeface="Calibri" pitchFamily="34" charset="0"/>
              </a:rPr>
              <a:t> </a:t>
            </a:r>
            <a:r>
              <a:rPr lang="en-US" altLang="ko-KR" b="1" dirty="0" err="1">
                <a:latin typeface="KG You Wont Bring Me Down" panose="02000806000000020004" pitchFamily="2" charset="0"/>
                <a:ea typeface="HeummSimple172" pitchFamily="18" charset="-127"/>
                <a:cs typeface="Calibri" pitchFamily="34" charset="0"/>
              </a:rPr>
              <a:t>DEMO</a:t>
            </a:r>
            <a:r>
              <a:rPr lang="en-US" altLang="ko-KR" b="1" dirty="0">
                <a:latin typeface="KG You Wont Bring Me Down" panose="02000806000000020004" pitchFamily="2" charset="0"/>
                <a:ea typeface="HeummSimple172" pitchFamily="18" charset="-127"/>
                <a:cs typeface="Calibri" pitchFamily="34" charset="0"/>
              </a:rPr>
              <a:t>! </a:t>
            </a:r>
          </a:p>
          <a:p>
            <a:pPr marL="514350" lvl="0" indent="-514350">
              <a:buSzPct val="100000"/>
              <a:buFont typeface="+mj-lt"/>
              <a:buAutoNum type="arabicPeriod" startAt="2"/>
            </a:pPr>
            <a:r>
              <a:rPr lang="en-US" altLang="ko-KR" b="1" dirty="0">
                <a:latin typeface="KG You Wont Bring Me Down" panose="02000806000000020004" pitchFamily="2" charset="0"/>
                <a:ea typeface="HeummSimple172" pitchFamily="18" charset="-127"/>
                <a:cs typeface="Calibri" pitchFamily="34" charset="0"/>
              </a:rPr>
              <a:t>Keep your teacher talk: </a:t>
            </a:r>
            <a:r>
              <a:rPr lang="en-US" altLang="ko-KR" b="1" dirty="0" err="1">
                <a:latin typeface="KG You Wont Bring Me Down" panose="02000806000000020004" pitchFamily="2" charset="0"/>
                <a:ea typeface="HeummSimple172" pitchFamily="18" charset="-127"/>
                <a:cs typeface="Calibri" pitchFamily="34" charset="0"/>
              </a:rPr>
              <a:t>i</a:t>
            </a:r>
            <a:endParaRPr lang="en-US" altLang="ko-KR" b="1" dirty="0">
              <a:latin typeface="KG You Wont Bring Me Down" panose="02000806000000020004" pitchFamily="2" charset="0"/>
              <a:ea typeface="HeummSimple172" pitchFamily="18" charset="-127"/>
              <a:cs typeface="Calibri" pitchFamily="34" charset="0"/>
            </a:endParaRPr>
          </a:p>
          <a:p>
            <a:pPr marL="514350" lvl="0" indent="-514350">
              <a:buSzPct val="100000"/>
              <a:buFont typeface="+mj-lt"/>
              <a:buAutoNum type="arabicPeriod" startAt="3"/>
            </a:pPr>
            <a:r>
              <a:rPr lang="en-US" altLang="ko-KR" b="1" dirty="0">
                <a:latin typeface="KG You Wont Bring Me Down" panose="02000806000000020004" pitchFamily="2" charset="0"/>
                <a:ea typeface="HeummSimple172" pitchFamily="18" charset="-127"/>
                <a:cs typeface="Calibri" pitchFamily="34" charset="0"/>
              </a:rPr>
              <a:t>Be clear and </a:t>
            </a:r>
            <a:r>
              <a:rPr lang="en-US" altLang="ko-KR" b="1" dirty="0" smtClean="0">
                <a:latin typeface="KG You Wont Bring Me Down" panose="02000806000000020004" pitchFamily="2" charset="0"/>
                <a:ea typeface="HeummSimple172" pitchFamily="18" charset="-127"/>
                <a:cs typeface="Calibri" pitchFamily="34" charset="0"/>
              </a:rPr>
              <a:t>concise by chunking your talk</a:t>
            </a:r>
            <a:endParaRPr lang="en-US" altLang="ko-KR" b="1" dirty="0">
              <a:latin typeface="KG You Wont Bring Me Down" panose="02000806000000020004" pitchFamily="2" charset="0"/>
              <a:ea typeface="HeummSimple172" pitchFamily="18" charset="-127"/>
              <a:cs typeface="Calibri" pitchFamily="34" charset="0"/>
            </a:endParaRPr>
          </a:p>
          <a:p>
            <a:pPr marL="514350" lvl="0" indent="-514350">
              <a:buSzPct val="100000"/>
              <a:buFont typeface="+mj-lt"/>
              <a:buAutoNum type="arabicPeriod" startAt="4"/>
            </a:pPr>
            <a:r>
              <a:rPr lang="en-US" altLang="ko-KR" b="1" dirty="0">
                <a:latin typeface="KG You Wont Bring Me Down" panose="02000806000000020004" pitchFamily="2" charset="0"/>
                <a:ea typeface="HeummSimple172" pitchFamily="18" charset="-127"/>
                <a:cs typeface="Calibri" pitchFamily="34" charset="0"/>
              </a:rPr>
              <a:t>K.I.S.S.</a:t>
            </a:r>
          </a:p>
          <a:p>
            <a:pPr marL="514350" lvl="0" indent="-514350">
              <a:buSzPct val="100000"/>
              <a:buAutoNum type="arabicPeriod" startAt="5"/>
            </a:pPr>
            <a:r>
              <a:rPr lang="en-US" altLang="ko-KR" b="1" dirty="0" smtClean="0">
                <a:latin typeface="KG You Wont Bring Me Down" panose="02000806000000020004" pitchFamily="2" charset="0"/>
                <a:ea typeface="HeummSimple172" pitchFamily="18" charset="-127"/>
                <a:cs typeface="Calibri" pitchFamily="34" charset="0"/>
              </a:rPr>
              <a:t>Have students’ attention</a:t>
            </a:r>
            <a:endParaRPr lang="en-US" altLang="ko-KR" b="1" dirty="0">
              <a:latin typeface="KG You Wont Bring Me Down" panose="02000806000000020004" pitchFamily="2" charset="0"/>
              <a:ea typeface="HeummSimple172" pitchFamily="18" charset="-127"/>
              <a:cs typeface="Calibri" pitchFamily="34" charset="0"/>
            </a:endParaRPr>
          </a:p>
          <a:p>
            <a:endParaRPr lang="ko-KR" altLang="en-US" dirty="0">
              <a:latin typeface="KG You Wont Bring Me Down" panose="02000806000000020004" pitchFamily="2" charset="0"/>
            </a:endParaRPr>
          </a:p>
        </p:txBody>
      </p:sp>
      <p:pic>
        <p:nvPicPr>
          <p:cNvPr id="4" name="Picture 2" descr="C:\Users\ClassRoom-1\AppData\Local\Microsoft\Windows\Temporary Internet Files\Content.IE5\AW3K62SS\MC900296149[1].wmf"/>
          <p:cNvPicPr>
            <a:picLocks noChangeAspect="1" noChangeArrowheads="1"/>
          </p:cNvPicPr>
          <p:nvPr/>
        </p:nvPicPr>
        <p:blipFill>
          <a:blip r:embed="rId2" cstate="print"/>
          <a:srcRect/>
          <a:stretch>
            <a:fillRect/>
          </a:stretch>
        </p:blipFill>
        <p:spPr bwMode="auto">
          <a:xfrm>
            <a:off x="395536" y="4797152"/>
            <a:ext cx="1752600" cy="1533379"/>
          </a:xfrm>
          <a:prstGeom prst="rect">
            <a:avLst/>
          </a:prstGeom>
          <a:noFill/>
        </p:spPr>
      </p:pic>
      <p:sp>
        <p:nvSpPr>
          <p:cNvPr id="5"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32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Teacher Talk Recipe</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Tree>
    <p:extLst>
      <p:ext uri="{BB962C8B-B14F-4D97-AF65-F5344CB8AC3E}">
        <p14:creationId xmlns:p14="http://schemas.microsoft.com/office/powerpoint/2010/main" val="672356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1.bp.blogspot.com/-QWPM6_fn4u8/TihcB8tj1qI/AAAAAAAAAHc/B8bb1cC42vE/s728/1234.jpg"/>
          <p:cNvPicPr>
            <a:picLocks noChangeAspect="1" noChangeArrowheads="1"/>
          </p:cNvPicPr>
          <p:nvPr/>
        </p:nvPicPr>
        <p:blipFill rotWithShape="1">
          <a:blip r:embed="rId2">
            <a:extLst>
              <a:ext uri="{28A0092B-C50C-407E-A947-70E740481C1C}">
                <a14:useLocalDpi xmlns:a14="http://schemas.microsoft.com/office/drawing/2010/main" val="0"/>
              </a:ext>
            </a:extLst>
          </a:blip>
          <a:srcRect r="21691" b="9698"/>
          <a:stretch/>
        </p:blipFill>
        <p:spPr bwMode="auto">
          <a:xfrm>
            <a:off x="3235988" y="2675856"/>
            <a:ext cx="3356499" cy="2838400"/>
          </a:xfrm>
          <a:prstGeom prst="rect">
            <a:avLst/>
          </a:prstGeom>
          <a:noFill/>
          <a:extLst>
            <a:ext uri="{909E8E84-426E-40DD-AFC4-6F175D3DCCD1}">
              <a14:hiddenFill xmlns:a14="http://schemas.microsoft.com/office/drawing/2010/main">
                <a:solidFill>
                  <a:srgbClr val="FFFFFF"/>
                </a:solidFill>
              </a14:hiddenFill>
            </a:ext>
          </a:extLst>
        </p:spPr>
      </p:pic>
      <p:sp>
        <p:nvSpPr>
          <p:cNvPr id="8" name="Explosion 2 11"/>
          <p:cNvSpPr/>
          <p:nvPr/>
        </p:nvSpPr>
        <p:spPr>
          <a:xfrm>
            <a:off x="-152400" y="2294856"/>
            <a:ext cx="4896544" cy="2304256"/>
          </a:xfrm>
          <a:prstGeom prst="irregularSeal2">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Showcard Gothic" pitchFamily="82" charset="0"/>
              </a:rPr>
              <a:t>English</a:t>
            </a:r>
            <a:endParaRPr lang="en-US" dirty="0">
              <a:effectLst>
                <a:outerShdw blurRad="38100" dist="38100" dir="2700000" algn="tl">
                  <a:srgbClr val="000000">
                    <a:alpha val="43137"/>
                  </a:srgbClr>
                </a:outerShdw>
              </a:effectLst>
              <a:latin typeface="Showcard Gothic" pitchFamily="82" charset="0"/>
            </a:endParaRPr>
          </a:p>
        </p:txBody>
      </p:sp>
      <p:sp>
        <p:nvSpPr>
          <p:cNvPr id="9" name="Flowchart: Alternate Process 10"/>
          <p:cNvSpPr/>
          <p:nvPr/>
        </p:nvSpPr>
        <p:spPr>
          <a:xfrm>
            <a:off x="1331640" y="4816624"/>
            <a:ext cx="2949624" cy="158417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latin typeface="Showcard Gothic" panose="04020904020102020604" pitchFamily="82" charset="0"/>
              </a:rPr>
              <a:t>Visual Aids</a:t>
            </a:r>
          </a:p>
          <a:p>
            <a:pPr algn="ctr"/>
            <a:r>
              <a:rPr lang="en-US" sz="2400" dirty="0" smtClean="0">
                <a:effectLst>
                  <a:outerShdw blurRad="38100" dist="38100" dir="2700000" algn="tl">
                    <a:srgbClr val="000000">
                      <a:alpha val="43137"/>
                    </a:srgbClr>
                  </a:outerShdw>
                </a:effectLst>
                <a:latin typeface="Showcard Gothic" panose="04020904020102020604" pitchFamily="82" charset="0"/>
              </a:rPr>
              <a:t>Demo</a:t>
            </a:r>
          </a:p>
          <a:p>
            <a:pPr algn="ctr"/>
            <a:r>
              <a:rPr lang="en-US" sz="2400" dirty="0" smtClean="0">
                <a:effectLst>
                  <a:outerShdw blurRad="38100" dist="38100" dir="2700000" algn="tl">
                    <a:srgbClr val="000000">
                      <a:alpha val="43137"/>
                    </a:srgbClr>
                  </a:outerShdw>
                </a:effectLst>
                <a:latin typeface="Showcard Gothic" panose="04020904020102020604" pitchFamily="82" charset="0"/>
              </a:rPr>
              <a:t>Body language</a:t>
            </a:r>
            <a:endParaRPr lang="en-US" sz="2400" dirty="0">
              <a:effectLst>
                <a:outerShdw blurRad="38100" dist="38100" dir="2700000" algn="tl">
                  <a:srgbClr val="000000">
                    <a:alpha val="43137"/>
                  </a:srgbClr>
                </a:outerShdw>
              </a:effectLst>
              <a:latin typeface="Showcard Gothic" panose="04020904020102020604" pitchFamily="82" charset="0"/>
            </a:endParaRPr>
          </a:p>
        </p:txBody>
      </p:sp>
      <p:sp>
        <p:nvSpPr>
          <p:cNvPr id="10" name="Flowchart: Alternate Process 12"/>
          <p:cNvSpPr/>
          <p:nvPr/>
        </p:nvSpPr>
        <p:spPr>
          <a:xfrm>
            <a:off x="5800399" y="2752056"/>
            <a:ext cx="1584176" cy="872480"/>
          </a:xfrm>
          <a:prstGeom prst="flowChartAlternateProcess">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latin typeface="Showcard Gothic" panose="04020904020102020604" pitchFamily="82" charset="0"/>
              </a:rPr>
              <a:t>Korean (</a:t>
            </a:r>
            <a:r>
              <a:rPr lang="en-US" sz="2400" dirty="0" err="1" smtClean="0">
                <a:effectLst>
                  <a:outerShdw blurRad="38100" dist="38100" dir="2700000" algn="tl">
                    <a:srgbClr val="000000">
                      <a:alpha val="43137"/>
                    </a:srgbClr>
                  </a:outerShdw>
                </a:effectLst>
                <a:latin typeface="Showcard Gothic" panose="04020904020102020604" pitchFamily="82" charset="0"/>
              </a:rPr>
              <a:t>Ss</a:t>
            </a:r>
            <a:r>
              <a:rPr lang="en-US" sz="2400" dirty="0" smtClean="0">
                <a:effectLst>
                  <a:outerShdw blurRad="38100" dist="38100" dir="2700000" algn="tl">
                    <a:srgbClr val="000000">
                      <a:alpha val="43137"/>
                    </a:srgbClr>
                  </a:outerShdw>
                </a:effectLst>
                <a:latin typeface="Showcard Gothic" panose="04020904020102020604" pitchFamily="82" charset="0"/>
              </a:rPr>
              <a:t>)</a:t>
            </a:r>
          </a:p>
        </p:txBody>
      </p:sp>
      <p:sp>
        <p:nvSpPr>
          <p:cNvPr id="11" name="Flowchart: Alternate Process 13"/>
          <p:cNvSpPr/>
          <p:nvPr/>
        </p:nvSpPr>
        <p:spPr>
          <a:xfrm>
            <a:off x="6400800" y="4380384"/>
            <a:ext cx="1584176" cy="872480"/>
          </a:xfrm>
          <a:prstGeom prst="flowChartAlternateProcess">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latin typeface="Showcard Gothic" panose="04020904020102020604" pitchFamily="82" charset="0"/>
              </a:rPr>
              <a:t>Korean (T)</a:t>
            </a:r>
          </a:p>
        </p:txBody>
      </p:sp>
      <p:sp>
        <p:nvSpPr>
          <p:cNvPr id="12" name="Curved Up Arrow 3"/>
          <p:cNvSpPr/>
          <p:nvPr/>
        </p:nvSpPr>
        <p:spPr>
          <a:xfrm rot="11726567">
            <a:off x="2624631" y="50592"/>
            <a:ext cx="6351536" cy="3345925"/>
          </a:xfrm>
          <a:prstGeom prst="curvedUpArrow">
            <a:avLst/>
          </a:prstGeom>
          <a:solidFill>
            <a:srgbClr val="FF00FF"/>
          </a:solidFill>
          <a:ln>
            <a:solidFill>
              <a:srgbClr val="FF00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eart 4"/>
          <p:cNvSpPr/>
          <p:nvPr/>
        </p:nvSpPr>
        <p:spPr>
          <a:xfrm rot="488310">
            <a:off x="3467588" y="3908949"/>
            <a:ext cx="823158" cy="802434"/>
          </a:xfrm>
          <a:prstGeom prst="hear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5"/>
          <p:cNvSpPr/>
          <p:nvPr/>
        </p:nvSpPr>
        <p:spPr>
          <a:xfrm rot="21331352">
            <a:off x="4084221" y="4235975"/>
            <a:ext cx="823158" cy="802434"/>
          </a:xfrm>
          <a:prstGeom prst="hear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7"/>
          <p:cNvSpPr/>
          <p:nvPr/>
        </p:nvSpPr>
        <p:spPr>
          <a:xfrm rot="21199025">
            <a:off x="4617463" y="3627753"/>
            <a:ext cx="1045258" cy="959487"/>
          </a:xfrm>
          <a:prstGeom prst="hear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8"/>
          <p:cNvSpPr/>
          <p:nvPr/>
        </p:nvSpPr>
        <p:spPr>
          <a:xfrm rot="20525710">
            <a:off x="5257319" y="4360198"/>
            <a:ext cx="953702" cy="912853"/>
          </a:xfrm>
          <a:prstGeom prst="hear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32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4 Steps for Teacher’s Input</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Tree>
    <p:extLst>
      <p:ext uri="{BB962C8B-B14F-4D97-AF65-F5344CB8AC3E}">
        <p14:creationId xmlns:p14="http://schemas.microsoft.com/office/powerpoint/2010/main" val="234493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1"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1"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500"/>
                            </p:stCondLst>
                            <p:childTnLst>
                              <p:par>
                                <p:cTn id="19" presetID="10" presetClass="entr" presetSubtype="0" fill="hold" grpId="1"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000"/>
                            </p:stCondLst>
                            <p:childTnLst>
                              <p:par>
                                <p:cTn id="23" presetID="10" presetClass="entr" presetSubtype="0" fill="hold" grpId="1"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26" presetClass="emph" presetSubtype="0" fill="hold" grpId="1" nodeType="withEffect">
                                  <p:stCondLst>
                                    <p:cond delay="0"/>
                                  </p:stCondLst>
                                  <p:iterate type="lt">
                                    <p:tmPct val="0"/>
                                  </p:iterate>
                                  <p:childTnLst>
                                    <p:animEffect transition="out" filter="fade">
                                      <p:cBhvr>
                                        <p:cTn id="35" dur="500" tmFilter="0, 0; .2, .5; .8, .5; 1, 0"/>
                                        <p:tgtEl>
                                          <p:spTgt spid="8"/>
                                        </p:tgtEl>
                                      </p:cBhvr>
                                    </p:animEffect>
                                    <p:animScale>
                                      <p:cBhvr>
                                        <p:cTn id="36" dur="250" autoRev="1" fill="hold"/>
                                        <p:tgtEl>
                                          <p:spTgt spid="8"/>
                                        </p:tgtEl>
                                      </p:cBhvr>
                                      <p:by x="105000" y="105000"/>
                                    </p:animScale>
                                  </p:childTnLst>
                                </p:cTn>
                              </p:par>
                              <p:par>
                                <p:cTn id="37" presetID="6" presetClass="emph" presetSubtype="0" fill="hold" grpId="0" nodeType="withEffect">
                                  <p:stCondLst>
                                    <p:cond delay="0"/>
                                  </p:stCondLst>
                                  <p:childTnLst>
                                    <p:animScale>
                                      <p:cBhvr>
                                        <p:cTn id="38" dur="2000" fill="hold"/>
                                        <p:tgtEl>
                                          <p:spTgt spid="13"/>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2" nodeType="clickEffect">
                                  <p:stCondLst>
                                    <p:cond delay="0"/>
                                  </p:stCondLst>
                                  <p:iterate type="lt">
                                    <p:tmPct val="10000"/>
                                  </p:iterate>
                                  <p:childTnLst>
                                    <p:animMotion origin="layout" path="M -3.61111E-6 2.83237E-6 L -3.61111E-6 -0.14035 " pathEditMode="relative" rAng="0" ptsTypes="AA">
                                      <p:cBhvr>
                                        <p:cTn id="42" dur="250" accel="50000" decel="50000" autoRev="1" fill="hold">
                                          <p:stCondLst>
                                            <p:cond delay="0"/>
                                          </p:stCondLst>
                                        </p:cTn>
                                        <p:tgtEl>
                                          <p:spTgt spid="8"/>
                                        </p:tgtEl>
                                        <p:attrNameLst>
                                          <p:attrName>ppt_x</p:attrName>
                                          <p:attrName>ppt_y</p:attrName>
                                        </p:attrNameLst>
                                      </p:cBhvr>
                                      <p:rCtr x="0" y="-70"/>
                                    </p:animMotion>
                                    <p:animRot by="1500000">
                                      <p:cBhvr>
                                        <p:cTn id="43" dur="125" fill="hold">
                                          <p:stCondLst>
                                            <p:cond delay="0"/>
                                          </p:stCondLst>
                                        </p:cTn>
                                        <p:tgtEl>
                                          <p:spTgt spid="8"/>
                                        </p:tgtEl>
                                        <p:attrNameLst>
                                          <p:attrName>r</p:attrName>
                                        </p:attrNameLst>
                                      </p:cBhvr>
                                    </p:animRot>
                                    <p:animRot by="-1500000">
                                      <p:cBhvr>
                                        <p:cTn id="44" dur="125" fill="hold">
                                          <p:stCondLst>
                                            <p:cond delay="125"/>
                                          </p:stCondLst>
                                        </p:cTn>
                                        <p:tgtEl>
                                          <p:spTgt spid="8"/>
                                        </p:tgtEl>
                                        <p:attrNameLst>
                                          <p:attrName>r</p:attrName>
                                        </p:attrNameLst>
                                      </p:cBhvr>
                                    </p:animRot>
                                    <p:animRot by="-1500000">
                                      <p:cBhvr>
                                        <p:cTn id="45" dur="125" fill="hold">
                                          <p:stCondLst>
                                            <p:cond delay="250"/>
                                          </p:stCondLst>
                                        </p:cTn>
                                        <p:tgtEl>
                                          <p:spTgt spid="8"/>
                                        </p:tgtEl>
                                        <p:attrNameLst>
                                          <p:attrName>r</p:attrName>
                                        </p:attrNameLst>
                                      </p:cBhvr>
                                    </p:animRot>
                                    <p:animRot by="1500000">
                                      <p:cBhvr>
                                        <p:cTn id="46" dur="125" fill="hold">
                                          <p:stCondLst>
                                            <p:cond delay="375"/>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53" presetClass="exit" presetSubtype="32" fill="hold" grpId="2" nodeType="withEffect">
                                  <p:stCondLst>
                                    <p:cond delay="0"/>
                                  </p:stCondLst>
                                  <p:childTnLst>
                                    <p:anim calcmode="lin" valueType="num">
                                      <p:cBhvr>
                                        <p:cTn id="54" dur="500"/>
                                        <p:tgtEl>
                                          <p:spTgt spid="13"/>
                                        </p:tgtEl>
                                        <p:attrNameLst>
                                          <p:attrName>ppt_w</p:attrName>
                                        </p:attrNameLst>
                                      </p:cBhvr>
                                      <p:tavLst>
                                        <p:tav tm="0">
                                          <p:val>
                                            <p:strVal val="ppt_w"/>
                                          </p:val>
                                        </p:tav>
                                        <p:tav tm="100000">
                                          <p:val>
                                            <p:fltVal val="0"/>
                                          </p:val>
                                        </p:tav>
                                      </p:tavLst>
                                    </p:anim>
                                    <p:anim calcmode="lin" valueType="num">
                                      <p:cBhvr>
                                        <p:cTn id="55" dur="500"/>
                                        <p:tgtEl>
                                          <p:spTgt spid="13"/>
                                        </p:tgtEl>
                                        <p:attrNameLst>
                                          <p:attrName>ppt_h</p:attrName>
                                        </p:attrNameLst>
                                      </p:cBhvr>
                                      <p:tavLst>
                                        <p:tav tm="0">
                                          <p:val>
                                            <p:strVal val="ppt_h"/>
                                          </p:val>
                                        </p:tav>
                                        <p:tav tm="100000">
                                          <p:val>
                                            <p:fltVal val="0"/>
                                          </p:val>
                                        </p:tav>
                                      </p:tavLst>
                                    </p:anim>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6" presetClass="emph" presetSubtype="0" fill="hold" grpId="0" nodeType="withEffect">
                                  <p:stCondLst>
                                    <p:cond delay="0"/>
                                  </p:stCondLst>
                                  <p:childTnLst>
                                    <p:animScale>
                                      <p:cBhvr>
                                        <p:cTn id="59" dur="2000" fill="hold"/>
                                        <p:tgtEl>
                                          <p:spTgt spid="14"/>
                                        </p:tgtEl>
                                      </p:cBhvr>
                                      <p:by x="150000" y="150000"/>
                                    </p:animScale>
                                  </p:childTnLst>
                                </p:cTn>
                              </p:par>
                            </p:childTnLst>
                          </p:cTn>
                        </p:par>
                      </p:childTnLst>
                    </p:cTn>
                  </p:par>
                  <p:par>
                    <p:cTn id="60" fill="hold">
                      <p:stCondLst>
                        <p:cond delay="indefinite"/>
                      </p:stCondLst>
                      <p:childTnLst>
                        <p:par>
                          <p:cTn id="61" fill="hold">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1+#ppt_w/2"/>
                                          </p:val>
                                        </p:tav>
                                        <p:tav tm="100000">
                                          <p:val>
                                            <p:strVal val="#ppt_x"/>
                                          </p:val>
                                        </p:tav>
                                      </p:tavLst>
                                    </p:anim>
                                    <p:anim calcmode="lin" valueType="num">
                                      <p:cBhvr additive="base">
                                        <p:cTn id="65" dur="500" fill="hold"/>
                                        <p:tgtEl>
                                          <p:spTgt spid="10"/>
                                        </p:tgtEl>
                                        <p:attrNameLst>
                                          <p:attrName>ppt_y</p:attrName>
                                        </p:attrNameLst>
                                      </p:cBhvr>
                                      <p:tavLst>
                                        <p:tav tm="0">
                                          <p:val>
                                            <p:strVal val="0-#ppt_h/2"/>
                                          </p:val>
                                        </p:tav>
                                        <p:tav tm="100000">
                                          <p:val>
                                            <p:strVal val="#ppt_y"/>
                                          </p:val>
                                        </p:tav>
                                      </p:tavLst>
                                    </p:anim>
                                  </p:childTnLst>
                                </p:cTn>
                              </p:par>
                              <p:par>
                                <p:cTn id="66" presetID="53" presetClass="exit" presetSubtype="32" fill="hold" grpId="2" nodeType="withEffect">
                                  <p:stCondLst>
                                    <p:cond delay="0"/>
                                  </p:stCondLst>
                                  <p:childTnLst>
                                    <p:anim calcmode="lin" valueType="num">
                                      <p:cBhvr>
                                        <p:cTn id="67" dur="500"/>
                                        <p:tgtEl>
                                          <p:spTgt spid="14"/>
                                        </p:tgtEl>
                                        <p:attrNameLst>
                                          <p:attrName>ppt_w</p:attrName>
                                        </p:attrNameLst>
                                      </p:cBhvr>
                                      <p:tavLst>
                                        <p:tav tm="0">
                                          <p:val>
                                            <p:strVal val="ppt_w"/>
                                          </p:val>
                                        </p:tav>
                                        <p:tav tm="100000">
                                          <p:val>
                                            <p:fltVal val="0"/>
                                          </p:val>
                                        </p:tav>
                                      </p:tavLst>
                                    </p:anim>
                                    <p:anim calcmode="lin" valueType="num">
                                      <p:cBhvr>
                                        <p:cTn id="68" dur="500"/>
                                        <p:tgtEl>
                                          <p:spTgt spid="14"/>
                                        </p:tgtEl>
                                        <p:attrNameLst>
                                          <p:attrName>ppt_h</p:attrName>
                                        </p:attrNameLst>
                                      </p:cBhvr>
                                      <p:tavLst>
                                        <p:tav tm="0">
                                          <p:val>
                                            <p:strVal val="ppt_h"/>
                                          </p:val>
                                        </p:tav>
                                        <p:tav tm="100000">
                                          <p:val>
                                            <p:fltVal val="0"/>
                                          </p:val>
                                        </p:tav>
                                      </p:tavLst>
                                    </p:anim>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6" presetClass="emph" presetSubtype="0" fill="hold" grpId="0" nodeType="withEffect">
                                  <p:stCondLst>
                                    <p:cond delay="0"/>
                                  </p:stCondLst>
                                  <p:childTnLst>
                                    <p:animScale>
                                      <p:cBhvr>
                                        <p:cTn id="72" dur="2000" fill="hold"/>
                                        <p:tgtEl>
                                          <p:spTgt spid="15"/>
                                        </p:tgtEl>
                                      </p:cBhvr>
                                      <p:by x="150000" y="150000"/>
                                    </p:animScale>
                                  </p:childTnLst>
                                </p:cTn>
                              </p:par>
                            </p:childTnLst>
                          </p:cTn>
                        </p:par>
                      </p:childTnLst>
                    </p:cTn>
                  </p:par>
                  <p:par>
                    <p:cTn id="73" fill="hold">
                      <p:stCondLst>
                        <p:cond delay="indefinite"/>
                      </p:stCondLst>
                      <p:childTnLst>
                        <p:par>
                          <p:cTn id="74" fill="hold">
                            <p:stCondLst>
                              <p:cond delay="0"/>
                            </p:stCondLst>
                            <p:childTnLst>
                              <p:par>
                                <p:cTn id="75" presetID="2" presetClass="entr" presetSubtype="6"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1+#ppt_w/2"/>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par>
                                <p:cTn id="79" presetID="53" presetClass="exit" presetSubtype="32" fill="hold" grpId="2" nodeType="withEffect">
                                  <p:stCondLst>
                                    <p:cond delay="0"/>
                                  </p:stCondLst>
                                  <p:childTnLst>
                                    <p:anim calcmode="lin" valueType="num">
                                      <p:cBhvr>
                                        <p:cTn id="80" dur="500"/>
                                        <p:tgtEl>
                                          <p:spTgt spid="15"/>
                                        </p:tgtEl>
                                        <p:attrNameLst>
                                          <p:attrName>ppt_w</p:attrName>
                                        </p:attrNameLst>
                                      </p:cBhvr>
                                      <p:tavLst>
                                        <p:tav tm="0">
                                          <p:val>
                                            <p:strVal val="ppt_w"/>
                                          </p:val>
                                        </p:tav>
                                        <p:tav tm="100000">
                                          <p:val>
                                            <p:fltVal val="0"/>
                                          </p:val>
                                        </p:tav>
                                      </p:tavLst>
                                    </p:anim>
                                    <p:anim calcmode="lin" valueType="num">
                                      <p:cBhvr>
                                        <p:cTn id="81" dur="500"/>
                                        <p:tgtEl>
                                          <p:spTgt spid="15"/>
                                        </p:tgtEl>
                                        <p:attrNameLst>
                                          <p:attrName>ppt_h</p:attrName>
                                        </p:attrNameLst>
                                      </p:cBhvr>
                                      <p:tavLst>
                                        <p:tav tm="0">
                                          <p:val>
                                            <p:strVal val="ppt_h"/>
                                          </p:val>
                                        </p:tav>
                                        <p:tav tm="100000">
                                          <p:val>
                                            <p:fltVal val="0"/>
                                          </p:val>
                                        </p:tav>
                                      </p:tavLst>
                                    </p:anim>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6" presetClass="emph" presetSubtype="0" fill="hold" grpId="0" nodeType="withEffect">
                                  <p:stCondLst>
                                    <p:cond delay="0"/>
                                  </p:stCondLst>
                                  <p:childTnLst>
                                    <p:animScale>
                                      <p:cBhvr>
                                        <p:cTn id="85" dur="2000" fill="hold"/>
                                        <p:tgtEl>
                                          <p:spTgt spid="16"/>
                                        </p:tgtEl>
                                      </p:cBhvr>
                                      <p:by x="150000" y="150000"/>
                                    </p:animScale>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circle(in)">
                                      <p:cBhvr>
                                        <p:cTn id="90" dur="2000"/>
                                        <p:tgtEl>
                                          <p:spTgt spid="12"/>
                                        </p:tgtEl>
                                      </p:cBhvr>
                                    </p:animEffect>
                                  </p:childTnLst>
                                </p:cTn>
                              </p:par>
                              <p:par>
                                <p:cTn id="91" presetID="53" presetClass="exit" presetSubtype="32" fill="hold" grpId="2" nodeType="withEffect">
                                  <p:stCondLst>
                                    <p:cond delay="0"/>
                                  </p:stCondLst>
                                  <p:childTnLst>
                                    <p:anim calcmode="lin" valueType="num">
                                      <p:cBhvr>
                                        <p:cTn id="92" dur="500"/>
                                        <p:tgtEl>
                                          <p:spTgt spid="16"/>
                                        </p:tgtEl>
                                        <p:attrNameLst>
                                          <p:attrName>ppt_w</p:attrName>
                                        </p:attrNameLst>
                                      </p:cBhvr>
                                      <p:tavLst>
                                        <p:tav tm="0">
                                          <p:val>
                                            <p:strVal val="ppt_w"/>
                                          </p:val>
                                        </p:tav>
                                        <p:tav tm="100000">
                                          <p:val>
                                            <p:fltVal val="0"/>
                                          </p:val>
                                        </p:tav>
                                      </p:tavLst>
                                    </p:anim>
                                    <p:anim calcmode="lin" valueType="num">
                                      <p:cBhvr>
                                        <p:cTn id="93" dur="500"/>
                                        <p:tgtEl>
                                          <p:spTgt spid="16"/>
                                        </p:tgtEl>
                                        <p:attrNameLst>
                                          <p:attrName>ppt_h</p:attrName>
                                        </p:attrNameLst>
                                      </p:cBhvr>
                                      <p:tavLst>
                                        <p:tav tm="0">
                                          <p:val>
                                            <p:strVal val="ppt_h"/>
                                          </p:val>
                                        </p:tav>
                                        <p:tav tm="100000">
                                          <p:val>
                                            <p:fltVal val="0"/>
                                          </p:val>
                                        </p:tav>
                                      </p:tavLst>
                                    </p:anim>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childTnLst>
                          </p:cTn>
                        </p:par>
                        <p:par>
                          <p:cTn id="96" fill="hold">
                            <p:stCondLst>
                              <p:cond delay="2000"/>
                            </p:stCondLst>
                            <p:childTnLst>
                              <p:par>
                                <p:cTn id="97" presetID="26" presetClass="emph" presetSubtype="0" fill="hold" grpId="1" nodeType="afterEffect">
                                  <p:stCondLst>
                                    <p:cond delay="0"/>
                                  </p:stCondLst>
                                  <p:childTnLst>
                                    <p:animEffect transition="out" filter="fade">
                                      <p:cBhvr>
                                        <p:cTn id="98" dur="500" tmFilter="0, 0; .2, .5; .8, .5; 1, 0"/>
                                        <p:tgtEl>
                                          <p:spTgt spid="12"/>
                                        </p:tgtEl>
                                      </p:cBhvr>
                                    </p:animEffect>
                                    <p:animScale>
                                      <p:cBhvr>
                                        <p:cTn id="99"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10" grpId="0" animBg="1"/>
      <p:bldP spid="11" grpId="0" animBg="1"/>
      <p:bldP spid="12" grpId="0" animBg="1"/>
      <p:bldP spid="12" grpId="1"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88640"/>
            <a:ext cx="8229600" cy="1143000"/>
          </a:xfrm>
        </p:spPr>
        <p:txBody>
          <a:bodyPr/>
          <a:lstStyle/>
          <a:p>
            <a:r>
              <a:rPr lang="en-US" altLang="ko-KR" sz="400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Discuss</a:t>
            </a:r>
            <a:endParaRPr lang="ko-KR" altLang="en-US" sz="480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
        <p:nvSpPr>
          <p:cNvPr id="3" name="내용 개체 틀 2"/>
          <p:cNvSpPr>
            <a:spLocks noGrp="1"/>
          </p:cNvSpPr>
          <p:nvPr>
            <p:ph idx="1"/>
          </p:nvPr>
        </p:nvSpPr>
        <p:spPr/>
        <p:txBody>
          <a:bodyPr/>
          <a:lstStyle/>
          <a:p>
            <a:r>
              <a:rPr lang="en-US" altLang="ko-KR" dirty="0" smtClean="0">
                <a:latin typeface="KG You Wont Bring Me Down" panose="02000806000000020004" pitchFamily="2" charset="0"/>
              </a:rPr>
              <a:t>English teachers should have…?</a:t>
            </a:r>
          </a:p>
          <a:p>
            <a:pPr lvl="1"/>
            <a:r>
              <a:rPr lang="en-US" altLang="ko-KR" dirty="0" smtClean="0">
                <a:latin typeface="KG You Wont Bring Me Down" panose="02000806000000020004" pitchFamily="2" charset="0"/>
              </a:rPr>
              <a:t>Their proficiency level</a:t>
            </a:r>
          </a:p>
          <a:p>
            <a:pPr lvl="1"/>
            <a:r>
              <a:rPr lang="en-US" altLang="ko-KR" dirty="0" smtClean="0">
                <a:latin typeface="KG You Wont Bring Me Down" panose="02000806000000020004" pitchFamily="2" charset="0"/>
              </a:rPr>
              <a:t>Their </a:t>
            </a:r>
            <a:r>
              <a:rPr lang="en-US" altLang="ko-KR" dirty="0" err="1" smtClean="0">
                <a:latin typeface="KG You Wont Bring Me Down" panose="02000806000000020004" pitchFamily="2" charset="0"/>
              </a:rPr>
              <a:t>pronounciation</a:t>
            </a:r>
            <a:endParaRPr lang="en-US" altLang="ko-KR" dirty="0" smtClean="0">
              <a:latin typeface="KG You Wont Bring Me Down" panose="02000806000000020004" pitchFamily="2" charset="0"/>
            </a:endParaRPr>
          </a:p>
          <a:p>
            <a:pPr lvl="1"/>
            <a:r>
              <a:rPr lang="en-US" altLang="ko-KR" dirty="0" smtClean="0">
                <a:latin typeface="KG You Wont Bring Me Down" panose="02000806000000020004" pitchFamily="2" charset="0"/>
              </a:rPr>
              <a:t>Their experience abroad </a:t>
            </a:r>
          </a:p>
          <a:p>
            <a:pPr lvl="1"/>
            <a:r>
              <a:rPr lang="en-US" altLang="ko-KR" dirty="0" smtClean="0">
                <a:latin typeface="KG You Wont Bring Me Down" panose="02000806000000020004" pitchFamily="2" charset="0"/>
              </a:rPr>
              <a:t>Amount of English usage in class</a:t>
            </a:r>
            <a:endParaRPr lang="ko-KR" altLang="en-US" dirty="0">
              <a:latin typeface="KG You Wont Bring Me Down" panose="02000806000000020004" pitchFamily="2" charset="0"/>
            </a:endParaRPr>
          </a:p>
        </p:txBody>
      </p:sp>
      <p:pic>
        <p:nvPicPr>
          <p:cNvPr id="4" name="Picture 2" descr="https://encrypted-tbn1.gstatic.com/images?q=tbn:ANd9GcSzxGDOOSTMG-lszdYmOqiAJ_fYlelyT-uQXCth7wzkoU_WTXA9U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496151"/>
            <a:ext cx="2286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31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600200"/>
            <a:ext cx="8651304" cy="4525963"/>
          </a:xfrm>
        </p:spPr>
        <p:txBody>
          <a:bodyPr/>
          <a:lstStyle/>
          <a:p>
            <a:r>
              <a:rPr lang="en-US" altLang="ko-KR" dirty="0" smtClean="0">
                <a:latin typeface="KG You Wont Bring Me Down" panose="02000806000000020004" pitchFamily="2" charset="0"/>
              </a:rPr>
              <a:t>You have to be a native-like </a:t>
            </a:r>
          </a:p>
          <a:p>
            <a:endParaRPr lang="en-US" altLang="ko-KR" dirty="0" smtClean="0">
              <a:latin typeface="KG You Wont Bring Me Down" panose="02000806000000020004" pitchFamily="2" charset="0"/>
            </a:endParaRPr>
          </a:p>
          <a:p>
            <a:r>
              <a:rPr lang="en-US" altLang="ko-KR" dirty="0" smtClean="0">
                <a:latin typeface="KG You Wont Bring Me Down" panose="02000806000000020004" pitchFamily="2" charset="0"/>
              </a:rPr>
              <a:t>You have to create/provide an ‘immersion’ 					environment</a:t>
            </a:r>
          </a:p>
          <a:p>
            <a:pPr lvl="7"/>
            <a:r>
              <a:rPr lang="en-US" altLang="ko-KR" sz="2800" dirty="0" smtClean="0">
                <a:latin typeface="KG You Wont Bring Me Down" panose="02000806000000020004" pitchFamily="2" charset="0"/>
              </a:rPr>
              <a:t>By talking a lot</a:t>
            </a:r>
          </a:p>
          <a:p>
            <a:pPr lvl="7"/>
            <a:r>
              <a:rPr lang="en-US" altLang="ko-KR" sz="2800" dirty="0" smtClean="0">
                <a:latin typeface="KG You Wont Bring Me Down" panose="02000806000000020004" pitchFamily="2" charset="0"/>
              </a:rPr>
              <a:t>By having perfect </a:t>
            </a:r>
            <a:r>
              <a:rPr lang="en-US" altLang="ko-KR" sz="2800" dirty="0" err="1" smtClean="0">
                <a:latin typeface="KG You Wont Bring Me Down" panose="02000806000000020004" pitchFamily="2" charset="0"/>
              </a:rPr>
              <a:t>pronounciation</a:t>
            </a:r>
            <a:endParaRPr lang="en-US" altLang="ko-KR" sz="2800" dirty="0" smtClean="0">
              <a:latin typeface="KG You Wont Bring Me Down" panose="02000806000000020004" pitchFamily="2" charset="0"/>
            </a:endParaRPr>
          </a:p>
          <a:p>
            <a:pPr marL="3200400" lvl="7" indent="0">
              <a:buNone/>
            </a:pPr>
            <a:endParaRPr lang="ko-KR" altLang="en-US" sz="2800" dirty="0">
              <a:latin typeface="KG You Wont Bring Me Down" panose="02000806000000020004" pitchFamily="2" charset="0"/>
            </a:endParaRPr>
          </a:p>
        </p:txBody>
      </p:sp>
      <p:sp>
        <p:nvSpPr>
          <p:cNvPr id="6" name="제목 1"/>
          <p:cNvSpPr>
            <a:spLocks noGrp="1"/>
          </p:cNvSpPr>
          <p:nvPr>
            <p:ph type="title"/>
          </p:nvPr>
        </p:nvSpPr>
        <p:spPr>
          <a:xfrm>
            <a:off x="0" y="188640"/>
            <a:ext cx="9144000" cy="1143000"/>
          </a:xfrm>
        </p:spPr>
        <p:txBody>
          <a:bodyPr/>
          <a:lstStyle/>
          <a:p>
            <a:r>
              <a:rPr lang="en-US" altLang="ko-KR" sz="400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Common Misconceptions</a:t>
            </a:r>
            <a:endParaRPr lang="ko-KR" altLang="en-US" sz="320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pic>
        <p:nvPicPr>
          <p:cNvPr id="2050" name="Picture 2" descr="http://mangolanguages-com-wp-content.s3.amazonaws.com/wp-content/uploads/2012/12/mango-posters.png"/>
          <p:cNvPicPr>
            <a:picLocks noChangeAspect="1" noChangeArrowheads="1"/>
          </p:cNvPicPr>
          <p:nvPr/>
        </p:nvPicPr>
        <p:blipFill rotWithShape="1">
          <a:blip r:embed="rId2">
            <a:extLst>
              <a:ext uri="{28A0092B-C50C-407E-A947-70E740481C1C}">
                <a14:useLocalDpi xmlns:a14="http://schemas.microsoft.com/office/drawing/2010/main" val="0"/>
              </a:ext>
            </a:extLst>
          </a:blip>
          <a:srcRect l="59503" t="23758" r="10222" b="25986"/>
          <a:stretch/>
        </p:blipFill>
        <p:spPr bwMode="auto">
          <a:xfrm>
            <a:off x="7524328" y="1219837"/>
            <a:ext cx="1584176" cy="17051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그룹 8"/>
          <p:cNvGrpSpPr/>
          <p:nvPr/>
        </p:nvGrpSpPr>
        <p:grpSpPr>
          <a:xfrm>
            <a:off x="323528" y="3501008"/>
            <a:ext cx="2819436" cy="2897928"/>
            <a:chOff x="323528" y="3501008"/>
            <a:chExt cx="2819436" cy="2897928"/>
          </a:xfrm>
        </p:grpSpPr>
        <p:pic>
          <p:nvPicPr>
            <p:cNvPr id="2052" name="Picture 4" descr="http://sriyuliani.staff.fisip.uns.ac.id/wp-content/uploads/sites/10/2013/09/vulnaviag-blogspot-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501008"/>
              <a:ext cx="2819436" cy="28979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3935716">
              <a:off x="1670432" y="5030764"/>
              <a:ext cx="748923" cy="307777"/>
            </a:xfrm>
            <a:prstGeom prst="rect">
              <a:avLst/>
            </a:prstGeom>
            <a:noFill/>
          </p:spPr>
          <p:txBody>
            <a:bodyPr wrap="none" rtlCol="0">
              <a:spAutoFit/>
            </a:bodyPr>
            <a:lstStyle/>
            <a:p>
              <a:pPr algn="dist"/>
              <a:r>
                <a:rPr lang="en-US" altLang="ko-KR" sz="1400" dirty="0" smtClean="0">
                  <a:latin typeface="Marker Felt" panose="00000400000000000000" pitchFamily="2" charset="0"/>
                </a:rPr>
                <a:t>ENGLISH</a:t>
              </a:r>
              <a:endParaRPr lang="ko-KR" altLang="en-US" sz="1400" dirty="0">
                <a:latin typeface="Marker Felt" panose="00000400000000000000" pitchFamily="2" charset="0"/>
              </a:endParaRPr>
            </a:p>
          </p:txBody>
        </p:sp>
      </p:grpSp>
      <p:sp>
        <p:nvSpPr>
          <p:cNvPr id="8" name="십자형 7"/>
          <p:cNvSpPr/>
          <p:nvPr/>
        </p:nvSpPr>
        <p:spPr bwMode="auto">
          <a:xfrm rot="2706440">
            <a:off x="2150499" y="1118526"/>
            <a:ext cx="4979781" cy="4824163"/>
          </a:xfrm>
          <a:prstGeom prst="plus">
            <a:avLst>
              <a:gd name="adj" fmla="val 40590"/>
            </a:avLst>
          </a:prstGeom>
          <a:solidFill>
            <a:srgbClr val="FF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2518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2 4"/>
          <p:cNvSpPr/>
          <p:nvPr/>
        </p:nvSpPr>
        <p:spPr>
          <a:xfrm rot="1688115">
            <a:off x="-1007160" y="-1135631"/>
            <a:ext cx="11887200" cy="9911083"/>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Explosion 2 5"/>
          <p:cNvSpPr/>
          <p:nvPr/>
        </p:nvSpPr>
        <p:spPr>
          <a:xfrm>
            <a:off x="-990600" y="381000"/>
            <a:ext cx="11887200" cy="6477000"/>
          </a:xfrm>
          <a:prstGeom prst="irregularSeal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41986" name="Picture 2" descr="http://www.leewardlaw.com/101ways_teacher_images/tiedupteach.jpg"/>
          <p:cNvPicPr>
            <a:picLocks noChangeAspect="1" noChangeArrowheads="1"/>
          </p:cNvPicPr>
          <p:nvPr/>
        </p:nvPicPr>
        <p:blipFill>
          <a:blip r:embed="rId3" cstate="print"/>
          <a:srcRect/>
          <a:stretch>
            <a:fillRect/>
          </a:stretch>
        </p:blipFill>
        <p:spPr bwMode="auto">
          <a:xfrm>
            <a:off x="1676400" y="3112476"/>
            <a:ext cx="5410200" cy="3745524"/>
          </a:xfrm>
          <a:prstGeom prst="rect">
            <a:avLst/>
          </a:prstGeom>
          <a:noFill/>
        </p:spPr>
      </p:pic>
      <p:pic>
        <p:nvPicPr>
          <p:cNvPr id="3" name="Picture 3"/>
          <p:cNvPicPr>
            <a:picLocks noChangeAspect="1" noChangeArrowheads="1"/>
          </p:cNvPicPr>
          <p:nvPr/>
        </p:nvPicPr>
        <p:blipFill>
          <a:blip r:embed="rId4" cstate="print"/>
          <a:srcRect/>
          <a:stretch>
            <a:fillRect/>
          </a:stretch>
        </p:blipFill>
        <p:spPr bwMode="auto">
          <a:xfrm>
            <a:off x="0" y="-76200"/>
            <a:ext cx="3860800" cy="2895600"/>
          </a:xfrm>
          <a:prstGeom prst="rect">
            <a:avLst/>
          </a:prstGeom>
          <a:noFill/>
          <a:ln w="9525">
            <a:noFill/>
            <a:miter lim="800000"/>
            <a:headEnd/>
            <a:tailEnd/>
          </a:ln>
        </p:spPr>
      </p:pic>
      <p:pic>
        <p:nvPicPr>
          <p:cNvPr id="41988" name="Picture 4" descr="http://images.clipartof.com/small/1114316-Clipart-Moodie-Character-Juggling-With-Too-Many-Balls-Royalty-Free-Vector-Illustration.jpg"/>
          <p:cNvPicPr>
            <a:picLocks noChangeAspect="1" noChangeArrowheads="1"/>
          </p:cNvPicPr>
          <p:nvPr/>
        </p:nvPicPr>
        <p:blipFill>
          <a:blip r:embed="rId5" cstate="print"/>
          <a:srcRect/>
          <a:stretch>
            <a:fillRect/>
          </a:stretch>
        </p:blipFill>
        <p:spPr bwMode="auto">
          <a:xfrm>
            <a:off x="5288426" y="0"/>
            <a:ext cx="3855574" cy="3581400"/>
          </a:xfrm>
          <a:prstGeom prst="rect">
            <a:avLst/>
          </a:prstGeom>
          <a:noFill/>
        </p:spPr>
      </p:pic>
    </p:spTree>
    <p:extLst>
      <p:ext uri="{BB962C8B-B14F-4D97-AF65-F5344CB8AC3E}">
        <p14:creationId xmlns:p14="http://schemas.microsoft.com/office/powerpoint/2010/main" val="262169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41986"/>
                                        </p:tgtEl>
                                      </p:cBhvr>
                                    </p:animEffect>
                                    <p:animScale>
                                      <p:cBhvr>
                                        <p:cTn id="10" dur="250" autoRev="1" fill="hold"/>
                                        <p:tgtEl>
                                          <p:spTgt spid="41986"/>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voltage.wav"/>
                                        </p:tgtEl>
                                      </p:cMediaNode>
                                    </p:audio>
                                  </p:subTnLst>
                                </p:cTn>
                              </p:par>
                              <p:par>
                                <p:cTn id="11" presetID="26" presetClass="emph" presetSubtype="0" repeatCount="indefinite" fill="hold" nodeType="withEffect">
                                  <p:stCondLst>
                                    <p:cond delay="0"/>
                                  </p:stCondLst>
                                  <p:endCondLst>
                                    <p:cond evt="onNext" delay="0">
                                      <p:tgtEl>
                                        <p:sldTgt/>
                                      </p:tgtEl>
                                    </p:cond>
                                  </p:endCondLst>
                                  <p:childTnLst>
                                    <p:animEffect transition="out" filter="fade">
                                      <p:cBhvr>
                                        <p:cTn id="12" dur="500" tmFilter="0, 0; .2, .5; .8, .5; 1, 0"/>
                                        <p:tgtEl>
                                          <p:spTgt spid="41988"/>
                                        </p:tgtEl>
                                      </p:cBhvr>
                                    </p:animEffect>
                                    <p:animScale>
                                      <p:cBhvr>
                                        <p:cTn id="13" dur="250" autoRev="1" fill="hold"/>
                                        <p:tgtEl>
                                          <p:spTgt spid="41988"/>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2 7"/>
          <p:cNvSpPr/>
          <p:nvPr/>
        </p:nvSpPr>
        <p:spPr>
          <a:xfrm rot="1688115">
            <a:off x="-1007160" y="-1135631"/>
            <a:ext cx="11887200" cy="9911083"/>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Explosion 2 6"/>
          <p:cNvSpPr/>
          <p:nvPr/>
        </p:nvSpPr>
        <p:spPr>
          <a:xfrm>
            <a:off x="-990600" y="381000"/>
            <a:ext cx="11887200" cy="6477000"/>
          </a:xfrm>
          <a:prstGeom prst="irregularSeal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 name="Picture 2" descr="http://images.clipartof.com/small/1114320-Clipart-Angry-Moodie-Character-Going-Crazy-Royalty-Free-Vector-Illustration.jpg"/>
          <p:cNvPicPr>
            <a:picLocks noChangeAspect="1" noChangeArrowheads="1"/>
          </p:cNvPicPr>
          <p:nvPr/>
        </p:nvPicPr>
        <p:blipFill>
          <a:blip r:embed="rId3" cstate="print"/>
          <a:srcRect/>
          <a:stretch>
            <a:fillRect/>
          </a:stretch>
        </p:blipFill>
        <p:spPr bwMode="auto">
          <a:xfrm>
            <a:off x="2286000" y="228600"/>
            <a:ext cx="4286250" cy="3724276"/>
          </a:xfrm>
          <a:prstGeom prst="rect">
            <a:avLst/>
          </a:prstGeom>
          <a:noFill/>
        </p:spPr>
      </p:pic>
      <p:pic>
        <p:nvPicPr>
          <p:cNvPr id="1029" name="Picture 5" descr="http://blog.chinatells.com/wp-content/uploads/2009/07/frustration-clipart.jpg"/>
          <p:cNvPicPr>
            <a:picLocks noChangeAspect="1" noChangeArrowheads="1"/>
          </p:cNvPicPr>
          <p:nvPr/>
        </p:nvPicPr>
        <p:blipFill>
          <a:blip r:embed="rId4" cstate="print"/>
          <a:srcRect/>
          <a:stretch>
            <a:fillRect/>
          </a:stretch>
        </p:blipFill>
        <p:spPr bwMode="auto">
          <a:xfrm>
            <a:off x="5638800" y="3048000"/>
            <a:ext cx="3276600" cy="3584659"/>
          </a:xfrm>
          <a:prstGeom prst="rect">
            <a:avLst/>
          </a:prstGeom>
          <a:noFill/>
        </p:spPr>
      </p:pic>
      <p:pic>
        <p:nvPicPr>
          <p:cNvPr id="1031" name="Picture 7" descr="http://www.graphicsdb.com/data/media/571/Not_listening.gif"/>
          <p:cNvPicPr>
            <a:picLocks noChangeAspect="1" noChangeArrowheads="1"/>
          </p:cNvPicPr>
          <p:nvPr/>
        </p:nvPicPr>
        <p:blipFill>
          <a:blip r:embed="rId5" cstate="print"/>
          <a:srcRect/>
          <a:stretch>
            <a:fillRect/>
          </a:stretch>
        </p:blipFill>
        <p:spPr bwMode="auto">
          <a:xfrm>
            <a:off x="0" y="3200400"/>
            <a:ext cx="3390900" cy="3390900"/>
          </a:xfrm>
          <a:prstGeom prst="rect">
            <a:avLst/>
          </a:prstGeom>
          <a:noFill/>
        </p:spPr>
      </p:pic>
    </p:spTree>
    <p:extLst>
      <p:ext uri="{BB962C8B-B14F-4D97-AF65-F5344CB8AC3E}">
        <p14:creationId xmlns:p14="http://schemas.microsoft.com/office/powerpoint/2010/main" val="396804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100" fill="hold"/>
                                        <p:tgtEl>
                                          <p:spTgt spid="1029"/>
                                        </p:tgtEl>
                                        <p:attrNameLst>
                                          <p:attrName>style.color</p:attrName>
                                        </p:attrNameLst>
                                      </p:cBhvr>
                                      <p:to>
                                        <a:schemeClr val="accent2"/>
                                      </p:to>
                                    </p:animClr>
                                    <p:animClr clrSpc="rgb" dir="cw">
                                      <p:cBhvr>
                                        <p:cTn id="7" dur="100" fill="hold"/>
                                        <p:tgtEl>
                                          <p:spTgt spid="1029"/>
                                        </p:tgtEl>
                                        <p:attrNameLst>
                                          <p:attrName>fillcolor</p:attrName>
                                        </p:attrNameLst>
                                      </p:cBhvr>
                                      <p:to>
                                        <a:schemeClr val="accent2"/>
                                      </p:to>
                                    </p:animClr>
                                    <p:set>
                                      <p:cBhvr>
                                        <p:cTn id="8" dur="100" fill="hold"/>
                                        <p:tgtEl>
                                          <p:spTgt spid="1029"/>
                                        </p:tgtEl>
                                        <p:attrNameLst>
                                          <p:attrName>fill.type</p:attrName>
                                        </p:attrNameLst>
                                      </p:cBhvr>
                                      <p:to>
                                        <p:strVal val="solid"/>
                                      </p:to>
                                    </p:set>
                                    <p:set>
                                      <p:cBhvr>
                                        <p:cTn id="9" dur="100" fill="hold"/>
                                        <p:tgtEl>
                                          <p:spTgt spid="1029"/>
                                        </p:tgtEl>
                                        <p:attrNameLst>
                                          <p:attrName>fill.on</p:attrName>
                                        </p:attrNameLst>
                                      </p:cBhvr>
                                      <p:to>
                                        <p:strVal val="true"/>
                                      </p:to>
                                    </p:set>
                                    <p:animRot by="120000">
                                      <p:cBhvr>
                                        <p:cTn id="10" dur="100" fill="hold">
                                          <p:stCondLst>
                                            <p:cond delay="0"/>
                                          </p:stCondLst>
                                        </p:cTn>
                                        <p:tgtEl>
                                          <p:spTgt spid="1029"/>
                                        </p:tgtEl>
                                        <p:attrNameLst>
                                          <p:attrName>r</p:attrName>
                                        </p:attrNameLst>
                                      </p:cBhvr>
                                    </p:animRot>
                                    <p:animRot by="-240000">
                                      <p:cBhvr>
                                        <p:cTn id="11" dur="200" fill="hold">
                                          <p:stCondLst>
                                            <p:cond delay="200"/>
                                          </p:stCondLst>
                                        </p:cTn>
                                        <p:tgtEl>
                                          <p:spTgt spid="1029"/>
                                        </p:tgtEl>
                                        <p:attrNameLst>
                                          <p:attrName>r</p:attrName>
                                        </p:attrNameLst>
                                      </p:cBhvr>
                                    </p:animRot>
                                    <p:animRot by="240000">
                                      <p:cBhvr>
                                        <p:cTn id="12" dur="200" fill="hold">
                                          <p:stCondLst>
                                            <p:cond delay="400"/>
                                          </p:stCondLst>
                                        </p:cTn>
                                        <p:tgtEl>
                                          <p:spTgt spid="1029"/>
                                        </p:tgtEl>
                                        <p:attrNameLst>
                                          <p:attrName>r</p:attrName>
                                        </p:attrNameLst>
                                      </p:cBhvr>
                                    </p:animRot>
                                    <p:animRot by="-240000">
                                      <p:cBhvr>
                                        <p:cTn id="13" dur="200" fill="hold">
                                          <p:stCondLst>
                                            <p:cond delay="600"/>
                                          </p:stCondLst>
                                        </p:cTn>
                                        <p:tgtEl>
                                          <p:spTgt spid="1029"/>
                                        </p:tgtEl>
                                        <p:attrNameLst>
                                          <p:attrName>r</p:attrName>
                                        </p:attrNameLst>
                                      </p:cBhvr>
                                    </p:animRot>
                                    <p:animRot by="120000">
                                      <p:cBhvr>
                                        <p:cTn id="14" dur="200" fill="hold">
                                          <p:stCondLst>
                                            <p:cond delay="800"/>
                                          </p:stCondLst>
                                        </p:cTn>
                                        <p:tgtEl>
                                          <p:spTgt spid="102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par>
                                <p:cTn id="15" presetID="32" presetClass="emph" presetSubtype="0" repeatCount="indefinite" fill="hold" nodeType="withEffect">
                                  <p:stCondLst>
                                    <p:cond delay="0"/>
                                  </p:stCondLst>
                                  <p:endCondLst>
                                    <p:cond evt="onNext" delay="0">
                                      <p:tgtEl>
                                        <p:sldTgt/>
                                      </p:tgtEl>
                                    </p:cond>
                                  </p:endCondLst>
                                  <p:childTnLst>
                                    <p:animClr clrSpc="rgb" dir="cw">
                                      <p:cBhvr override="childStyle">
                                        <p:cTn id="16" dur="100" fill="hold"/>
                                        <p:tgtEl>
                                          <p:spTgt spid="1031"/>
                                        </p:tgtEl>
                                        <p:attrNameLst>
                                          <p:attrName>style.color</p:attrName>
                                        </p:attrNameLst>
                                      </p:cBhvr>
                                      <p:to>
                                        <a:schemeClr val="accent2"/>
                                      </p:to>
                                    </p:animClr>
                                    <p:animClr clrSpc="rgb" dir="cw">
                                      <p:cBhvr>
                                        <p:cTn id="17" dur="100" fill="hold"/>
                                        <p:tgtEl>
                                          <p:spTgt spid="1031"/>
                                        </p:tgtEl>
                                        <p:attrNameLst>
                                          <p:attrName>fillcolor</p:attrName>
                                        </p:attrNameLst>
                                      </p:cBhvr>
                                      <p:to>
                                        <a:schemeClr val="accent2"/>
                                      </p:to>
                                    </p:animClr>
                                    <p:set>
                                      <p:cBhvr>
                                        <p:cTn id="18" dur="100" fill="hold"/>
                                        <p:tgtEl>
                                          <p:spTgt spid="1031"/>
                                        </p:tgtEl>
                                        <p:attrNameLst>
                                          <p:attrName>fill.type</p:attrName>
                                        </p:attrNameLst>
                                      </p:cBhvr>
                                      <p:to>
                                        <p:strVal val="solid"/>
                                      </p:to>
                                    </p:set>
                                    <p:set>
                                      <p:cBhvr>
                                        <p:cTn id="19" dur="100" fill="hold"/>
                                        <p:tgtEl>
                                          <p:spTgt spid="1031"/>
                                        </p:tgtEl>
                                        <p:attrNameLst>
                                          <p:attrName>fill.on</p:attrName>
                                        </p:attrNameLst>
                                      </p:cBhvr>
                                      <p:to>
                                        <p:strVal val="true"/>
                                      </p:to>
                                    </p:set>
                                    <p:animRot by="120000">
                                      <p:cBhvr>
                                        <p:cTn id="20" dur="100" fill="hold">
                                          <p:stCondLst>
                                            <p:cond delay="0"/>
                                          </p:stCondLst>
                                        </p:cTn>
                                        <p:tgtEl>
                                          <p:spTgt spid="1031"/>
                                        </p:tgtEl>
                                        <p:attrNameLst>
                                          <p:attrName>r</p:attrName>
                                        </p:attrNameLst>
                                      </p:cBhvr>
                                    </p:animRot>
                                    <p:animRot by="-240000">
                                      <p:cBhvr>
                                        <p:cTn id="21" dur="200" fill="hold">
                                          <p:stCondLst>
                                            <p:cond delay="200"/>
                                          </p:stCondLst>
                                        </p:cTn>
                                        <p:tgtEl>
                                          <p:spTgt spid="1031"/>
                                        </p:tgtEl>
                                        <p:attrNameLst>
                                          <p:attrName>r</p:attrName>
                                        </p:attrNameLst>
                                      </p:cBhvr>
                                    </p:animRot>
                                    <p:animRot by="240000">
                                      <p:cBhvr>
                                        <p:cTn id="22" dur="200" fill="hold">
                                          <p:stCondLst>
                                            <p:cond delay="400"/>
                                          </p:stCondLst>
                                        </p:cTn>
                                        <p:tgtEl>
                                          <p:spTgt spid="1031"/>
                                        </p:tgtEl>
                                        <p:attrNameLst>
                                          <p:attrName>r</p:attrName>
                                        </p:attrNameLst>
                                      </p:cBhvr>
                                    </p:animRot>
                                    <p:animRot by="-240000">
                                      <p:cBhvr>
                                        <p:cTn id="23" dur="200" fill="hold">
                                          <p:stCondLst>
                                            <p:cond delay="600"/>
                                          </p:stCondLst>
                                        </p:cTn>
                                        <p:tgtEl>
                                          <p:spTgt spid="1031"/>
                                        </p:tgtEl>
                                        <p:attrNameLst>
                                          <p:attrName>r</p:attrName>
                                        </p:attrNameLst>
                                      </p:cBhvr>
                                    </p:animRot>
                                    <p:animRot by="120000">
                                      <p:cBhvr>
                                        <p:cTn id="24" dur="200" fill="hold">
                                          <p:stCondLst>
                                            <p:cond delay="800"/>
                                          </p:stCondLst>
                                        </p:cTn>
                                        <p:tgtEl>
                                          <p:spTgt spid="1031"/>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2" name="explode.wav"/>
                                        </p:tgtEl>
                                      </p:cMediaNode>
                                    </p:audio>
                                  </p:subTnLst>
                                </p:cTn>
                              </p:par>
                              <p:par>
                                <p:cTn id="25" presetID="32" presetClass="emph" presetSubtype="0" repeatCount="indefinite" fill="hold" nodeType="withEffect">
                                  <p:stCondLst>
                                    <p:cond delay="0"/>
                                  </p:stCondLst>
                                  <p:endCondLst>
                                    <p:cond evt="onNext" delay="0">
                                      <p:tgtEl>
                                        <p:sldTgt/>
                                      </p:tgtEl>
                                    </p:cond>
                                  </p:endCondLst>
                                  <p:childTnLst>
                                    <p:animClr clrSpc="rgb" dir="cw">
                                      <p:cBhvr override="childStyle">
                                        <p:cTn id="26" dur="100" fill="hold"/>
                                        <p:tgtEl>
                                          <p:spTgt spid="3"/>
                                        </p:tgtEl>
                                        <p:attrNameLst>
                                          <p:attrName>style.color</p:attrName>
                                        </p:attrNameLst>
                                      </p:cBhvr>
                                      <p:to>
                                        <a:schemeClr val="accent2"/>
                                      </p:to>
                                    </p:animClr>
                                    <p:animClr clrSpc="rgb" dir="cw">
                                      <p:cBhvr>
                                        <p:cTn id="27" dur="100" fill="hold"/>
                                        <p:tgtEl>
                                          <p:spTgt spid="3"/>
                                        </p:tgtEl>
                                        <p:attrNameLst>
                                          <p:attrName>fillcolor</p:attrName>
                                        </p:attrNameLst>
                                      </p:cBhvr>
                                      <p:to>
                                        <a:schemeClr val="accent2"/>
                                      </p:to>
                                    </p:animClr>
                                    <p:set>
                                      <p:cBhvr>
                                        <p:cTn id="28" dur="100" fill="hold"/>
                                        <p:tgtEl>
                                          <p:spTgt spid="3"/>
                                        </p:tgtEl>
                                        <p:attrNameLst>
                                          <p:attrName>fill.type</p:attrName>
                                        </p:attrNameLst>
                                      </p:cBhvr>
                                      <p:to>
                                        <p:strVal val="solid"/>
                                      </p:to>
                                    </p:set>
                                    <p:set>
                                      <p:cBhvr>
                                        <p:cTn id="29" dur="100" fill="hold"/>
                                        <p:tgtEl>
                                          <p:spTgt spid="3"/>
                                        </p:tgtEl>
                                        <p:attrNameLst>
                                          <p:attrName>fill.on</p:attrName>
                                        </p:attrNameLst>
                                      </p:cBhvr>
                                      <p:to>
                                        <p:strVal val="true"/>
                                      </p:to>
                                    </p:set>
                                    <p:animRot by="120000">
                                      <p:cBhvr>
                                        <p:cTn id="30" dur="100" fill="hold">
                                          <p:stCondLst>
                                            <p:cond delay="0"/>
                                          </p:stCondLst>
                                        </p:cTn>
                                        <p:tgtEl>
                                          <p:spTgt spid="3"/>
                                        </p:tgtEl>
                                        <p:attrNameLst>
                                          <p:attrName>r</p:attrName>
                                        </p:attrNameLst>
                                      </p:cBhvr>
                                    </p:animRot>
                                    <p:animRot by="-240000">
                                      <p:cBhvr>
                                        <p:cTn id="31" dur="200" fill="hold">
                                          <p:stCondLst>
                                            <p:cond delay="200"/>
                                          </p:stCondLst>
                                        </p:cTn>
                                        <p:tgtEl>
                                          <p:spTgt spid="3"/>
                                        </p:tgtEl>
                                        <p:attrNameLst>
                                          <p:attrName>r</p:attrName>
                                        </p:attrNameLst>
                                      </p:cBhvr>
                                    </p:animRot>
                                    <p:animRot by="240000">
                                      <p:cBhvr>
                                        <p:cTn id="32" dur="200" fill="hold">
                                          <p:stCondLst>
                                            <p:cond delay="400"/>
                                          </p:stCondLst>
                                        </p:cTn>
                                        <p:tgtEl>
                                          <p:spTgt spid="3"/>
                                        </p:tgtEl>
                                        <p:attrNameLst>
                                          <p:attrName>r</p:attrName>
                                        </p:attrNameLst>
                                      </p:cBhvr>
                                    </p:animRot>
                                    <p:animRot by="-240000">
                                      <p:cBhvr>
                                        <p:cTn id="33" dur="200" fill="hold">
                                          <p:stCondLst>
                                            <p:cond delay="600"/>
                                          </p:stCondLst>
                                        </p:cTn>
                                        <p:tgtEl>
                                          <p:spTgt spid="3"/>
                                        </p:tgtEl>
                                        <p:attrNameLst>
                                          <p:attrName>r</p:attrName>
                                        </p:attrNameLst>
                                      </p:cBhvr>
                                    </p:animRot>
                                    <p:animRot by="120000">
                                      <p:cBhvr>
                                        <p:cTn id="34" dur="200" fill="hold">
                                          <p:stCondLst>
                                            <p:cond delay="800"/>
                                          </p:stCondLst>
                                        </p:cTn>
                                        <p:tgtEl>
                                          <p:spTgt spid="3"/>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323528" y="1844824"/>
            <a:ext cx="3384376" cy="3906040"/>
            <a:chOff x="323528" y="3501008"/>
            <a:chExt cx="2819436" cy="2897928"/>
          </a:xfrm>
        </p:grpSpPr>
        <p:pic>
          <p:nvPicPr>
            <p:cNvPr id="3" name="Picture 4" descr="http://sriyuliani.staff.fisip.uns.ac.id/wp-content/uploads/sites/10/2013/09/vulnaviag-blogspot-c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01008"/>
              <a:ext cx="2819436" cy="28979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3935716">
              <a:off x="1726481" y="5028075"/>
              <a:ext cx="616287" cy="282041"/>
            </a:xfrm>
            <a:prstGeom prst="rect">
              <a:avLst/>
            </a:prstGeom>
            <a:solidFill>
              <a:srgbClr val="FFFFFF">
                <a:alpha val="60000"/>
              </a:srgbClr>
            </a:solidFill>
          </p:spPr>
          <p:txBody>
            <a:bodyPr wrap="none" rtlCol="0">
              <a:spAutoFit/>
            </a:bodyPr>
            <a:lstStyle/>
            <a:p>
              <a:pPr algn="dist"/>
              <a:r>
                <a:rPr lang="en-US" altLang="ko-KR" sz="1600" dirty="0" smtClean="0">
                  <a:effectLst>
                    <a:glow rad="101600">
                      <a:srgbClr val="FFFF00">
                        <a:alpha val="60000"/>
                      </a:srgbClr>
                    </a:glow>
                  </a:effectLst>
                  <a:latin typeface="Marker Felt" panose="00000400000000000000" pitchFamily="2" charset="0"/>
                </a:rPr>
                <a:t>ENGLISH</a:t>
              </a:r>
              <a:endParaRPr lang="ko-KR" altLang="en-US" sz="1400" dirty="0">
                <a:effectLst>
                  <a:glow rad="101600">
                    <a:srgbClr val="FFFF00">
                      <a:alpha val="60000"/>
                    </a:srgbClr>
                  </a:glow>
                </a:effectLst>
                <a:latin typeface="Marker Felt" panose="00000400000000000000" pitchFamily="2" charset="0"/>
              </a:endParaRPr>
            </a:p>
          </p:txBody>
        </p:sp>
      </p:grpSp>
      <p:grpSp>
        <p:nvGrpSpPr>
          <p:cNvPr id="6" name="그룹 5"/>
          <p:cNvGrpSpPr/>
          <p:nvPr/>
        </p:nvGrpSpPr>
        <p:grpSpPr>
          <a:xfrm>
            <a:off x="5436096" y="1844824"/>
            <a:ext cx="3384376" cy="3906040"/>
            <a:chOff x="323528" y="3501008"/>
            <a:chExt cx="2819436" cy="2897928"/>
          </a:xfrm>
        </p:grpSpPr>
        <p:pic>
          <p:nvPicPr>
            <p:cNvPr id="7" name="Picture 4" descr="http://sriyuliani.staff.fisip.uns.ac.id/wp-content/uploads/sites/10/2013/09/vulnaviag-blogspot-c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01008"/>
              <a:ext cx="2819436" cy="28979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3935716">
              <a:off x="1661239" y="4935798"/>
              <a:ext cx="686454" cy="384601"/>
            </a:xfrm>
            <a:prstGeom prst="rect">
              <a:avLst/>
            </a:prstGeom>
            <a:solidFill>
              <a:srgbClr val="FFFFFF">
                <a:alpha val="60000"/>
              </a:srgbClr>
            </a:solidFill>
          </p:spPr>
          <p:txBody>
            <a:bodyPr wrap="none" rtlCol="0">
              <a:spAutoFit/>
            </a:bodyPr>
            <a:lstStyle/>
            <a:p>
              <a:pPr algn="dist"/>
              <a:r>
                <a:rPr lang="ko-KR" altLang="en-US" sz="2400" b="1" dirty="0" err="1" smtClean="0">
                  <a:effectLst>
                    <a:glow rad="101600">
                      <a:srgbClr val="FFFF00">
                        <a:alpha val="60000"/>
                      </a:srgbClr>
                    </a:glow>
                  </a:effectLst>
                  <a:latin typeface="파리의아침" panose="02020603020101020101" pitchFamily="18" charset="-127"/>
                  <a:ea typeface="파리의아침" panose="02020603020101020101" pitchFamily="18" charset="-127"/>
                </a:rPr>
                <a:t>굿티처</a:t>
              </a:r>
              <a:endParaRPr lang="ko-KR" altLang="en-US" sz="2400" b="1" dirty="0">
                <a:effectLst>
                  <a:glow rad="101600">
                    <a:srgbClr val="FFFF00">
                      <a:alpha val="60000"/>
                    </a:srgbClr>
                  </a:glow>
                </a:effectLst>
                <a:latin typeface="파리의아침" panose="02020603020101020101" pitchFamily="18" charset="-127"/>
                <a:ea typeface="파리의아침" panose="02020603020101020101" pitchFamily="18" charset="-127"/>
              </a:endParaRPr>
            </a:p>
          </p:txBody>
        </p:sp>
      </p:grpSp>
      <p:sp>
        <p:nvSpPr>
          <p:cNvPr id="5" name="부등호 4"/>
          <p:cNvSpPr/>
          <p:nvPr/>
        </p:nvSpPr>
        <p:spPr bwMode="auto">
          <a:xfrm>
            <a:off x="2555776" y="2249672"/>
            <a:ext cx="3960440" cy="3096344"/>
          </a:xfrm>
          <a:prstGeom prst="mathNotEqual">
            <a:avLst>
              <a:gd name="adj1" fmla="val 17790"/>
              <a:gd name="adj2" fmla="val 6600000"/>
              <a:gd name="adj3" fmla="val 11760"/>
            </a:avLst>
          </a:prstGeom>
          <a:solidFill>
            <a:srgbClr val="FF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cs typeface="Arial" charset="0"/>
            </a:endParaRPr>
          </a:p>
        </p:txBody>
      </p:sp>
      <p:sp>
        <p:nvSpPr>
          <p:cNvPr id="9" name="위로 구부러진 리본 8"/>
          <p:cNvSpPr/>
          <p:nvPr/>
        </p:nvSpPr>
        <p:spPr bwMode="auto">
          <a:xfrm>
            <a:off x="323528" y="476672"/>
            <a:ext cx="8352928" cy="2232248"/>
          </a:xfrm>
          <a:prstGeom prst="ellipseRibbon2">
            <a:avLst>
              <a:gd name="adj1" fmla="val 25000"/>
              <a:gd name="adj2" fmla="val 73528"/>
              <a:gd name="adj3" fmla="val 12500"/>
            </a:avLst>
          </a:prstGeom>
          <a:solidFill>
            <a:srgbClr val="92D050"/>
          </a:solid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Love Ya Like A Sister" panose="02000503000000020004" pitchFamily="2" charset="0"/>
              </a:rPr>
              <a:t>It’s not about your English abilities,</a:t>
            </a:r>
          </a:p>
          <a:p>
            <a:pPr marL="0" marR="0" indent="0" algn="ctr" defTabSz="914400" rtl="0" eaLnBrk="1" fontAlgn="base" latinLnBrk="0" hangingPunct="1">
              <a:lnSpc>
                <a:spcPct val="15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Love Ya Like A Sister" panose="02000503000000020004" pitchFamily="2" charset="0"/>
              </a:rPr>
              <a:t>It‘s about </a:t>
            </a:r>
            <a:r>
              <a:rPr kumimoji="0" lang="en-US" altLang="ko-KR" sz="1800" b="0" i="0" u="sng" strike="noStrike" cap="none" normalizeH="0" baseline="0" dirty="0" smtClean="0">
                <a:ln>
                  <a:noFill/>
                </a:ln>
                <a:solidFill>
                  <a:schemeClr val="tx1"/>
                </a:solidFill>
                <a:effectLst/>
                <a:latin typeface="Love Ya Like A Sister" panose="02000503000000020004" pitchFamily="2" charset="0"/>
              </a:rPr>
              <a:t>how you</a:t>
            </a:r>
            <a:r>
              <a:rPr kumimoji="0" lang="en-US" altLang="ko-KR" sz="1800" b="0" i="0" u="sng" strike="noStrike" cap="none" normalizeH="0" dirty="0" smtClean="0">
                <a:ln>
                  <a:noFill/>
                </a:ln>
                <a:solidFill>
                  <a:schemeClr val="tx1"/>
                </a:solidFill>
                <a:effectLst/>
                <a:latin typeface="Love Ya Like A Sister" panose="02000503000000020004" pitchFamily="2" charset="0"/>
              </a:rPr>
              <a:t> use it</a:t>
            </a:r>
            <a:r>
              <a:rPr kumimoji="0" lang="en-US" altLang="ko-KR" sz="1800" b="0" i="0" u="none" strike="noStrike" cap="none" normalizeH="0" dirty="0" smtClean="0">
                <a:ln>
                  <a:noFill/>
                </a:ln>
                <a:solidFill>
                  <a:schemeClr val="tx1"/>
                </a:solidFill>
                <a:effectLst/>
                <a:latin typeface="Love Ya Like A Sister" panose="02000503000000020004" pitchFamily="2" charset="0"/>
              </a:rPr>
              <a:t>!</a:t>
            </a:r>
            <a:endParaRPr kumimoji="0" lang="ko-KR" altLang="en-US" sz="1800" b="0" i="0" u="none" strike="noStrike" cap="none" normalizeH="0" baseline="0" dirty="0" smtClean="0">
              <a:ln>
                <a:noFill/>
              </a:ln>
              <a:solidFill>
                <a:schemeClr val="tx1"/>
              </a:solidFill>
              <a:effectLst/>
              <a:latin typeface="Love Ya Like A Sister" panose="02000503000000020004" pitchFamily="2" charset="0"/>
            </a:endParaRPr>
          </a:p>
        </p:txBody>
      </p:sp>
    </p:spTree>
    <p:extLst>
      <p:ext uri="{BB962C8B-B14F-4D97-AF65-F5344CB8AC3E}">
        <p14:creationId xmlns:p14="http://schemas.microsoft.com/office/powerpoint/2010/main" val="187228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7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anim calcmode="lin" valueType="num">
                                      <p:cBhvr>
                                        <p:cTn id="19" dur="750" fill="hold"/>
                                        <p:tgtEl>
                                          <p:spTgt spid="9"/>
                                        </p:tgtEl>
                                        <p:attrNameLst>
                                          <p:attrName>ppt_x</p:attrName>
                                        </p:attrNameLst>
                                      </p:cBhvr>
                                      <p:tavLst>
                                        <p:tav tm="0">
                                          <p:val>
                                            <p:strVal val="#ppt_x"/>
                                          </p:val>
                                        </p:tav>
                                        <p:tav tm="100000">
                                          <p:val>
                                            <p:strVal val="#ppt_x"/>
                                          </p:val>
                                        </p:tav>
                                      </p:tavLst>
                                    </p:anim>
                                    <p:anim calcmode="lin" valueType="num">
                                      <p:cBhvr>
                                        <p:cTn id="20"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0" y="341784"/>
            <a:ext cx="91440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ko-KR" sz="4000" u="sng" kern="0" dirty="0" smtClean="0">
                <a:solidFill>
                  <a:srgbClr val="FFFF00"/>
                </a:solidFill>
                <a:effectLst>
                  <a:outerShdw blurRad="38100" dist="38100" dir="2700000" algn="tl">
                    <a:srgbClr val="000000">
                      <a:alpha val="43137"/>
                    </a:srgbClr>
                  </a:outerShdw>
                </a:effectLst>
                <a:latin typeface="Love Ya Like A Sister" panose="02000503000000020004" pitchFamily="2" charset="0"/>
              </a:rPr>
              <a:t>5 Don’ts</a:t>
            </a:r>
            <a:r>
              <a:rPr lang="en-US" altLang="ko-KR" sz="4000" kern="0" dirty="0" smtClean="0">
                <a:solidFill>
                  <a:srgbClr val="FFFF00"/>
                </a:solidFill>
                <a:effectLst>
                  <a:outerShdw blurRad="38100" dist="38100" dir="2700000" algn="tl">
                    <a:srgbClr val="000000">
                      <a:alpha val="43137"/>
                    </a:srgbClr>
                  </a:outerShdw>
                </a:effectLst>
                <a:latin typeface="Love Ya Like A Sister" panose="02000503000000020004" pitchFamily="2" charset="0"/>
              </a:rPr>
              <a:t> </a:t>
            </a:r>
            <a:r>
              <a:rPr lang="en-US" altLang="ko-KR" sz="4000" kern="0" dirty="0" smtClean="0">
                <a:solidFill>
                  <a:schemeClr val="accent1"/>
                </a:solidFill>
                <a:effectLst>
                  <a:outerShdw blurRad="38100" dist="38100" dir="2700000" algn="tl">
                    <a:srgbClr val="000000">
                      <a:alpha val="43137"/>
                    </a:srgbClr>
                  </a:outerShdw>
                </a:effectLst>
                <a:latin typeface="Love Ya Like A Sister" panose="02000503000000020004" pitchFamily="2" charset="0"/>
              </a:rPr>
              <a:t>of Teacher Talk</a:t>
            </a:r>
            <a:endParaRPr lang="ko-KR" altLang="en-US" sz="3200" kern="0" dirty="0">
              <a:solidFill>
                <a:schemeClr val="accent1"/>
              </a:solidFill>
              <a:effectLst>
                <a:outerShdw blurRad="38100" dist="38100" dir="2700000" algn="tl">
                  <a:srgbClr val="000000">
                    <a:alpha val="43137"/>
                  </a:srgbClr>
                </a:outerShdw>
              </a:effectLst>
              <a:latin typeface="Love Ya Like A Sister" panose="02000503000000020004" pitchFamily="2" charset="0"/>
            </a:endParaRPr>
          </a:p>
        </p:txBody>
      </p:sp>
      <p:sp>
        <p:nvSpPr>
          <p:cNvPr id="3" name="Rectangle 3"/>
          <p:cNvSpPr txBox="1">
            <a:spLocks noChangeArrowheads="1"/>
          </p:cNvSpPr>
          <p:nvPr/>
        </p:nvSpPr>
        <p:spPr>
          <a:xfrm>
            <a:off x="1691680" y="1941102"/>
            <a:ext cx="6995120" cy="1828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buFont typeface="+mj-lt"/>
              <a:buAutoNum type="arabicPeriod"/>
            </a:pPr>
            <a:r>
              <a:rPr lang="en-US" altLang="ko-KR" kern="0" dirty="0" smtClean="0">
                <a:latin typeface="KG You Wont Bring Me Down" panose="02000806000000020004" pitchFamily="2" charset="0"/>
              </a:rPr>
              <a:t>Talk TOO much</a:t>
            </a:r>
          </a:p>
          <a:p>
            <a:pPr marL="514350" indent="-514350">
              <a:buFont typeface="+mj-lt"/>
              <a:buAutoNum type="arabicPeriod"/>
            </a:pPr>
            <a:r>
              <a:rPr lang="en-US" altLang="ko-KR" kern="0" dirty="0" smtClean="0">
                <a:latin typeface="KG You Wont Bring Me Down" panose="02000806000000020004" pitchFamily="2" charset="0"/>
              </a:rPr>
              <a:t>Use difficult language</a:t>
            </a:r>
          </a:p>
          <a:p>
            <a:pPr marL="514350" indent="-514350">
              <a:buFont typeface="+mj-lt"/>
              <a:buAutoNum type="arabicPeriod"/>
            </a:pPr>
            <a:r>
              <a:rPr lang="en-US" altLang="ko-KR" kern="0" dirty="0" smtClean="0">
                <a:latin typeface="KG You Wont Bring Me Down" panose="02000806000000020004" pitchFamily="2" charset="0"/>
              </a:rPr>
              <a:t>Chunk</a:t>
            </a:r>
            <a:endParaRPr lang="ko-KR" altLang="ko-KR" kern="0" dirty="0">
              <a:latin typeface="KG You Wont Bring Me Down" panose="02000806000000020004" pitchFamily="2" charset="0"/>
            </a:endParaRPr>
          </a:p>
        </p:txBody>
      </p:sp>
      <p:pic>
        <p:nvPicPr>
          <p:cNvPr id="5122" name="Picture 2" descr="http://thumbs.dreamstime.com/z/don-t-do-sign-19675817.jpg"/>
          <p:cNvPicPr>
            <a:picLocks noChangeAspect="1" noChangeArrowheads="1"/>
          </p:cNvPicPr>
          <p:nvPr/>
        </p:nvPicPr>
        <p:blipFill rotWithShape="1">
          <a:blip r:embed="rId2">
            <a:extLst>
              <a:ext uri="{28A0092B-C50C-407E-A947-70E740481C1C}">
                <a14:useLocalDpi xmlns:a14="http://schemas.microsoft.com/office/drawing/2010/main" val="0"/>
              </a:ext>
            </a:extLst>
          </a:blip>
          <a:srcRect l="8933" r="11569" b="10035"/>
          <a:stretch/>
        </p:blipFill>
        <p:spPr bwMode="auto">
          <a:xfrm>
            <a:off x="251521" y="3780137"/>
            <a:ext cx="2970418" cy="25211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3491880" y="3780137"/>
            <a:ext cx="4752777" cy="728465"/>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buFont typeface="+mj-lt"/>
              <a:buAutoNum type="arabicPeriod" startAt="4"/>
            </a:pPr>
            <a:r>
              <a:rPr lang="en-US" altLang="ko-KR" kern="0" dirty="0" smtClean="0">
                <a:latin typeface="KG You Wont Bring Me Down" panose="02000806000000020004" pitchFamily="2" charset="0"/>
              </a:rPr>
              <a:t>Explain</a:t>
            </a:r>
          </a:p>
          <a:p>
            <a:pPr marL="514350" indent="-514350">
              <a:buFont typeface="+mj-lt"/>
              <a:buAutoNum type="arabicPeriod" startAt="4"/>
            </a:pPr>
            <a:r>
              <a:rPr lang="en-US" altLang="ko-KR" kern="0" dirty="0" smtClean="0">
                <a:latin typeface="KG You Wont Bring Me Down" panose="02000806000000020004" pitchFamily="2" charset="0"/>
              </a:rPr>
              <a:t>Ask ‘Do you understand?’</a:t>
            </a:r>
            <a:endParaRPr lang="ko-KR" altLang="ko-KR" kern="0" dirty="0">
              <a:latin typeface="KG You Wont Bring Me Down" panose="02000806000000020004" pitchFamily="2" charset="0"/>
            </a:endParaRPr>
          </a:p>
        </p:txBody>
      </p:sp>
      <p:pic>
        <p:nvPicPr>
          <p:cNvPr id="5124" name="Picture 4" descr="http://thatliterarylady.com/wp-content/uploads/2013/01/Dont-be-a-statistic.jpg"/>
          <p:cNvPicPr>
            <a:picLocks noChangeAspect="1" noChangeArrowheads="1"/>
          </p:cNvPicPr>
          <p:nvPr/>
        </p:nvPicPr>
        <p:blipFill rotWithShape="1">
          <a:blip r:embed="rId3">
            <a:extLst>
              <a:ext uri="{28A0092B-C50C-407E-A947-70E740481C1C}">
                <a14:useLocalDpi xmlns:a14="http://schemas.microsoft.com/office/drawing/2010/main" val="0"/>
              </a:ext>
            </a:extLst>
          </a:blip>
          <a:srcRect l="8877" r="8120"/>
          <a:stretch/>
        </p:blipFill>
        <p:spPr bwMode="auto">
          <a:xfrm>
            <a:off x="6721057" y="1519992"/>
            <a:ext cx="1883391" cy="226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29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pic>
        <p:nvPicPr>
          <p:cNvPr id="4" name="Picture 1" descr="https://lh3.googleusercontent.com/-I7pAUtK7B0E/UPbpF925XTI/AAAAAAAAAeo/_PriQk96g7A/s450/teacher%2520talk.jpg"/>
          <p:cNvPicPr/>
          <p:nvPr/>
        </p:nvPicPr>
        <p:blipFill>
          <a:blip r:embed="rId2">
            <a:extLst>
              <a:ext uri="{28A0092B-C50C-407E-A947-70E740481C1C}">
                <a14:useLocalDpi xmlns:a14="http://schemas.microsoft.com/office/drawing/2010/main" val="0"/>
              </a:ext>
            </a:extLst>
          </a:blip>
          <a:srcRect/>
          <a:stretch>
            <a:fillRect/>
          </a:stretch>
        </p:blipFill>
        <p:spPr bwMode="auto">
          <a:xfrm>
            <a:off x="-5198" y="692696"/>
            <a:ext cx="9149198" cy="5832648"/>
          </a:xfrm>
          <a:prstGeom prst="rect">
            <a:avLst/>
          </a:prstGeom>
          <a:noFill/>
          <a:ln>
            <a:noFill/>
          </a:ln>
        </p:spPr>
      </p:pic>
    </p:spTree>
    <p:extLst>
      <p:ext uri="{BB962C8B-B14F-4D97-AF65-F5344CB8AC3E}">
        <p14:creationId xmlns:p14="http://schemas.microsoft.com/office/powerpoint/2010/main" val="2988854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ko-K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ko-K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5257</TotalTime>
  <Words>726</Words>
  <Application>Microsoft Office PowerPoint</Application>
  <PresentationFormat>On-screen Show (4:3)</PresentationFormat>
  <Paragraphs>71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Diseño predeterminado</vt:lpstr>
      <vt:lpstr>Teacher Talk</vt:lpstr>
      <vt:lpstr>The Facts</vt:lpstr>
      <vt:lpstr>Discuss</vt:lpstr>
      <vt:lpstr>Common Misconceptions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C301</cp:lastModifiedBy>
  <cp:revision>723</cp:revision>
  <dcterms:created xsi:type="dcterms:W3CDTF">2010-05-23T14:28:12Z</dcterms:created>
  <dcterms:modified xsi:type="dcterms:W3CDTF">2014-05-28T06:35:36Z</dcterms:modified>
</cp:coreProperties>
</file>