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2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71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3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25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05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31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48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44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36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71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7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F428-E3EB-4B62-9F7E-F6A35EA092E3}" type="datetimeFigureOut">
              <a:rPr lang="ko-KR" altLang="en-US" smtClean="0"/>
              <a:t>2017-07-06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892C-B14E-4509-8192-95CDF19500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15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395536"/>
            <a:ext cx="5723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1. </a:t>
            </a:r>
            <a:r>
              <a:rPr lang="ko-KR" altLang="en-US" sz="2000" b="1" dirty="0" smtClean="0">
                <a:solidFill>
                  <a:schemeClr val="tx2"/>
                </a:solidFill>
              </a:rPr>
              <a:t>석사학위논문 표절검사 결과 지도교수 확인서</a:t>
            </a:r>
            <a:endParaRPr lang="ko-KR" altLang="en-US" sz="2000" b="1" dirty="0">
              <a:solidFill>
                <a:schemeClr val="tx2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9" y="1043608"/>
            <a:ext cx="6312143" cy="792088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725144" y="284380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725144" y="327585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556792" y="3275856"/>
            <a:ext cx="172819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034703" y="3635896"/>
            <a:ext cx="172819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204864" y="4067944"/>
            <a:ext cx="360040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484784" y="2915816"/>
            <a:ext cx="19564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933056" y="7593713"/>
            <a:ext cx="2066828" cy="362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지도교수 서명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12976" y="6866003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149080" y="6804248"/>
            <a:ext cx="233554" cy="252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732916" y="6804248"/>
            <a:ext cx="233554" cy="252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9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395536"/>
            <a:ext cx="2215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2. Digital receipt</a:t>
            </a:r>
            <a:endParaRPr lang="ko-KR" altLang="en-US" sz="2000" b="1" dirty="0">
              <a:solidFill>
                <a:schemeClr val="tx2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749050"/>
            <a:ext cx="6552728" cy="8295072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636912" y="3347864"/>
            <a:ext cx="57606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636912" y="3995936"/>
            <a:ext cx="20882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24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395536"/>
            <a:ext cx="6631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tx2"/>
                </a:solidFill>
              </a:rPr>
              <a:t>3</a:t>
            </a:r>
            <a:r>
              <a:rPr lang="en-US" altLang="ko-KR" sz="2000" b="1" dirty="0" smtClean="0">
                <a:solidFill>
                  <a:schemeClr val="tx2"/>
                </a:solidFill>
              </a:rPr>
              <a:t>. Originality report (%</a:t>
            </a:r>
            <a:r>
              <a:rPr lang="ko-KR" altLang="en-US" sz="2000" b="1" dirty="0" smtClean="0">
                <a:solidFill>
                  <a:schemeClr val="tx2"/>
                </a:solidFill>
              </a:rPr>
              <a:t>나와있는 부분만 제출해주세요</a:t>
            </a:r>
            <a:r>
              <a:rPr lang="en-US" altLang="ko-KR" sz="2000" b="1" dirty="0" smtClean="0">
                <a:solidFill>
                  <a:schemeClr val="tx2"/>
                </a:solidFill>
              </a:rPr>
              <a:t>)</a:t>
            </a:r>
            <a:endParaRPr lang="ko-KR" altLang="en-US" sz="2000" b="1" dirty="0">
              <a:solidFill>
                <a:schemeClr val="tx2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1115615"/>
            <a:ext cx="5832648" cy="780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5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6792" y="107504"/>
            <a:ext cx="3738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C00000"/>
                </a:solidFill>
              </a:rPr>
              <a:t>※ Originality report 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제출 시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C00000"/>
                </a:solidFill>
              </a:rPr>
              <a:t>본문 내용은 제출하지 마세요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.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832129"/>
            <a:ext cx="6491764" cy="8311871"/>
          </a:xfrm>
          <a:prstGeom prst="rect">
            <a:avLst/>
          </a:prstGeom>
        </p:spPr>
      </p:pic>
      <p:sp>
        <p:nvSpPr>
          <p:cNvPr id="7" name="곱셈 기호 6"/>
          <p:cNvSpPr/>
          <p:nvPr/>
        </p:nvSpPr>
        <p:spPr>
          <a:xfrm>
            <a:off x="1124744" y="611560"/>
            <a:ext cx="4464496" cy="8784976"/>
          </a:xfrm>
          <a:prstGeom prst="mathMultiply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hufs</cp:lastModifiedBy>
  <cp:revision>4</cp:revision>
  <dcterms:created xsi:type="dcterms:W3CDTF">2017-07-06T03:04:28Z</dcterms:created>
  <dcterms:modified xsi:type="dcterms:W3CDTF">2017-07-06T05:05:50Z</dcterms:modified>
</cp:coreProperties>
</file>