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73" r:id="rId4"/>
    <p:sldId id="274" r:id="rId5"/>
    <p:sldId id="271" r:id="rId6"/>
    <p:sldId id="277" r:id="rId7"/>
    <p:sldId id="278" r:id="rId8"/>
    <p:sldId id="280" r:id="rId9"/>
    <p:sldId id="281" r:id="rId10"/>
    <p:sldId id="282" r:id="rId11"/>
    <p:sldId id="284" r:id="rId12"/>
    <p:sldId id="287" r:id="rId13"/>
    <p:sldId id="286" r:id="rId14"/>
    <p:sldId id="288" r:id="rId15"/>
    <p:sldId id="283" r:id="rId16"/>
    <p:sldId id="285" r:id="rId17"/>
    <p:sldId id="262" r:id="rId18"/>
    <p:sldId id="26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6FE274-A16C-4254-8738-9E0654F46C28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8E66BD-F5C8-4F14-AF53-F06DDA1A81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rof.gwhitehead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Keys to Online Communication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ruizstrategies.com/wp-content/uploads/2011/12/HiRes-copy-of-colored-social-media-tre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752600"/>
            <a:ext cx="4611344" cy="4908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 and Emotion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can’t come to work because I am sick. (to your boss)</a:t>
            </a:r>
          </a:p>
          <a:p>
            <a:endParaRPr lang="en-US" dirty="0" smtClean="0"/>
          </a:p>
          <a:p>
            <a:r>
              <a:rPr lang="en-US" dirty="0" smtClean="0"/>
              <a:t>I want to change my exam time (to your professor)</a:t>
            </a:r>
          </a:p>
          <a:p>
            <a:endParaRPr lang="en-US" dirty="0" smtClean="0"/>
          </a:p>
          <a:p>
            <a:r>
              <a:rPr lang="en-US" dirty="0" smtClean="0"/>
              <a:t>I DON’T WANT TO SEE THAT MOVIE!!! :@ ( to your new friend)</a:t>
            </a:r>
          </a:p>
          <a:p>
            <a:endParaRPr lang="en-US" dirty="0" smtClean="0"/>
          </a:p>
          <a:p>
            <a:r>
              <a:rPr lang="en-US" dirty="0" smtClean="0"/>
              <a:t>Your assignment was TERRIBLE! DO IT AGAIN! ( a teacher to a student)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26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When something is not possible:</a:t>
            </a:r>
          </a:p>
          <a:p>
            <a:pPr>
              <a:buNone/>
            </a:pPr>
            <a:r>
              <a:rPr lang="en-US" sz="2000" dirty="0" smtClean="0"/>
              <a:t>	will not be able to/ won’t be able to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Asking for permission to do something:</a:t>
            </a:r>
          </a:p>
          <a:p>
            <a:pPr>
              <a:buNone/>
            </a:pPr>
            <a:r>
              <a:rPr lang="en-US" sz="2000" dirty="0" smtClean="0"/>
              <a:t>	Would you mind if…?</a:t>
            </a:r>
          </a:p>
          <a:p>
            <a:pPr>
              <a:buNone/>
            </a:pPr>
            <a:r>
              <a:rPr lang="en-US" sz="2000" dirty="0" smtClean="0"/>
              <a:t>	Would it be possible to…?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Requesting something:</a:t>
            </a:r>
          </a:p>
          <a:p>
            <a:pPr>
              <a:buNone/>
            </a:pPr>
            <a:r>
              <a:rPr lang="en-US" sz="2000" dirty="0" smtClean="0"/>
              <a:t>	Could you please 	          </a:t>
            </a:r>
          </a:p>
          <a:p>
            <a:pPr>
              <a:buNone/>
            </a:pPr>
            <a:r>
              <a:rPr lang="en-US" sz="2000" dirty="0" smtClean="0"/>
              <a:t>	Would you mind (gerund)….? 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I’m sorry Prof. G, I will not be able to attend class tomorrow.  Would it be possible to hand in the assignment one day late?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0394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191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Prof.G</a:t>
            </a:r>
            <a:r>
              <a:rPr lang="en-US" dirty="0" smtClean="0"/>
              <a:t>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My bus is LATE! I AM GOING TO BE LATE FOR CLASS!!! Don’t mark me as late because I don’t want to lose points!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JiSu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867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an email to Prof. G at </a:t>
            </a:r>
            <a:r>
              <a:rPr lang="en-US" dirty="0" smtClean="0">
                <a:hlinkClick r:id="rId2"/>
              </a:rPr>
              <a:t>prof.gwhitehead@gmail.com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 your own message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Think of a situation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Write a message to me explaining your situation.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625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www.chatstep.com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1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logs.imediaconnection.com/files/2014/02/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67200"/>
            <a:ext cx="3809998" cy="2286000"/>
          </a:xfrm>
          <a:prstGeom prst="rect">
            <a:avLst/>
          </a:prstGeom>
          <a:noFill/>
        </p:spPr>
      </p:pic>
      <p:pic>
        <p:nvPicPr>
          <p:cNvPr id="1028" name="Picture 4" descr="http://www.creditcards.com/credit-card-news/images/text-message-colle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51788"/>
            <a:ext cx="3789305" cy="5277612"/>
          </a:xfrm>
          <a:prstGeom prst="rect">
            <a:avLst/>
          </a:prstGeom>
          <a:noFill/>
        </p:spPr>
      </p:pic>
      <p:pic>
        <p:nvPicPr>
          <p:cNvPr id="1030" name="Picture 6" descr="http://www.blackberryrc.com/uploads/allimg/130403/1_130403174712_1.jpg"/>
          <p:cNvPicPr>
            <a:picLocks noChangeAspect="1" noChangeArrowheads="1"/>
          </p:cNvPicPr>
          <p:nvPr/>
        </p:nvPicPr>
        <p:blipFill>
          <a:blip r:embed="rId4"/>
          <a:srcRect l="50667"/>
          <a:stretch>
            <a:fillRect/>
          </a:stretch>
        </p:blipFill>
        <p:spPr bwMode="auto">
          <a:xfrm>
            <a:off x="1143000" y="1447800"/>
            <a:ext cx="3810000" cy="278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AutoShape 2" descr="Text Messaging | FREE ESL worksheets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Text Messaging | FREE ESL worksheets "/>
          <p:cNvPicPr>
            <a:picLocks noChangeAspect="1" noChangeArrowheads="1"/>
          </p:cNvPicPr>
          <p:nvPr/>
        </p:nvPicPr>
        <p:blipFill>
          <a:blip r:embed="rId2"/>
          <a:srcRect l="9430" t="3333" r="8055" b="52222"/>
          <a:stretch>
            <a:fillRect/>
          </a:stretch>
        </p:blipFill>
        <p:spPr bwMode="auto">
          <a:xfrm>
            <a:off x="1143000" y="457200"/>
            <a:ext cx="8001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decode these texts?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en-US" dirty="0" smtClean="0"/>
              <a:t>4got to tell u that u looked gr8t last </a:t>
            </a:r>
            <a:r>
              <a:rPr lang="en-US" dirty="0" err="1" smtClean="0"/>
              <a:t>nite</a:t>
            </a:r>
            <a:r>
              <a:rPr lang="en-US" dirty="0" smtClean="0"/>
              <a:t>.</a:t>
            </a:r>
          </a:p>
          <a:p>
            <a:pPr marL="596646" lvl="0" indent="-514350">
              <a:buFont typeface="+mj-lt"/>
              <a:buAutoNum type="arabicPeriod"/>
            </a:pPr>
            <a:endParaRPr lang="en-US" dirty="0" smtClean="0"/>
          </a:p>
          <a:p>
            <a:pPr marL="596646" lvl="0" indent="-514350">
              <a:buFont typeface="+mj-lt"/>
              <a:buAutoNum type="arabicPeriod"/>
            </a:pPr>
            <a:r>
              <a:rPr lang="en-US" dirty="0" smtClean="0"/>
              <a:t>@ work </a:t>
            </a:r>
            <a:r>
              <a:rPr lang="en-US" dirty="0" err="1" smtClean="0"/>
              <a:t>sry</a:t>
            </a:r>
            <a:r>
              <a:rPr lang="en-US" dirty="0" smtClean="0"/>
              <a:t> ill call u l8r</a:t>
            </a:r>
          </a:p>
          <a:p>
            <a:pPr marL="596646" lvl="0" indent="-514350">
              <a:buFont typeface="+mj-lt"/>
              <a:buAutoNum type="arabicPeriod"/>
            </a:pPr>
            <a:endParaRPr lang="en-US" dirty="0" smtClean="0"/>
          </a:p>
          <a:p>
            <a:pPr marL="596646" lvl="0" indent="-514350">
              <a:buFont typeface="+mj-lt"/>
              <a:buAutoNum type="arabicPeriod"/>
            </a:pPr>
            <a:r>
              <a:rPr lang="en-US" dirty="0" smtClean="0"/>
              <a:t>R we </a:t>
            </a:r>
            <a:r>
              <a:rPr lang="en-US" dirty="0" err="1" smtClean="0"/>
              <a:t>gng</a:t>
            </a:r>
            <a:r>
              <a:rPr lang="en-US" dirty="0" smtClean="0"/>
              <a:t> 2 go </a:t>
            </a:r>
            <a:r>
              <a:rPr lang="en-US" dirty="0" err="1" smtClean="0"/>
              <a:t>Evlnd</a:t>
            </a:r>
            <a:r>
              <a:rPr lang="en-US" dirty="0" smtClean="0"/>
              <a:t> </a:t>
            </a:r>
            <a:r>
              <a:rPr lang="en-US" dirty="0" err="1" smtClean="0"/>
              <a:t>tmrow</a:t>
            </a:r>
            <a:r>
              <a:rPr lang="en-US" dirty="0" smtClean="0"/>
              <a:t>?</a:t>
            </a:r>
          </a:p>
          <a:p>
            <a:pPr marL="596646" lvl="0" indent="-514350">
              <a:buFont typeface="+mj-lt"/>
              <a:buAutoNum type="arabicPeriod"/>
            </a:pPr>
            <a:endParaRPr lang="en-US" dirty="0" smtClean="0"/>
          </a:p>
          <a:p>
            <a:pPr marL="596646" lvl="0" indent="-514350">
              <a:buFont typeface="+mj-lt"/>
              <a:buAutoNum type="arabicPeriod"/>
            </a:pPr>
            <a:r>
              <a:rPr lang="en-US" dirty="0" err="1" smtClean="0"/>
              <a:t>Pls</a:t>
            </a:r>
            <a:r>
              <a:rPr lang="en-US" dirty="0" smtClean="0"/>
              <a:t> let me </a:t>
            </a:r>
            <a:r>
              <a:rPr lang="en-US" dirty="0" err="1" smtClean="0"/>
              <a:t>kno</a:t>
            </a:r>
            <a:r>
              <a:rPr lang="en-US" dirty="0" smtClean="0"/>
              <a:t> b/c I have 2 make a </a:t>
            </a:r>
            <a:r>
              <a:rPr lang="en-US" dirty="0" err="1" smtClean="0"/>
              <a:t>resv</a:t>
            </a:r>
            <a:r>
              <a:rPr lang="en-US" dirty="0" smtClean="0"/>
              <a:t> </a:t>
            </a:r>
            <a:r>
              <a:rPr lang="en-US" dirty="0" err="1" smtClean="0"/>
              <a:t>tdy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47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Where do you write?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When do you write in English on the internet?</a:t>
            </a:r>
          </a:p>
          <a:p>
            <a:endParaRPr lang="en-US" altLang="ko-KR" dirty="0"/>
          </a:p>
          <a:p>
            <a:r>
              <a:rPr lang="en-US" altLang="ko-KR" dirty="0" smtClean="0"/>
              <a:t>What websites or apps do you use English with the most?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41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Percentage of Internet Content by Language </a:t>
            </a:r>
            <a:br>
              <a:rPr lang="en-US" altLang="ko-K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30102" t="18367" r="19388" b="39002"/>
          <a:stretch>
            <a:fillRect/>
          </a:stretch>
        </p:blipFill>
        <p:spPr bwMode="auto">
          <a:xfrm>
            <a:off x="1066800" y="18288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Internet Users by Language</a:t>
            </a:r>
            <a:br>
              <a:rPr lang="en-US" altLang="ko-KR" b="1" dirty="0"/>
            </a:b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31250" t="35185" r="21250" b="16667"/>
          <a:stretch>
            <a:fillRect/>
          </a:stretch>
        </p:blipFill>
        <p:spPr bwMode="auto">
          <a:xfrm>
            <a:off x="1143001" y="1219200"/>
            <a:ext cx="77906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43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in Internet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5181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Remember: What you write on the internet can affect the way people perceive you.</a:t>
            </a:r>
          </a:p>
          <a:p>
            <a:endParaRPr lang="en-US" dirty="0" smtClean="0"/>
          </a:p>
          <a:p>
            <a:r>
              <a:rPr lang="en-US" dirty="0" smtClean="0"/>
              <a:t>Clear writing reaches the widest possible audience by being simple and easy to understand.</a:t>
            </a:r>
          </a:p>
          <a:p>
            <a:endParaRPr lang="en-US" dirty="0" smtClean="0"/>
          </a:p>
          <a:p>
            <a:r>
              <a:rPr lang="en-US" dirty="0" smtClean="0"/>
              <a:t> Focus on the message and emotion in your writing. </a:t>
            </a:r>
          </a:p>
          <a:p>
            <a:pPr lvl="1"/>
            <a:r>
              <a:rPr lang="en-US" dirty="0" smtClean="0"/>
              <a:t>Example:  </a:t>
            </a:r>
          </a:p>
          <a:p>
            <a:pPr marL="1163574" lvl="2" indent="-514350">
              <a:buFont typeface="+mj-lt"/>
              <a:buAutoNum type="arabicPeriod"/>
            </a:pPr>
            <a:r>
              <a:rPr lang="en-US" dirty="0" smtClean="0"/>
              <a:t>hand in your assignment before class on Friday</a:t>
            </a:r>
          </a:p>
          <a:p>
            <a:pPr marL="1163574" lvl="2" indent="-514350">
              <a:buFont typeface="+mj-lt"/>
              <a:buAutoNum type="arabicPeriod"/>
            </a:pPr>
            <a:r>
              <a:rPr lang="en-US" dirty="0" smtClean="0"/>
              <a:t>HAND IN YOUR ASSIGNMENT BEFORE CLASS ON FRIDAY</a:t>
            </a:r>
          </a:p>
          <a:p>
            <a:pPr marL="1163574" lvl="2" indent="-514350">
              <a:buFont typeface="+mj-lt"/>
              <a:buAutoNum type="arabicPeriod"/>
            </a:pPr>
            <a:r>
              <a:rPr lang="en-US" dirty="0" smtClean="0"/>
              <a:t>Please, hand in your assignment before class on Friday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marL="1163574" lvl="2" indent="-51435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 marL="642366" indent="-514350"/>
            <a:r>
              <a:rPr lang="en-US" dirty="0" smtClean="0">
                <a:sym typeface="Wingdings" pitchFamily="2" charset="2"/>
              </a:rPr>
              <a:t>TIP:  Please and I’m sorry but…. Are ways to make messages much softer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softening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sorry but you handed in your assignment late so I have to deduct one point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YOUR ASSIGNMENT IS LATE. ONE POINT DEDUCTION!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“Please”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It’s always a good habit to use please and thank you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Can you please…. ?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Please, …. ?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Very nice</a:t>
            </a:r>
            <a:r>
              <a:rPr lang="en-US" dirty="0" smtClean="0">
                <a:sym typeface="Wingdings" pitchFamily="2" charset="2"/>
              </a:rPr>
              <a:t>: Can you please change the date of the exam?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err="1" smtClean="0">
                <a:sym typeface="Wingdings" pitchFamily="2" charset="2"/>
              </a:rPr>
              <a:t>Soso</a:t>
            </a:r>
            <a:r>
              <a:rPr lang="en-US" b="1" dirty="0" smtClean="0">
                <a:sym typeface="Wingdings" pitchFamily="2" charset="2"/>
              </a:rPr>
              <a:t>: </a:t>
            </a:r>
            <a:r>
              <a:rPr lang="en-US" dirty="0" smtClean="0">
                <a:sym typeface="Wingdings" pitchFamily="2" charset="2"/>
              </a:rPr>
              <a:t>Please, change the date of the exam.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Rude: </a:t>
            </a:r>
            <a:r>
              <a:rPr lang="en-US" dirty="0" smtClean="0">
                <a:sym typeface="Wingdings" pitchFamily="2" charset="2"/>
              </a:rPr>
              <a:t>Change the date of the exam.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Very Rude: </a:t>
            </a:r>
            <a:r>
              <a:rPr lang="en-US" dirty="0" smtClean="0">
                <a:sym typeface="Wingdings" pitchFamily="2" charset="2"/>
              </a:rPr>
              <a:t>CHANGE THE DATE OF THE EXAM!!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:D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:) 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:P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:( 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;) 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=,(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:@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:|     __________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:o    __________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61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s://kyonmchi.files.wordpress.com/2012/09/regular-msn-emotic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8001000" cy="5105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</TotalTime>
  <Words>453</Words>
  <Application>Microsoft Office PowerPoint</Application>
  <PresentationFormat>화면 슬라이드 쇼(4:3)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HY엽서L</vt:lpstr>
      <vt:lpstr>휴먼매직체</vt:lpstr>
      <vt:lpstr>Gill Sans MT</vt:lpstr>
      <vt:lpstr>Verdana</vt:lpstr>
      <vt:lpstr>Wingdings</vt:lpstr>
      <vt:lpstr>Wingdings 2</vt:lpstr>
      <vt:lpstr>Solstice</vt:lpstr>
      <vt:lpstr>The Keys to Online Communication</vt:lpstr>
      <vt:lpstr>Where do you write?</vt:lpstr>
      <vt:lpstr>Percentage of Internet Content by Language  </vt:lpstr>
      <vt:lpstr>Internet Users by Language </vt:lpstr>
      <vt:lpstr>Key Points in Internet Writing</vt:lpstr>
      <vt:lpstr>Examples of softening</vt:lpstr>
      <vt:lpstr>Using “Please”</vt:lpstr>
      <vt:lpstr>Emoticons</vt:lpstr>
      <vt:lpstr>PowerPoint 프레젠테이션</vt:lpstr>
      <vt:lpstr>Clarity and Emotion practice</vt:lpstr>
      <vt:lpstr>TIPS</vt:lpstr>
      <vt:lpstr>Example</vt:lpstr>
      <vt:lpstr>Final Task</vt:lpstr>
      <vt:lpstr>Write your own message</vt:lpstr>
      <vt:lpstr>www.chatstep.com</vt:lpstr>
      <vt:lpstr>Text Messaging</vt:lpstr>
      <vt:lpstr>PowerPoint 프레젠테이션</vt:lpstr>
      <vt:lpstr>Can you decode these texts?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Keys to Online Communication</dc:title>
  <dc:creator>user</dc:creator>
  <cp:lastModifiedBy>인문대200</cp:lastModifiedBy>
  <cp:revision>34</cp:revision>
  <dcterms:created xsi:type="dcterms:W3CDTF">2015-08-28T00:27:48Z</dcterms:created>
  <dcterms:modified xsi:type="dcterms:W3CDTF">2017-09-01T01:32:47Z</dcterms:modified>
</cp:coreProperties>
</file>