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5" r:id="rId6"/>
    <p:sldId id="263" r:id="rId7"/>
    <p:sldId id="264" r:id="rId8"/>
    <p:sldId id="261" r:id="rId9"/>
    <p:sldId id="25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E3B04E-D06F-445B-A272-8A335A1445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D113A2-C864-4584-8D75-3C9152E5F1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Nice to Meet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cdn4.iconfinder.com/data/icons/business-management-2/256/Meeting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3733800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use.union.edu/unfiltered/files/2014/10/i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0568"/>
            <a:ext cx="6324600" cy="476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some questions you want to ask….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your favorite?</a:t>
            </a:r>
          </a:p>
          <a:p>
            <a:r>
              <a:rPr lang="en-US" dirty="0" smtClean="0"/>
              <a:t>What kind of _____ do you like?</a:t>
            </a:r>
          </a:p>
          <a:p>
            <a:r>
              <a:rPr lang="en-US" dirty="0" smtClean="0"/>
              <a:t>How many ____ do you have?</a:t>
            </a:r>
          </a:p>
          <a:p>
            <a:r>
              <a:rPr lang="en-US" dirty="0" smtClean="0"/>
              <a:t>Do you_____?</a:t>
            </a:r>
          </a:p>
          <a:p>
            <a:r>
              <a:rPr lang="en-US" dirty="0" smtClean="0"/>
              <a:t>Can you _____?</a:t>
            </a:r>
          </a:p>
          <a:p>
            <a:endParaRPr lang="en-US" dirty="0" smtClean="0"/>
          </a:p>
          <a:p>
            <a:r>
              <a:rPr lang="en-US" dirty="0" smtClean="0"/>
              <a:t>who, what, when, where, why, how</a:t>
            </a:r>
          </a:p>
          <a:p>
            <a:r>
              <a:rPr lang="en-US" dirty="0" smtClean="0"/>
              <a:t>do, can, will etc.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 second interview and answer</a:t>
            </a:r>
          </a:p>
          <a:p>
            <a:pPr lvl="1"/>
            <a:r>
              <a:rPr lang="en-US" dirty="0" smtClean="0"/>
              <a:t>Switch role</a:t>
            </a:r>
          </a:p>
          <a:p>
            <a:pPr lvl="1"/>
            <a:r>
              <a:rPr lang="en-US" dirty="0" smtClean="0"/>
              <a:t>45 seconds more</a:t>
            </a:r>
          </a:p>
          <a:p>
            <a:r>
              <a:rPr lang="en-US" dirty="0" smtClean="0"/>
              <a:t>Change partners</a:t>
            </a:r>
          </a:p>
          <a:p>
            <a:r>
              <a:rPr lang="en-US" dirty="0" smtClean="0"/>
              <a:t>After you have met everyone, STOP!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someone….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2.valdosta.edu/~lslumpkin/magnifying-glass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609600"/>
            <a:ext cx="3933825" cy="5800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066800"/>
          </a:xfrm>
        </p:spPr>
        <p:txBody>
          <a:bodyPr/>
          <a:lstStyle/>
          <a:p>
            <a:r>
              <a:rPr lang="en-US" dirty="0" smtClean="0"/>
              <a:t>Turn to page 7.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16083" t="12011" r="20181" b="12011"/>
          <a:stretch>
            <a:fillRect/>
          </a:stretch>
        </p:blipFill>
        <p:spPr bwMode="auto">
          <a:xfrm>
            <a:off x="76200" y="16002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page 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Displaying 20150310_1204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isplaying 20150310_1204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30000"/>
          </a:blip>
          <a:srcRect l="6087" t="24734" r="6957" b="16522"/>
          <a:stretch>
            <a:fillRect/>
          </a:stretch>
        </p:blipFill>
        <p:spPr bwMode="auto">
          <a:xfrm>
            <a:off x="457200" y="3048000"/>
            <a:ext cx="822157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Interview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Introduce yourself to your partner</a:t>
            </a:r>
          </a:p>
          <a:p>
            <a:r>
              <a:rPr lang="en-US" dirty="0" smtClean="0"/>
              <a:t>B: ask as many questions as possible to get more details about A</a:t>
            </a:r>
          </a:p>
          <a:p>
            <a:r>
              <a:rPr lang="en-US" dirty="0" smtClean="0"/>
              <a:t>Switch </a:t>
            </a:r>
          </a:p>
          <a:p>
            <a:r>
              <a:rPr lang="en-US" dirty="0" smtClean="0"/>
              <a:t>You have about 5 minutes per person.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l="14595" t="33634" r="20540" b="3904"/>
          <a:stretch>
            <a:fillRect/>
          </a:stretch>
        </p:blipFill>
        <p:spPr bwMode="auto">
          <a:xfrm>
            <a:off x="4618892" y="4572000"/>
            <a:ext cx="42203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8" name="AutoShape 4" descr="Displaying 20150305_1338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20150305_1338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 l="14595" t="33634" r="20540" b="3904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</TotalTime>
  <Words>127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Nice to Meet You!</vt:lpstr>
      <vt:lpstr>Interviews</vt:lpstr>
      <vt:lpstr>Think of some questions you want to ask….</vt:lpstr>
      <vt:lpstr>Interview Time</vt:lpstr>
      <vt:lpstr>Find someone….</vt:lpstr>
      <vt:lpstr>Turn to page 7. </vt:lpstr>
      <vt:lpstr>Turn to page 5.</vt:lpstr>
      <vt:lpstr>Deeper Interview </vt:lpstr>
      <vt:lpstr>Slide 9</vt:lpstr>
      <vt:lpstr>Interview Game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to Meet You!</dc:title>
  <dc:creator>user</dc:creator>
  <cp:lastModifiedBy>user</cp:lastModifiedBy>
  <cp:revision>8</cp:revision>
  <dcterms:created xsi:type="dcterms:W3CDTF">2015-03-05T04:14:24Z</dcterms:created>
  <dcterms:modified xsi:type="dcterms:W3CDTF">2015-03-10T03:13:48Z</dcterms:modified>
</cp:coreProperties>
</file>