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How do you feel?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33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is a time that you felt …..? </a:t>
            </a:r>
          </a:p>
          <a:p>
            <a:pPr lvl="1"/>
            <a:r>
              <a:rPr lang="en-CA" dirty="0" smtClean="0"/>
              <a:t>Annoyed</a:t>
            </a:r>
          </a:p>
          <a:p>
            <a:pPr lvl="1"/>
            <a:r>
              <a:rPr lang="en-CA" dirty="0" smtClean="0"/>
              <a:t>Anxious/ tense/ worried</a:t>
            </a:r>
          </a:p>
          <a:p>
            <a:pPr lvl="1"/>
            <a:r>
              <a:rPr lang="en-CA" dirty="0" smtClean="0"/>
              <a:t>Delighted</a:t>
            </a:r>
          </a:p>
          <a:p>
            <a:pPr lvl="1"/>
            <a:r>
              <a:rPr lang="en-CA" dirty="0" smtClean="0"/>
              <a:t>Depressed</a:t>
            </a:r>
          </a:p>
          <a:p>
            <a:pPr lvl="1"/>
            <a:r>
              <a:rPr lang="en-CA" dirty="0" smtClean="0"/>
              <a:t>Embarrassed</a:t>
            </a:r>
          </a:p>
          <a:p>
            <a:pPr lvl="1"/>
            <a:r>
              <a:rPr lang="en-CA" dirty="0" smtClean="0"/>
              <a:t>Furious</a:t>
            </a:r>
          </a:p>
          <a:p>
            <a:pPr lvl="1"/>
            <a:r>
              <a:rPr lang="en-CA" dirty="0" smtClean="0"/>
              <a:t>Proud</a:t>
            </a:r>
          </a:p>
          <a:p>
            <a:pPr lvl="1"/>
            <a:r>
              <a:rPr lang="en-CA" dirty="0" smtClean="0"/>
              <a:t>Scared</a:t>
            </a:r>
          </a:p>
          <a:p>
            <a:pPr lvl="1"/>
            <a:r>
              <a:rPr lang="en-CA" dirty="0" smtClean="0"/>
              <a:t>Shocked</a:t>
            </a:r>
            <a:r>
              <a:rPr lang="en-CA" smtClean="0"/>
              <a:t>/ surprised </a:t>
            </a:r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8399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Creative stories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Make </a:t>
            </a:r>
            <a:r>
              <a:rPr lang="en-CA" dirty="0" smtClean="0"/>
              <a:t>a story about each of the pictures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How does the person or people in the picture feel? Why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296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Giving advice/ Suggestions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I think you should… 		</a:t>
            </a:r>
            <a:r>
              <a:rPr lang="en-CA" b="1" dirty="0" smtClean="0"/>
              <a:t>call</a:t>
            </a:r>
            <a:r>
              <a:rPr lang="en-CA" dirty="0" smtClean="0"/>
              <a:t> the police. </a:t>
            </a:r>
          </a:p>
          <a:p>
            <a:endParaRPr lang="en-CA" dirty="0" smtClean="0"/>
          </a:p>
          <a:p>
            <a:r>
              <a:rPr lang="en-CA" dirty="0" smtClean="0"/>
              <a:t>You should…			</a:t>
            </a:r>
            <a:r>
              <a:rPr lang="en-CA" b="1" dirty="0" smtClean="0"/>
              <a:t>study</a:t>
            </a:r>
            <a:r>
              <a:rPr lang="en-CA" dirty="0" smtClean="0"/>
              <a:t> more.</a:t>
            </a:r>
          </a:p>
          <a:p>
            <a:endParaRPr lang="en-CA" dirty="0"/>
          </a:p>
          <a:p>
            <a:r>
              <a:rPr lang="en-CA" dirty="0" smtClean="0"/>
              <a:t>I suggest…			</a:t>
            </a:r>
            <a:r>
              <a:rPr lang="en-CA" b="1" dirty="0" smtClean="0"/>
              <a:t>eating</a:t>
            </a:r>
            <a:r>
              <a:rPr lang="en-CA" dirty="0" smtClean="0"/>
              <a:t> ice-cream.</a:t>
            </a:r>
          </a:p>
          <a:p>
            <a:endParaRPr lang="en-CA" dirty="0" smtClean="0"/>
          </a:p>
          <a:p>
            <a:r>
              <a:rPr lang="en-CA" dirty="0" smtClean="0"/>
              <a:t>How about…			</a:t>
            </a:r>
            <a:r>
              <a:rPr lang="en-CA" b="1" dirty="0" smtClean="0"/>
              <a:t>going</a:t>
            </a:r>
            <a:r>
              <a:rPr lang="en-CA" dirty="0" smtClean="0"/>
              <a:t> for a walk.</a:t>
            </a:r>
          </a:p>
          <a:p>
            <a:endParaRPr lang="en-CA" dirty="0"/>
          </a:p>
          <a:p>
            <a:r>
              <a:rPr lang="en-CA" dirty="0" smtClean="0"/>
              <a:t>Why don’t you… 			</a:t>
            </a:r>
            <a:r>
              <a:rPr lang="en-CA" b="1" dirty="0" smtClean="0"/>
              <a:t>order </a:t>
            </a:r>
            <a:r>
              <a:rPr lang="en-CA" dirty="0" smtClean="0"/>
              <a:t>some chicken and beer?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6374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61</Words>
  <Application>Microsoft Office PowerPoint</Application>
  <PresentationFormat>와이드스크린</PresentationFormat>
  <Paragraphs>28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How do you feel?</vt:lpstr>
      <vt:lpstr>Interviews</vt:lpstr>
      <vt:lpstr>Creative stories</vt:lpstr>
      <vt:lpstr>Giving advice/ Suggestions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feel?</dc:title>
  <dc:creator>Microsoft account</dc:creator>
  <cp:lastModifiedBy>user</cp:lastModifiedBy>
  <cp:revision>2</cp:revision>
  <dcterms:created xsi:type="dcterms:W3CDTF">2016-01-24T04:31:22Z</dcterms:created>
  <dcterms:modified xsi:type="dcterms:W3CDTF">2016-03-29T07:10:50Z</dcterms:modified>
</cp:coreProperties>
</file>