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1" r:id="rId4"/>
    <p:sldId id="258" r:id="rId5"/>
    <p:sldId id="262" r:id="rId6"/>
    <p:sldId id="257" r:id="rId7"/>
    <p:sldId id="263" r:id="rId8"/>
    <p:sldId id="264" r:id="rId9"/>
    <p:sldId id="265" r:id="rId10"/>
    <p:sldId id="272" r:id="rId11"/>
    <p:sldId id="273" r:id="rId12"/>
    <p:sldId id="274" r:id="rId13"/>
    <p:sldId id="275" r:id="rId14"/>
    <p:sldId id="276" r:id="rId15"/>
    <p:sldId id="266" r:id="rId16"/>
    <p:sldId id="269" r:id="rId17"/>
    <p:sldId id="277" r:id="rId18"/>
    <p:sldId id="267" r:id="rId19"/>
    <p:sldId id="268" r:id="rId20"/>
    <p:sldId id="270" r:id="rId21"/>
    <p:sldId id="271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224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2C00D-AD44-4AA1-807D-0D28C14053F5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A66D5-F785-46A1-A7C4-597DE491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7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418-2500-4FB0-8972-05A389204434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862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Getting Acquainted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84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6600" dirty="0" smtClean="0"/>
              <a:t>Conversation Starters</a:t>
            </a:r>
            <a:endParaRPr lang="en-CA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How’s it going? How are you doing?</a:t>
            </a:r>
          </a:p>
          <a:p>
            <a:r>
              <a:rPr lang="en-CA" dirty="0" smtClean="0"/>
              <a:t>How’s life? What’s new?</a:t>
            </a:r>
            <a:endParaRPr lang="en-CA" dirty="0"/>
          </a:p>
        </p:txBody>
      </p:sp>
      <p:pic>
        <p:nvPicPr>
          <p:cNvPr id="6146" name="Picture 2" descr="http://justicefergie.com/wp-content/uploads/2013/01/convers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6973" y="819666"/>
            <a:ext cx="3941032" cy="1971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184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Which of these is strange in English?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19403" y="2127355"/>
            <a:ext cx="2208245" cy="864096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How’s life?</a:t>
            </a:r>
            <a:endParaRPr lang="en-CA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19403" y="3764848"/>
            <a:ext cx="2208245" cy="864096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What’s going on?</a:t>
            </a:r>
            <a:endParaRPr lang="en-CA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673495" y="2127355"/>
            <a:ext cx="2208245" cy="864096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Did you eat?</a:t>
            </a:r>
            <a:endParaRPr lang="en-CA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599367" y="3764848"/>
            <a:ext cx="2208245" cy="864096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How have you been?</a:t>
            </a:r>
            <a:endParaRPr lang="en-CA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480043" y="2127355"/>
            <a:ext cx="2208245" cy="864096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How’s it going?</a:t>
            </a:r>
            <a:endParaRPr lang="en-CA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480043" y="3764848"/>
            <a:ext cx="2208245" cy="864096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What’s new?</a:t>
            </a:r>
            <a:endParaRPr lang="en-CA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19403" y="5373216"/>
            <a:ext cx="2208245" cy="864096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How are you doing?</a:t>
            </a:r>
            <a:endParaRPr lang="en-CA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599367" y="5362484"/>
            <a:ext cx="2208245" cy="864096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How’s everything?</a:t>
            </a:r>
            <a:endParaRPr lang="en-CA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480043" y="5395664"/>
            <a:ext cx="2208245" cy="864096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What’s up?</a:t>
            </a:r>
            <a:endParaRPr lang="en-CA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9255276" y="2127355"/>
            <a:ext cx="2208245" cy="1085621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What  have you been up to these days?</a:t>
            </a:r>
            <a:endParaRPr lang="en-CA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9255276" y="3764848"/>
            <a:ext cx="2208245" cy="864096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How’s school? </a:t>
            </a:r>
            <a:endParaRPr lang="en-CA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255276" y="5345041"/>
            <a:ext cx="2208245" cy="864096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You look terrible!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087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-171400"/>
            <a:ext cx="9217024" cy="1371600"/>
          </a:xfrm>
        </p:spPr>
        <p:txBody>
          <a:bodyPr>
            <a:noAutofit/>
          </a:bodyPr>
          <a:lstStyle/>
          <a:p>
            <a:r>
              <a:rPr lang="en-CA" sz="4400" dirty="0" smtClean="0"/>
              <a:t>Matching activity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239350" y="1556793"/>
            <a:ext cx="1920213" cy="767439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How’s life?</a:t>
            </a:r>
            <a:endParaRPr lang="en-CA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239350" y="2858058"/>
            <a:ext cx="1920213" cy="652238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What’s going on?</a:t>
            </a:r>
            <a:endParaRPr lang="en-CA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2831637" y="1552422"/>
            <a:ext cx="2016224" cy="771809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How have you been?</a:t>
            </a:r>
            <a:endParaRPr lang="en-CA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2831637" y="2902079"/>
            <a:ext cx="2016224" cy="754014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How’s it going?</a:t>
            </a:r>
            <a:endParaRPr lang="en-CA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2831637" y="4196896"/>
            <a:ext cx="1824203" cy="720080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What’s new?</a:t>
            </a:r>
            <a:endParaRPr lang="en-CA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252667" y="4196896"/>
            <a:ext cx="1906896" cy="720080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How are you doing?</a:t>
            </a:r>
            <a:endParaRPr lang="en-CA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210566" y="5517232"/>
            <a:ext cx="1948997" cy="648072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How’s everything?</a:t>
            </a:r>
            <a:endParaRPr lang="en-CA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2831637" y="5548064"/>
            <a:ext cx="2016224" cy="617240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What’s up?</a:t>
            </a:r>
            <a:endParaRPr lang="en-CA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5180371" y="2848226"/>
            <a:ext cx="2208245" cy="1085621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What  have you been up to these days?</a:t>
            </a:r>
            <a:endParaRPr lang="en-CA" dirty="0"/>
          </a:p>
        </p:txBody>
      </p:sp>
      <p:sp>
        <p:nvSpPr>
          <p:cNvPr id="32" name="Rounded Rectangular Callout 31"/>
          <p:cNvSpPr/>
          <p:nvPr/>
        </p:nvSpPr>
        <p:spPr>
          <a:xfrm>
            <a:off x="5135894" y="4653136"/>
            <a:ext cx="1920213" cy="678904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How’s school? </a:t>
            </a:r>
            <a:endParaRPr lang="en-CA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7728181" y="1460135"/>
            <a:ext cx="1959891" cy="864096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Not bad and you?</a:t>
            </a:r>
            <a:endParaRPr lang="en-CA" dirty="0"/>
          </a:p>
        </p:txBody>
      </p:sp>
      <p:sp>
        <p:nvSpPr>
          <p:cNvPr id="37" name="Rounded Rectangular Callout 36"/>
          <p:cNvSpPr/>
          <p:nvPr/>
        </p:nvSpPr>
        <p:spPr>
          <a:xfrm>
            <a:off x="7728182" y="2791997"/>
            <a:ext cx="2211487" cy="864096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Not much…you?</a:t>
            </a:r>
            <a:endParaRPr lang="en-CA" dirty="0"/>
          </a:p>
        </p:txBody>
      </p:sp>
      <p:sp>
        <p:nvSpPr>
          <p:cNvPr id="38" name="Rounded Rectangular Callout 37"/>
          <p:cNvSpPr/>
          <p:nvPr/>
        </p:nvSpPr>
        <p:spPr>
          <a:xfrm>
            <a:off x="7728181" y="4196896"/>
            <a:ext cx="2121240" cy="720080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Pretty good and you?</a:t>
            </a:r>
            <a:endParaRPr lang="en-CA" dirty="0"/>
          </a:p>
        </p:txBody>
      </p:sp>
      <p:sp>
        <p:nvSpPr>
          <p:cNvPr id="39" name="Rounded Rectangular Callout 38"/>
          <p:cNvSpPr/>
          <p:nvPr/>
        </p:nvSpPr>
        <p:spPr>
          <a:xfrm>
            <a:off x="7920203" y="5373216"/>
            <a:ext cx="1849323" cy="648072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Nothing much…</a:t>
            </a:r>
            <a:endParaRPr lang="en-CA" dirty="0"/>
          </a:p>
        </p:txBody>
      </p:sp>
      <p:sp>
        <p:nvSpPr>
          <p:cNvPr id="40" name="Rounded Rectangular Callout 39"/>
          <p:cNvSpPr/>
          <p:nvPr/>
        </p:nvSpPr>
        <p:spPr>
          <a:xfrm>
            <a:off x="10175147" y="1460136"/>
            <a:ext cx="1681493" cy="672721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</a:t>
            </a:r>
            <a:r>
              <a:rPr lang="en-CA" dirty="0" smtClean="0"/>
              <a:t>errible…</a:t>
            </a:r>
            <a:endParaRPr lang="en-CA" dirty="0"/>
          </a:p>
        </p:txBody>
      </p:sp>
      <p:sp>
        <p:nvSpPr>
          <p:cNvPr id="41" name="Rounded Rectangular Callout 40"/>
          <p:cNvSpPr/>
          <p:nvPr/>
        </p:nvSpPr>
        <p:spPr>
          <a:xfrm>
            <a:off x="10224459" y="2837576"/>
            <a:ext cx="1681493" cy="672721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Couldn’t be better!</a:t>
            </a:r>
            <a:endParaRPr lang="en-CA" dirty="0"/>
          </a:p>
        </p:txBody>
      </p:sp>
      <p:sp>
        <p:nvSpPr>
          <p:cNvPr id="42" name="Rounded Rectangular Callout 41"/>
          <p:cNvSpPr/>
          <p:nvPr/>
        </p:nvSpPr>
        <p:spPr>
          <a:xfrm>
            <a:off x="10032437" y="4220576"/>
            <a:ext cx="1837603" cy="696401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It’s going...</a:t>
            </a:r>
            <a:endParaRPr lang="en-CA" dirty="0"/>
          </a:p>
        </p:txBody>
      </p:sp>
      <p:sp>
        <p:nvSpPr>
          <p:cNvPr id="43" name="Rounded Rectangular Callout 42"/>
          <p:cNvSpPr/>
          <p:nvPr/>
        </p:nvSpPr>
        <p:spPr>
          <a:xfrm>
            <a:off x="10032437" y="5332041"/>
            <a:ext cx="1837603" cy="696401"/>
          </a:xfrm>
          <a:prstGeom prst="wedgeRoundRectCallout">
            <a:avLst>
              <a:gd name="adj1" fmla="val -40910"/>
              <a:gd name="adj2" fmla="val 92964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Pretty good!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0143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52" y="46022"/>
            <a:ext cx="7721600" cy="1371600"/>
          </a:xfrm>
        </p:spPr>
        <p:txBody>
          <a:bodyPr/>
          <a:lstStyle/>
          <a:p>
            <a:r>
              <a:rPr lang="en-CA" dirty="0" smtClean="0"/>
              <a:t>Dialogue practice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124744"/>
            <a:ext cx="11137237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</a:pPr>
            <a:r>
              <a:rPr lang="en-CA" sz="3300" dirty="0" smtClean="0">
                <a:solidFill>
                  <a:srgbClr val="002060"/>
                </a:solidFill>
              </a:rPr>
              <a:t>Prof. G: Hey, how’s it going?</a:t>
            </a:r>
          </a:p>
          <a:p>
            <a:pPr>
              <a:lnSpc>
                <a:spcPct val="160000"/>
              </a:lnSpc>
            </a:pPr>
            <a:r>
              <a:rPr lang="en-CA" sz="3300" dirty="0" smtClean="0"/>
              <a:t>You: Not bad and you?</a:t>
            </a:r>
          </a:p>
          <a:p>
            <a:pPr>
              <a:lnSpc>
                <a:spcPct val="160000"/>
              </a:lnSpc>
            </a:pPr>
            <a:r>
              <a:rPr lang="en-CA" sz="3300" dirty="0" smtClean="0">
                <a:solidFill>
                  <a:srgbClr val="002060"/>
                </a:solidFill>
              </a:rPr>
              <a:t>Prof. G: Not bad! What’s new?</a:t>
            </a:r>
          </a:p>
          <a:p>
            <a:pPr>
              <a:lnSpc>
                <a:spcPct val="160000"/>
              </a:lnSpc>
            </a:pPr>
            <a:r>
              <a:rPr lang="en-CA" sz="3300" dirty="0" smtClean="0"/>
              <a:t>You: Nothing much, I’ve been pretty busy these days eating and drinking with new friends...</a:t>
            </a:r>
          </a:p>
          <a:p>
            <a:pPr>
              <a:lnSpc>
                <a:spcPct val="160000"/>
              </a:lnSpc>
            </a:pPr>
            <a:r>
              <a:rPr lang="en-CA" sz="3300" dirty="0" smtClean="0">
                <a:solidFill>
                  <a:srgbClr val="002060"/>
                </a:solidFill>
              </a:rPr>
              <a:t>Prof. G: really?... That must be fun!</a:t>
            </a:r>
          </a:p>
          <a:p>
            <a:pPr>
              <a:lnSpc>
                <a:spcPct val="160000"/>
              </a:lnSpc>
            </a:pPr>
            <a:r>
              <a:rPr lang="en-CA" sz="3300" dirty="0" smtClean="0"/>
              <a:t>You: Yeah it’s great!</a:t>
            </a:r>
          </a:p>
          <a:p>
            <a:pPr>
              <a:lnSpc>
                <a:spcPct val="160000"/>
              </a:lnSpc>
            </a:pPr>
            <a:r>
              <a:rPr lang="en-CA" sz="3300" dirty="0" smtClean="0">
                <a:solidFill>
                  <a:srgbClr val="002060"/>
                </a:solidFill>
              </a:rPr>
              <a:t>Prof. G: Hey,  If you have time tonight do you want to grab a beer and some chicken together?</a:t>
            </a:r>
          </a:p>
          <a:p>
            <a:pPr>
              <a:lnSpc>
                <a:spcPct val="160000"/>
              </a:lnSpc>
            </a:pPr>
            <a:r>
              <a:rPr lang="en-CA" sz="3300" dirty="0" smtClean="0"/>
              <a:t>You: Sounds awesome! I’ll pay! </a:t>
            </a:r>
          </a:p>
          <a:p>
            <a:pPr>
              <a:lnSpc>
                <a:spcPct val="160000"/>
              </a:lnSpc>
            </a:pPr>
            <a:r>
              <a:rPr lang="en-CA" sz="3300" dirty="0" smtClean="0">
                <a:solidFill>
                  <a:srgbClr val="002060"/>
                </a:solidFill>
              </a:rPr>
              <a:t>Prof. G: Great! Meet you here at 6! </a:t>
            </a:r>
          </a:p>
          <a:p>
            <a:endParaRPr lang="en-CA" dirty="0"/>
          </a:p>
        </p:txBody>
      </p:sp>
      <p:pic>
        <p:nvPicPr>
          <p:cNvPr id="4" name="Picture 2" descr="http://www.studyzone.org/testprep/ela4/j/j0234764%5b1%5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99" y="275023"/>
            <a:ext cx="2496277" cy="114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96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Dialogue practice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Situation: You see your new friend on campus and you really want to invite them to hang out with you and your friends tonight. </a:t>
            </a:r>
          </a:p>
          <a:p>
            <a:endParaRPr lang="en-CA" dirty="0"/>
          </a:p>
          <a:p>
            <a:r>
              <a:rPr lang="en-CA" dirty="0" smtClean="0"/>
              <a:t>Make a dialogue using one of the conversation starters and responses we learned.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6" name="Picture 2" descr="http://www.studyzone.org/testprep/ela4/j/j0234764%5b1%5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99" y="275023"/>
            <a:ext cx="2496277" cy="114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620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Team Building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Pg. 4-5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84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solve these riddles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T </a:t>
            </a:r>
            <a:r>
              <a:rPr lang="en-US" dirty="0" err="1" smtClean="0"/>
              <a:t>T</a:t>
            </a:r>
            <a:r>
              <a:rPr lang="en-US" dirty="0" smtClean="0"/>
              <a:t> F </a:t>
            </a:r>
            <a:r>
              <a:rPr lang="en-US" dirty="0" err="1" smtClean="0"/>
              <a:t>F</a:t>
            </a:r>
            <a:r>
              <a:rPr lang="en-US" dirty="0" smtClean="0"/>
              <a:t> S </a:t>
            </a:r>
            <a:r>
              <a:rPr lang="en-US" dirty="0" err="1" smtClean="0"/>
              <a:t>S</a:t>
            </a:r>
            <a:r>
              <a:rPr lang="en-US" dirty="0" smtClean="0"/>
              <a:t> __</a:t>
            </a:r>
          </a:p>
          <a:p>
            <a:r>
              <a:rPr lang="en-US" dirty="0" smtClean="0"/>
              <a:t>31, 28, 31, 30, ___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Team Building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044" y="1383956"/>
            <a:ext cx="8915400" cy="3777622"/>
          </a:xfrm>
        </p:spPr>
        <p:txBody>
          <a:bodyPr>
            <a:normAutofit/>
          </a:bodyPr>
          <a:lstStyle/>
          <a:p>
            <a:r>
              <a:rPr lang="en-CA" sz="2000" dirty="0" smtClean="0"/>
              <a:t>Problem solving</a:t>
            </a:r>
          </a:p>
          <a:p>
            <a:pPr lvl="1"/>
            <a:r>
              <a:rPr lang="en-CA" sz="2000" dirty="0" smtClean="0"/>
              <a:t>Free-standing </a:t>
            </a:r>
            <a:r>
              <a:rPr lang="en-CA" sz="2000" dirty="0" smtClean="0"/>
              <a:t>tower</a:t>
            </a:r>
          </a:p>
          <a:p>
            <a:pPr lvl="1"/>
            <a:endParaRPr lang="en-CA" sz="2000" dirty="0"/>
          </a:p>
          <a:p>
            <a:pPr lvl="1"/>
            <a:r>
              <a:rPr lang="en-CA" sz="2000" dirty="0" smtClean="0"/>
              <a:t>5 pieces of paper</a:t>
            </a:r>
          </a:p>
          <a:p>
            <a:pPr lvl="1"/>
            <a:r>
              <a:rPr lang="en-CA" sz="2000" dirty="0" smtClean="0"/>
              <a:t>10 paper clips</a:t>
            </a:r>
          </a:p>
          <a:p>
            <a:pPr lvl="1"/>
            <a:r>
              <a:rPr lang="en-CA" sz="2000" dirty="0" smtClean="0"/>
              <a:t>10 minutes</a:t>
            </a:r>
            <a:endParaRPr lang="en-CA" sz="2000" dirty="0" smtClean="0"/>
          </a:p>
        </p:txBody>
      </p:sp>
      <p:pic>
        <p:nvPicPr>
          <p:cNvPr id="1026" name="Picture 2" descr="http://imaginationstationtoledo.org/content/wp-content/uploads/2011/02/tower-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808" y="148281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0778" y="4885038"/>
            <a:ext cx="77188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Can you pass me  ____?</a:t>
            </a:r>
            <a:r>
              <a:rPr lang="en-US" sz="1400" dirty="0" smtClean="0"/>
              <a:t>			Can you pass me a paper clip? </a:t>
            </a:r>
          </a:p>
          <a:p>
            <a:r>
              <a:rPr lang="en-US" sz="1400" b="1" dirty="0" smtClean="0"/>
              <a:t>I think we should V____.	</a:t>
            </a:r>
            <a:r>
              <a:rPr lang="en-US" sz="1400" dirty="0" smtClean="0"/>
              <a:t>		I think we should cut the paper.</a:t>
            </a:r>
          </a:p>
          <a:p>
            <a:r>
              <a:rPr lang="en-US" sz="1400" b="1" dirty="0" smtClean="0"/>
              <a:t>How about </a:t>
            </a:r>
            <a:r>
              <a:rPr lang="en-US" sz="1400" b="1" dirty="0" err="1" smtClean="0"/>
              <a:t>V+ing</a:t>
            </a:r>
            <a:r>
              <a:rPr lang="en-US" sz="1400" b="1" dirty="0" smtClean="0"/>
              <a:t> _____?	</a:t>
            </a:r>
            <a:r>
              <a:rPr lang="en-US" sz="1400" dirty="0" smtClean="0"/>
              <a:t>		How about cutting the paper?</a:t>
            </a:r>
          </a:p>
          <a:p>
            <a:r>
              <a:rPr lang="en-US" sz="1400" b="1" dirty="0" smtClean="0"/>
              <a:t>Why don’t we V_____?</a:t>
            </a:r>
            <a:r>
              <a:rPr lang="en-US" sz="1400" dirty="0" smtClean="0"/>
              <a:t>			Why don’t we connect the paper clips?</a:t>
            </a:r>
          </a:p>
          <a:p>
            <a:r>
              <a:rPr lang="en-US" sz="1400" b="1" dirty="0" smtClean="0"/>
              <a:t>Let’s try </a:t>
            </a:r>
            <a:r>
              <a:rPr lang="en-US" sz="1400" b="1" dirty="0" err="1" smtClean="0"/>
              <a:t>V+ing</a:t>
            </a:r>
            <a:r>
              <a:rPr lang="en-US" sz="1400" b="1" dirty="0" smtClean="0"/>
              <a:t> _____.	</a:t>
            </a:r>
            <a:r>
              <a:rPr lang="en-US" sz="1400" dirty="0" smtClean="0"/>
              <a:t>			Let’s try ripping the paper into small pieces.</a:t>
            </a:r>
          </a:p>
        </p:txBody>
      </p:sp>
    </p:spTree>
    <p:extLst>
      <p:ext uri="{BB962C8B-B14F-4D97-AF65-F5344CB8AC3E}">
        <p14:creationId xmlns:p14="http://schemas.microsoft.com/office/powerpoint/2010/main" val="1942482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 2 minutes how many words can you make using the following letters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4800" b="1" dirty="0" smtClean="0"/>
              <a:t>problem solving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Ex. love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together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Creative thinking ( Activity 3A pg. 5)</a:t>
            </a:r>
          </a:p>
          <a:p>
            <a:r>
              <a:rPr lang="en-US" dirty="0" smtClean="0"/>
              <a:t>Logical thinking ( Activity 2C, pg. 5)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Greeting People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/>
              <a:t>How do you greet people you just met physically and verbally?</a:t>
            </a:r>
          </a:p>
          <a:p>
            <a:pPr lvl="1"/>
            <a:r>
              <a:rPr lang="en-CA" sz="2000" dirty="0" smtClean="0"/>
              <a:t>Someone’s parents </a:t>
            </a:r>
          </a:p>
          <a:p>
            <a:pPr lvl="1"/>
            <a:r>
              <a:rPr lang="en-CA" sz="2000" dirty="0" smtClean="0"/>
              <a:t>Someone’s boyfriend/ girlfriend</a:t>
            </a:r>
          </a:p>
          <a:p>
            <a:pPr lvl="1"/>
            <a:r>
              <a:rPr lang="en-CA" sz="2000" dirty="0" smtClean="0"/>
              <a:t>A new classmate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672429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image.slidesharecdn.com/careermotivationtest-13432475089995-phpapp01-120725152149-phpapp01/95/career-motivation-test-10-728.jpg?cb=134323787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65" y="1068344"/>
            <a:ext cx="7650892" cy="4764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switch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a room there are three light switches in the OFF position. Each switch controls 1 of 3 light bulbs on the floor below.</a:t>
            </a:r>
          </a:p>
          <a:p>
            <a:endParaRPr lang="en-US" dirty="0" smtClean="0"/>
          </a:p>
          <a:p>
            <a:r>
              <a:rPr lang="en-CA" dirty="0" smtClean="0"/>
              <a:t>Turn on any of the switches but you may only </a:t>
            </a:r>
            <a:r>
              <a:rPr lang="en-CA" smtClean="0"/>
              <a:t>go to </a:t>
            </a:r>
            <a:r>
              <a:rPr lang="en-CA" dirty="0" smtClean="0"/>
              <a:t>inspect the bulbs </a:t>
            </a:r>
            <a:r>
              <a:rPr lang="en-CA" b="1" dirty="0" smtClean="0"/>
              <a:t>one time</a:t>
            </a:r>
            <a:r>
              <a:rPr lang="en-CA" dirty="0" smtClean="0"/>
              <a:t>. How can you find the switch for each bulb with one inspection??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javahotspot.com/wp-content/uploads/2015/04/javahotspot_puzzle_3_bulb_3_swit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4753" y="4623186"/>
            <a:ext cx="2743200" cy="173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731373"/>
              </p:ext>
            </p:extLst>
          </p:nvPr>
        </p:nvGraphicFramePr>
        <p:xfrm>
          <a:off x="6324601" y="0"/>
          <a:ext cx="5764271" cy="68503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7946"/>
                <a:gridCol w="1338171"/>
                <a:gridCol w="729912"/>
                <a:gridCol w="486608"/>
                <a:gridCol w="1338171"/>
                <a:gridCol w="1433463"/>
              </a:tblGrid>
              <a:tr h="3632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Occupation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Gender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Positive Points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Negative Points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</a:tr>
              <a:tr h="72642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Biology Professor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</a:tr>
              <a:tr h="5964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Nurse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Female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</a:tr>
              <a:tr h="5964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Farmer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Male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</a:tr>
              <a:tr h="5964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Russian Soldier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Female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</a:tr>
              <a:tr h="5964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Police officer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</a:tr>
              <a:tr h="5964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Homemaker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Female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</a:tr>
              <a:tr h="5964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Priest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Male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</a:tr>
              <a:tr h="5964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Doctor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Female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</a:tr>
              <a:tr h="5964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*Botanist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Female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28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</a:tr>
              <a:tr h="5964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Carpenter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Male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1" marR="35421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01179" y="1797985"/>
            <a:ext cx="4521821" cy="28315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 have been selected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participate in a survivor gameshow.  You will have to survived on a tropical desert island with no supplies for 6 months.  You have been chosen as the leaders of the group and can select 4 people to take with you.  Who woul</a:t>
            </a:r>
            <a:r>
              <a:rPr lang="en-US" alt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 you select and why?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http://media.indiedb.com/images/games/1/16/15663/Survivor-Logo-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73" y="431197"/>
            <a:ext cx="4937827" cy="111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324101" y="5683935"/>
            <a:ext cx="3949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</a:rPr>
              <a:t>*A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botanist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 or plant scientist is a scientist who specializes in this field of study.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632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Building Relationships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To build a friendly relationship with someone it is important to find things in common. </a:t>
            </a:r>
          </a:p>
          <a:p>
            <a:endParaRPr lang="en-CA" sz="2000" dirty="0"/>
          </a:p>
          <a:p>
            <a:r>
              <a:rPr lang="en-CA" sz="2000" dirty="0" smtClean="0"/>
              <a:t>Write down 3 things you have in common with Prof. G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56235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Write down 5 questions you want to ask a new friend p.3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/>
              <a:t>Ex. What is your name?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928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906" y="533400"/>
            <a:ext cx="7052235" cy="1066800"/>
          </a:xfrm>
        </p:spPr>
        <p:txBody>
          <a:bodyPr/>
          <a:lstStyle/>
          <a:p>
            <a:r>
              <a:rPr lang="en-US" dirty="0" smtClean="0"/>
              <a:t>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muse.union.edu/unfiltered/files/2014/10/in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1750569"/>
            <a:ext cx="8432800" cy="4764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Interview Game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Speed meeting</a:t>
            </a:r>
          </a:p>
          <a:p>
            <a:r>
              <a:rPr lang="en-CA" sz="2000" dirty="0" smtClean="0"/>
              <a:t>Try to find 3 things in common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754362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of some questions you want to ask…pg.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What’s your favorite?</a:t>
            </a:r>
          </a:p>
          <a:p>
            <a:r>
              <a:rPr lang="en-US" sz="2000" dirty="0" smtClean="0"/>
              <a:t>What kind of _____ do you like?</a:t>
            </a:r>
          </a:p>
          <a:p>
            <a:r>
              <a:rPr lang="en-US" sz="2000" dirty="0" smtClean="0"/>
              <a:t>How many ____ do you have?</a:t>
            </a:r>
          </a:p>
          <a:p>
            <a:r>
              <a:rPr lang="en-US" sz="2000" dirty="0" smtClean="0"/>
              <a:t>Do you_____?</a:t>
            </a:r>
          </a:p>
          <a:p>
            <a:r>
              <a:rPr lang="en-US" sz="2000" dirty="0" smtClean="0"/>
              <a:t>Can you _____?</a:t>
            </a:r>
          </a:p>
          <a:p>
            <a:endParaRPr lang="en-US" sz="2000" dirty="0" smtClean="0"/>
          </a:p>
          <a:p>
            <a:r>
              <a:rPr lang="en-US" sz="2000" dirty="0" smtClean="0"/>
              <a:t>who, what, when, where, why, how</a:t>
            </a:r>
          </a:p>
          <a:p>
            <a:r>
              <a:rPr lang="en-US" sz="2000" dirty="0" smtClean="0"/>
              <a:t>do, can, will etc.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45 second interview and answer</a:t>
            </a:r>
          </a:p>
          <a:p>
            <a:pPr lvl="1"/>
            <a:r>
              <a:rPr lang="en-US" sz="2000" dirty="0" smtClean="0"/>
              <a:t>Switch role</a:t>
            </a:r>
          </a:p>
          <a:p>
            <a:pPr lvl="1"/>
            <a:r>
              <a:rPr lang="en-US" sz="2000" dirty="0" smtClean="0"/>
              <a:t>45 seconds more</a:t>
            </a:r>
          </a:p>
          <a:p>
            <a:r>
              <a:rPr lang="en-US" sz="2000" dirty="0" smtClean="0"/>
              <a:t>Change partners</a:t>
            </a:r>
          </a:p>
          <a:p>
            <a:r>
              <a:rPr lang="en-US" sz="2000" dirty="0" smtClean="0"/>
              <a:t>After you have met everyone, STOP!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s://cdn4.iconfinder.com/data/icons/business-management-2/256/Meeting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9200" y="2743201"/>
            <a:ext cx="4978400" cy="3733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</TotalTime>
  <Words>718</Words>
  <Application>Microsoft Office PowerPoint</Application>
  <PresentationFormat>와이드스크린</PresentationFormat>
  <Paragraphs>198</Paragraphs>
  <Slides>22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Arial</vt:lpstr>
      <vt:lpstr>Arial</vt:lpstr>
      <vt:lpstr>Calibri</vt:lpstr>
      <vt:lpstr>Century Gothic</vt:lpstr>
      <vt:lpstr>Times New Roman</vt:lpstr>
      <vt:lpstr>Wingdings 3</vt:lpstr>
      <vt:lpstr>Wisp</vt:lpstr>
      <vt:lpstr>Getting Acquainted </vt:lpstr>
      <vt:lpstr>Greeting People</vt:lpstr>
      <vt:lpstr>Building Relationships</vt:lpstr>
      <vt:lpstr>Write down 5 questions you want to ask a new friend p.3</vt:lpstr>
      <vt:lpstr>Interviews</vt:lpstr>
      <vt:lpstr>Interview Game</vt:lpstr>
      <vt:lpstr>Think of some questions you want to ask…pg. 3</vt:lpstr>
      <vt:lpstr>Interview Time</vt:lpstr>
      <vt:lpstr>Interview Game</vt:lpstr>
      <vt:lpstr>Conversation Starters</vt:lpstr>
      <vt:lpstr>Which of these is strange in English?</vt:lpstr>
      <vt:lpstr>Matching activity</vt:lpstr>
      <vt:lpstr>Dialogue practice</vt:lpstr>
      <vt:lpstr>Dialogue practice</vt:lpstr>
      <vt:lpstr>Team Building</vt:lpstr>
      <vt:lpstr>Can you solve these riddles</vt:lpstr>
      <vt:lpstr>Team Building</vt:lpstr>
      <vt:lpstr>Thinking Warm-up</vt:lpstr>
      <vt:lpstr>Working together </vt:lpstr>
      <vt:lpstr>PowerPoint 프레젠테이션</vt:lpstr>
      <vt:lpstr>Light switch problem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Acquainted </dc:title>
  <dc:creator>Microsoft account</dc:creator>
  <cp:lastModifiedBy>user</cp:lastModifiedBy>
  <cp:revision>16</cp:revision>
  <dcterms:created xsi:type="dcterms:W3CDTF">2016-01-24T04:37:01Z</dcterms:created>
  <dcterms:modified xsi:type="dcterms:W3CDTF">2016-03-16T01:14:54Z</dcterms:modified>
</cp:coreProperties>
</file>