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Default Extension="png" ContentType="image/png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15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0.xml" ContentType="application/vnd.openxmlformats-officedocument.presentationml.slideLayout+xml"/>
  <Default Extension="gif" ContentType="image/gif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7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15620"/>
    <p:restoredTop sz="94660"/>
  </p:normalViewPr>
  <p:slideViewPr>
    <p:cSldViewPr>
      <p:cViewPr varScale="1">
        <p:scale>
          <a:sx n="110" d="100"/>
          <a:sy n="110" d="100"/>
        </p:scale>
        <p:origin x="-1644" y="-9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9D684D-9463-4DAB-BC00-46DA10220F72}" type="datetimeFigureOut">
              <a:rPr lang="en-US" smtClean="0"/>
              <a:pPr/>
              <a:t>3/5/2015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D936E0-A794-4244-B43E-EECED1E90B17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9D684D-9463-4DAB-BC00-46DA10220F72}" type="datetimeFigureOut">
              <a:rPr lang="en-US" smtClean="0"/>
              <a:pPr/>
              <a:t>3/5/2015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D936E0-A794-4244-B43E-EECED1E90B17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9D684D-9463-4DAB-BC00-46DA10220F72}" type="datetimeFigureOut">
              <a:rPr lang="en-US" smtClean="0"/>
              <a:pPr/>
              <a:t>3/5/2015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D936E0-A794-4244-B43E-EECED1E90B17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Title Slide with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156"/>
          <p:cNvGrpSpPr>
            <a:grpSpLocks noChangeAspect="1"/>
          </p:cNvGrpSpPr>
          <p:nvPr/>
        </p:nvGrpSpPr>
        <p:grpSpPr bwMode="auto">
          <a:xfrm>
            <a:off x="-48" y="-4105"/>
            <a:ext cx="9141714" cy="6866210"/>
            <a:chOff x="3" y="-2"/>
            <a:chExt cx="7676" cy="4324"/>
          </a:xfrm>
          <a:solidFill>
            <a:schemeClr val="bg1">
              <a:alpha val="30000"/>
            </a:schemeClr>
          </a:solidFill>
        </p:grpSpPr>
        <p:grpSp>
          <p:nvGrpSpPr>
            <p:cNvPr id="6" name="Group 357"/>
            <p:cNvGrpSpPr>
              <a:grpSpLocks/>
            </p:cNvGrpSpPr>
            <p:nvPr/>
          </p:nvGrpSpPr>
          <p:grpSpPr bwMode="auto">
            <a:xfrm>
              <a:off x="3" y="-2"/>
              <a:ext cx="5735" cy="596"/>
              <a:chOff x="3" y="-2"/>
              <a:chExt cx="5735" cy="596"/>
            </a:xfrm>
            <a:grpFill/>
          </p:grpSpPr>
          <p:sp>
            <p:nvSpPr>
              <p:cNvPr id="1738" name="Freeform 157"/>
              <p:cNvSpPr>
                <a:spLocks/>
              </p:cNvSpPr>
              <p:nvPr/>
            </p:nvSpPr>
            <p:spPr bwMode="auto">
              <a:xfrm>
                <a:off x="3" y="-2"/>
                <a:ext cx="48" cy="64"/>
              </a:xfrm>
              <a:custGeom>
                <a:avLst/>
                <a:gdLst>
                  <a:gd name="T0" fmla="*/ 4 w 24"/>
                  <a:gd name="T1" fmla="*/ 32 h 32"/>
                  <a:gd name="T2" fmla="*/ 0 w 24"/>
                  <a:gd name="T3" fmla="*/ 27 h 32"/>
                  <a:gd name="T4" fmla="*/ 0 w 24"/>
                  <a:gd name="T5" fmla="*/ 3 h 32"/>
                  <a:gd name="T6" fmla="*/ 4 w 24"/>
                  <a:gd name="T7" fmla="*/ 7 h 32"/>
                  <a:gd name="T8" fmla="*/ 20 w 24"/>
                  <a:gd name="T9" fmla="*/ 5 h 32"/>
                  <a:gd name="T10" fmla="*/ 18 w 24"/>
                  <a:gd name="T11" fmla="*/ 19 h 32"/>
                  <a:gd name="T12" fmla="*/ 4 w 24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4" y="32"/>
                    </a:moveTo>
                    <a:cubicBezTo>
                      <a:pt x="3" y="30"/>
                      <a:pt x="2" y="28"/>
                      <a:pt x="0" y="2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3" y="5"/>
                      <a:pt x="4" y="7"/>
                    </a:cubicBezTo>
                    <a:cubicBezTo>
                      <a:pt x="8" y="1"/>
                      <a:pt x="16" y="0"/>
                      <a:pt x="20" y="5"/>
                    </a:cubicBezTo>
                    <a:cubicBezTo>
                      <a:pt x="24" y="9"/>
                      <a:pt x="24" y="15"/>
                      <a:pt x="18" y="19"/>
                    </a:cubicBezTo>
                    <a:cubicBezTo>
                      <a:pt x="12" y="24"/>
                      <a:pt x="9" y="25"/>
                      <a:pt x="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Freeform 158"/>
              <p:cNvSpPr>
                <a:spLocks/>
              </p:cNvSpPr>
              <p:nvPr/>
            </p:nvSpPr>
            <p:spPr bwMode="auto">
              <a:xfrm>
                <a:off x="111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Freeform 159"/>
              <p:cNvSpPr>
                <a:spLocks/>
              </p:cNvSpPr>
              <p:nvPr/>
            </p:nvSpPr>
            <p:spPr bwMode="auto">
              <a:xfrm>
                <a:off x="247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Freeform 160"/>
              <p:cNvSpPr>
                <a:spLocks/>
              </p:cNvSpPr>
              <p:nvPr/>
            </p:nvSpPr>
            <p:spPr bwMode="auto">
              <a:xfrm>
                <a:off x="385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Freeform 161"/>
              <p:cNvSpPr>
                <a:spLocks/>
              </p:cNvSpPr>
              <p:nvPr/>
            </p:nvSpPr>
            <p:spPr bwMode="auto">
              <a:xfrm>
                <a:off x="521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Freeform 162"/>
              <p:cNvSpPr>
                <a:spLocks/>
              </p:cNvSpPr>
              <p:nvPr/>
            </p:nvSpPr>
            <p:spPr bwMode="auto">
              <a:xfrm>
                <a:off x="659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Freeform 163"/>
              <p:cNvSpPr>
                <a:spLocks/>
              </p:cNvSpPr>
              <p:nvPr/>
            </p:nvSpPr>
            <p:spPr bwMode="auto">
              <a:xfrm>
                <a:off x="797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Freeform 164"/>
              <p:cNvSpPr>
                <a:spLocks/>
              </p:cNvSpPr>
              <p:nvPr/>
            </p:nvSpPr>
            <p:spPr bwMode="auto">
              <a:xfrm>
                <a:off x="933" y="-2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165"/>
              <p:cNvSpPr>
                <a:spLocks/>
              </p:cNvSpPr>
              <p:nvPr/>
            </p:nvSpPr>
            <p:spPr bwMode="auto">
              <a:xfrm>
                <a:off x="1070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166"/>
              <p:cNvSpPr>
                <a:spLocks/>
              </p:cNvSpPr>
              <p:nvPr/>
            </p:nvSpPr>
            <p:spPr bwMode="auto">
              <a:xfrm>
                <a:off x="1206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167"/>
              <p:cNvSpPr>
                <a:spLocks/>
              </p:cNvSpPr>
              <p:nvPr/>
            </p:nvSpPr>
            <p:spPr bwMode="auto">
              <a:xfrm>
                <a:off x="1344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168"/>
              <p:cNvSpPr>
                <a:spLocks/>
              </p:cNvSpPr>
              <p:nvPr/>
            </p:nvSpPr>
            <p:spPr bwMode="auto">
              <a:xfrm>
                <a:off x="1480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Freeform 169"/>
              <p:cNvSpPr>
                <a:spLocks/>
              </p:cNvSpPr>
              <p:nvPr/>
            </p:nvSpPr>
            <p:spPr bwMode="auto">
              <a:xfrm>
                <a:off x="1618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Freeform 170"/>
              <p:cNvSpPr>
                <a:spLocks/>
              </p:cNvSpPr>
              <p:nvPr/>
            </p:nvSpPr>
            <p:spPr bwMode="auto">
              <a:xfrm>
                <a:off x="1754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171"/>
              <p:cNvSpPr>
                <a:spLocks/>
              </p:cNvSpPr>
              <p:nvPr/>
            </p:nvSpPr>
            <p:spPr bwMode="auto">
              <a:xfrm>
                <a:off x="1892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172"/>
              <p:cNvSpPr>
                <a:spLocks/>
              </p:cNvSpPr>
              <p:nvPr/>
            </p:nvSpPr>
            <p:spPr bwMode="auto">
              <a:xfrm>
                <a:off x="2028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173"/>
              <p:cNvSpPr>
                <a:spLocks/>
              </p:cNvSpPr>
              <p:nvPr/>
            </p:nvSpPr>
            <p:spPr bwMode="auto">
              <a:xfrm>
                <a:off x="2166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174"/>
              <p:cNvSpPr>
                <a:spLocks/>
              </p:cNvSpPr>
              <p:nvPr/>
            </p:nvSpPr>
            <p:spPr bwMode="auto">
              <a:xfrm>
                <a:off x="2304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175"/>
              <p:cNvSpPr>
                <a:spLocks/>
              </p:cNvSpPr>
              <p:nvPr/>
            </p:nvSpPr>
            <p:spPr bwMode="auto">
              <a:xfrm>
                <a:off x="2440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176"/>
              <p:cNvSpPr>
                <a:spLocks/>
              </p:cNvSpPr>
              <p:nvPr/>
            </p:nvSpPr>
            <p:spPr bwMode="auto">
              <a:xfrm>
                <a:off x="2578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177"/>
              <p:cNvSpPr>
                <a:spLocks/>
              </p:cNvSpPr>
              <p:nvPr/>
            </p:nvSpPr>
            <p:spPr bwMode="auto">
              <a:xfrm>
                <a:off x="2714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178"/>
              <p:cNvSpPr>
                <a:spLocks/>
              </p:cNvSpPr>
              <p:nvPr/>
            </p:nvSpPr>
            <p:spPr bwMode="auto">
              <a:xfrm>
                <a:off x="2852" y="-2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179"/>
              <p:cNvSpPr>
                <a:spLocks/>
              </p:cNvSpPr>
              <p:nvPr/>
            </p:nvSpPr>
            <p:spPr bwMode="auto">
              <a:xfrm>
                <a:off x="2987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180"/>
              <p:cNvSpPr>
                <a:spLocks/>
              </p:cNvSpPr>
              <p:nvPr/>
            </p:nvSpPr>
            <p:spPr bwMode="auto">
              <a:xfrm>
                <a:off x="3125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181"/>
              <p:cNvSpPr>
                <a:spLocks/>
              </p:cNvSpPr>
              <p:nvPr/>
            </p:nvSpPr>
            <p:spPr bwMode="auto">
              <a:xfrm>
                <a:off x="3261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Freeform 182"/>
              <p:cNvSpPr>
                <a:spLocks/>
              </p:cNvSpPr>
              <p:nvPr/>
            </p:nvSpPr>
            <p:spPr bwMode="auto">
              <a:xfrm>
                <a:off x="3399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Freeform 183"/>
              <p:cNvSpPr>
                <a:spLocks/>
              </p:cNvSpPr>
              <p:nvPr/>
            </p:nvSpPr>
            <p:spPr bwMode="auto">
              <a:xfrm>
                <a:off x="3535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Freeform 184"/>
              <p:cNvSpPr>
                <a:spLocks/>
              </p:cNvSpPr>
              <p:nvPr/>
            </p:nvSpPr>
            <p:spPr bwMode="auto">
              <a:xfrm>
                <a:off x="3673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Freeform 185"/>
              <p:cNvSpPr>
                <a:spLocks/>
              </p:cNvSpPr>
              <p:nvPr/>
            </p:nvSpPr>
            <p:spPr bwMode="auto">
              <a:xfrm>
                <a:off x="3811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Freeform 186"/>
              <p:cNvSpPr>
                <a:spLocks/>
              </p:cNvSpPr>
              <p:nvPr/>
            </p:nvSpPr>
            <p:spPr bwMode="auto">
              <a:xfrm>
                <a:off x="3947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Freeform 187"/>
              <p:cNvSpPr>
                <a:spLocks/>
              </p:cNvSpPr>
              <p:nvPr/>
            </p:nvSpPr>
            <p:spPr bwMode="auto">
              <a:xfrm>
                <a:off x="4085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Freeform 188"/>
              <p:cNvSpPr>
                <a:spLocks/>
              </p:cNvSpPr>
              <p:nvPr/>
            </p:nvSpPr>
            <p:spPr bwMode="auto">
              <a:xfrm>
                <a:off x="4221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Freeform 189"/>
              <p:cNvSpPr>
                <a:spLocks/>
              </p:cNvSpPr>
              <p:nvPr/>
            </p:nvSpPr>
            <p:spPr bwMode="auto">
              <a:xfrm>
                <a:off x="4359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Freeform 190"/>
              <p:cNvSpPr>
                <a:spLocks/>
              </p:cNvSpPr>
              <p:nvPr/>
            </p:nvSpPr>
            <p:spPr bwMode="auto">
              <a:xfrm>
                <a:off x="4495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Freeform 191"/>
              <p:cNvSpPr>
                <a:spLocks/>
              </p:cNvSpPr>
              <p:nvPr/>
            </p:nvSpPr>
            <p:spPr bwMode="auto">
              <a:xfrm>
                <a:off x="4633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Freeform 192"/>
              <p:cNvSpPr>
                <a:spLocks/>
              </p:cNvSpPr>
              <p:nvPr/>
            </p:nvSpPr>
            <p:spPr bwMode="auto">
              <a:xfrm>
                <a:off x="4769" y="-2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Freeform 193"/>
              <p:cNvSpPr>
                <a:spLocks/>
              </p:cNvSpPr>
              <p:nvPr/>
            </p:nvSpPr>
            <p:spPr bwMode="auto">
              <a:xfrm>
                <a:off x="4906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Freeform 194"/>
              <p:cNvSpPr>
                <a:spLocks/>
              </p:cNvSpPr>
              <p:nvPr/>
            </p:nvSpPr>
            <p:spPr bwMode="auto">
              <a:xfrm>
                <a:off x="5042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Freeform 195"/>
              <p:cNvSpPr>
                <a:spLocks/>
              </p:cNvSpPr>
              <p:nvPr/>
            </p:nvSpPr>
            <p:spPr bwMode="auto">
              <a:xfrm>
                <a:off x="5180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Freeform 196"/>
              <p:cNvSpPr>
                <a:spLocks/>
              </p:cNvSpPr>
              <p:nvPr/>
            </p:nvSpPr>
            <p:spPr bwMode="auto">
              <a:xfrm>
                <a:off x="5318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Freeform 197"/>
              <p:cNvSpPr>
                <a:spLocks/>
              </p:cNvSpPr>
              <p:nvPr/>
            </p:nvSpPr>
            <p:spPr bwMode="auto">
              <a:xfrm>
                <a:off x="5454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Freeform 198"/>
              <p:cNvSpPr>
                <a:spLocks/>
              </p:cNvSpPr>
              <p:nvPr/>
            </p:nvSpPr>
            <p:spPr bwMode="auto">
              <a:xfrm>
                <a:off x="5592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Freeform 199"/>
              <p:cNvSpPr>
                <a:spLocks/>
              </p:cNvSpPr>
              <p:nvPr/>
            </p:nvSpPr>
            <p:spPr bwMode="auto">
              <a:xfrm>
                <a:off x="43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Freeform 200"/>
              <p:cNvSpPr>
                <a:spLocks/>
              </p:cNvSpPr>
              <p:nvPr/>
            </p:nvSpPr>
            <p:spPr bwMode="auto">
              <a:xfrm>
                <a:off x="179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Freeform 201"/>
              <p:cNvSpPr>
                <a:spLocks/>
              </p:cNvSpPr>
              <p:nvPr/>
            </p:nvSpPr>
            <p:spPr bwMode="auto">
              <a:xfrm>
                <a:off x="317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Freeform 202"/>
              <p:cNvSpPr>
                <a:spLocks/>
              </p:cNvSpPr>
              <p:nvPr/>
            </p:nvSpPr>
            <p:spPr bwMode="auto">
              <a:xfrm>
                <a:off x="455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Freeform 203"/>
              <p:cNvSpPr>
                <a:spLocks/>
              </p:cNvSpPr>
              <p:nvPr/>
            </p:nvSpPr>
            <p:spPr bwMode="auto">
              <a:xfrm>
                <a:off x="591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Freeform 204"/>
              <p:cNvSpPr>
                <a:spLocks/>
              </p:cNvSpPr>
              <p:nvPr/>
            </p:nvSpPr>
            <p:spPr bwMode="auto">
              <a:xfrm>
                <a:off x="729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Freeform 205"/>
              <p:cNvSpPr>
                <a:spLocks/>
              </p:cNvSpPr>
              <p:nvPr/>
            </p:nvSpPr>
            <p:spPr bwMode="auto">
              <a:xfrm>
                <a:off x="865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Freeform 206"/>
              <p:cNvSpPr>
                <a:spLocks/>
              </p:cNvSpPr>
              <p:nvPr/>
            </p:nvSpPr>
            <p:spPr bwMode="auto">
              <a:xfrm>
                <a:off x="1003" y="132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Freeform 207"/>
              <p:cNvSpPr>
                <a:spLocks/>
              </p:cNvSpPr>
              <p:nvPr/>
            </p:nvSpPr>
            <p:spPr bwMode="auto">
              <a:xfrm>
                <a:off x="1138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9" name="Freeform 208"/>
              <p:cNvSpPr>
                <a:spLocks/>
              </p:cNvSpPr>
              <p:nvPr/>
            </p:nvSpPr>
            <p:spPr bwMode="auto">
              <a:xfrm>
                <a:off x="1276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0" name="Freeform 209"/>
              <p:cNvSpPr>
                <a:spLocks/>
              </p:cNvSpPr>
              <p:nvPr/>
            </p:nvSpPr>
            <p:spPr bwMode="auto">
              <a:xfrm>
                <a:off x="1412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1" name="Freeform 210"/>
              <p:cNvSpPr>
                <a:spLocks/>
              </p:cNvSpPr>
              <p:nvPr/>
            </p:nvSpPr>
            <p:spPr bwMode="auto">
              <a:xfrm>
                <a:off x="1550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2" name="Freeform 211"/>
              <p:cNvSpPr>
                <a:spLocks/>
              </p:cNvSpPr>
              <p:nvPr/>
            </p:nvSpPr>
            <p:spPr bwMode="auto">
              <a:xfrm>
                <a:off x="1686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3" name="Freeform 212"/>
              <p:cNvSpPr>
                <a:spLocks/>
              </p:cNvSpPr>
              <p:nvPr/>
            </p:nvSpPr>
            <p:spPr bwMode="auto">
              <a:xfrm>
                <a:off x="1824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4" name="Freeform 213"/>
              <p:cNvSpPr>
                <a:spLocks/>
              </p:cNvSpPr>
              <p:nvPr/>
            </p:nvSpPr>
            <p:spPr bwMode="auto">
              <a:xfrm>
                <a:off x="1962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5" name="Freeform 214"/>
              <p:cNvSpPr>
                <a:spLocks/>
              </p:cNvSpPr>
              <p:nvPr/>
            </p:nvSpPr>
            <p:spPr bwMode="auto">
              <a:xfrm>
                <a:off x="2098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6" name="Freeform 215"/>
              <p:cNvSpPr>
                <a:spLocks/>
              </p:cNvSpPr>
              <p:nvPr/>
            </p:nvSpPr>
            <p:spPr bwMode="auto">
              <a:xfrm>
                <a:off x="2236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7" name="Freeform 216"/>
              <p:cNvSpPr>
                <a:spLocks/>
              </p:cNvSpPr>
              <p:nvPr/>
            </p:nvSpPr>
            <p:spPr bwMode="auto">
              <a:xfrm>
                <a:off x="2372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8" name="Freeform 217"/>
              <p:cNvSpPr>
                <a:spLocks/>
              </p:cNvSpPr>
              <p:nvPr/>
            </p:nvSpPr>
            <p:spPr bwMode="auto">
              <a:xfrm>
                <a:off x="2510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9" name="Freeform 218"/>
              <p:cNvSpPr>
                <a:spLocks/>
              </p:cNvSpPr>
              <p:nvPr/>
            </p:nvSpPr>
            <p:spPr bwMode="auto">
              <a:xfrm>
                <a:off x="2646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0" name="Freeform 219"/>
              <p:cNvSpPr>
                <a:spLocks/>
              </p:cNvSpPr>
              <p:nvPr/>
            </p:nvSpPr>
            <p:spPr bwMode="auto">
              <a:xfrm>
                <a:off x="2784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1" name="Freeform 220"/>
              <p:cNvSpPr>
                <a:spLocks/>
              </p:cNvSpPr>
              <p:nvPr/>
            </p:nvSpPr>
            <p:spPr bwMode="auto">
              <a:xfrm>
                <a:off x="2920" y="132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2" name="Freeform 221"/>
              <p:cNvSpPr>
                <a:spLocks/>
              </p:cNvSpPr>
              <p:nvPr/>
            </p:nvSpPr>
            <p:spPr bwMode="auto">
              <a:xfrm>
                <a:off x="3057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3" name="Freeform 222"/>
              <p:cNvSpPr>
                <a:spLocks/>
              </p:cNvSpPr>
              <p:nvPr/>
            </p:nvSpPr>
            <p:spPr bwMode="auto">
              <a:xfrm>
                <a:off x="3193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4" name="Freeform 223"/>
              <p:cNvSpPr>
                <a:spLocks/>
              </p:cNvSpPr>
              <p:nvPr/>
            </p:nvSpPr>
            <p:spPr bwMode="auto">
              <a:xfrm>
                <a:off x="3331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5" name="Freeform 224"/>
              <p:cNvSpPr>
                <a:spLocks/>
              </p:cNvSpPr>
              <p:nvPr/>
            </p:nvSpPr>
            <p:spPr bwMode="auto">
              <a:xfrm>
                <a:off x="3469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6" name="Freeform 225"/>
              <p:cNvSpPr>
                <a:spLocks/>
              </p:cNvSpPr>
              <p:nvPr/>
            </p:nvSpPr>
            <p:spPr bwMode="auto">
              <a:xfrm>
                <a:off x="3605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7" name="Freeform 226"/>
              <p:cNvSpPr>
                <a:spLocks/>
              </p:cNvSpPr>
              <p:nvPr/>
            </p:nvSpPr>
            <p:spPr bwMode="auto">
              <a:xfrm>
                <a:off x="3743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8" name="Freeform 227"/>
              <p:cNvSpPr>
                <a:spLocks/>
              </p:cNvSpPr>
              <p:nvPr/>
            </p:nvSpPr>
            <p:spPr bwMode="auto">
              <a:xfrm>
                <a:off x="3879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9" name="Freeform 228"/>
              <p:cNvSpPr>
                <a:spLocks/>
              </p:cNvSpPr>
              <p:nvPr/>
            </p:nvSpPr>
            <p:spPr bwMode="auto">
              <a:xfrm>
                <a:off x="4017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0" name="Freeform 229"/>
              <p:cNvSpPr>
                <a:spLocks/>
              </p:cNvSpPr>
              <p:nvPr/>
            </p:nvSpPr>
            <p:spPr bwMode="auto">
              <a:xfrm>
                <a:off x="4153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1" name="Freeform 230"/>
              <p:cNvSpPr>
                <a:spLocks/>
              </p:cNvSpPr>
              <p:nvPr/>
            </p:nvSpPr>
            <p:spPr bwMode="auto">
              <a:xfrm>
                <a:off x="4291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2" name="Freeform 231"/>
              <p:cNvSpPr>
                <a:spLocks/>
              </p:cNvSpPr>
              <p:nvPr/>
            </p:nvSpPr>
            <p:spPr bwMode="auto">
              <a:xfrm>
                <a:off x="4427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3" name="Freeform 232"/>
              <p:cNvSpPr>
                <a:spLocks/>
              </p:cNvSpPr>
              <p:nvPr/>
            </p:nvSpPr>
            <p:spPr bwMode="auto">
              <a:xfrm>
                <a:off x="4565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4" name="Freeform 233"/>
              <p:cNvSpPr>
                <a:spLocks/>
              </p:cNvSpPr>
              <p:nvPr/>
            </p:nvSpPr>
            <p:spPr bwMode="auto">
              <a:xfrm>
                <a:off x="4701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5" name="Freeform 234"/>
              <p:cNvSpPr>
                <a:spLocks/>
              </p:cNvSpPr>
              <p:nvPr/>
            </p:nvSpPr>
            <p:spPr bwMode="auto">
              <a:xfrm>
                <a:off x="4839" y="132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6" name="Freeform 235"/>
              <p:cNvSpPr>
                <a:spLocks/>
              </p:cNvSpPr>
              <p:nvPr/>
            </p:nvSpPr>
            <p:spPr bwMode="auto">
              <a:xfrm>
                <a:off x="4976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7" name="Freeform 236"/>
              <p:cNvSpPr>
                <a:spLocks/>
              </p:cNvSpPr>
              <p:nvPr/>
            </p:nvSpPr>
            <p:spPr bwMode="auto">
              <a:xfrm>
                <a:off x="5112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8" name="Freeform 237"/>
              <p:cNvSpPr>
                <a:spLocks/>
              </p:cNvSpPr>
              <p:nvPr/>
            </p:nvSpPr>
            <p:spPr bwMode="auto">
              <a:xfrm>
                <a:off x="5250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9" name="Freeform 238"/>
              <p:cNvSpPr>
                <a:spLocks/>
              </p:cNvSpPr>
              <p:nvPr/>
            </p:nvSpPr>
            <p:spPr bwMode="auto">
              <a:xfrm>
                <a:off x="5386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0" name="Freeform 239"/>
              <p:cNvSpPr>
                <a:spLocks/>
              </p:cNvSpPr>
              <p:nvPr/>
            </p:nvSpPr>
            <p:spPr bwMode="auto">
              <a:xfrm>
                <a:off x="5524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1" name="Freeform 240"/>
              <p:cNvSpPr>
                <a:spLocks/>
              </p:cNvSpPr>
              <p:nvPr/>
            </p:nvSpPr>
            <p:spPr bwMode="auto">
              <a:xfrm>
                <a:off x="5660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2" name="Freeform 241"/>
              <p:cNvSpPr>
                <a:spLocks/>
              </p:cNvSpPr>
              <p:nvPr/>
            </p:nvSpPr>
            <p:spPr bwMode="auto">
              <a:xfrm>
                <a:off x="3" y="264"/>
                <a:ext cx="48" cy="64"/>
              </a:xfrm>
              <a:custGeom>
                <a:avLst/>
                <a:gdLst>
                  <a:gd name="T0" fmla="*/ 18 w 24"/>
                  <a:gd name="T1" fmla="*/ 20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20"/>
                    </a:moveTo>
                    <a:cubicBezTo>
                      <a:pt x="24" y="16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6"/>
                      <a:pt x="12" y="24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3" name="Freeform 242"/>
              <p:cNvSpPr>
                <a:spLocks/>
              </p:cNvSpPr>
              <p:nvPr/>
            </p:nvSpPr>
            <p:spPr bwMode="auto">
              <a:xfrm>
                <a:off x="111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4" name="Freeform 243"/>
              <p:cNvSpPr>
                <a:spLocks/>
              </p:cNvSpPr>
              <p:nvPr/>
            </p:nvSpPr>
            <p:spPr bwMode="auto">
              <a:xfrm>
                <a:off x="247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5" name="Freeform 244"/>
              <p:cNvSpPr>
                <a:spLocks/>
              </p:cNvSpPr>
              <p:nvPr/>
            </p:nvSpPr>
            <p:spPr bwMode="auto">
              <a:xfrm>
                <a:off x="385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6" name="Freeform 245"/>
              <p:cNvSpPr>
                <a:spLocks/>
              </p:cNvSpPr>
              <p:nvPr/>
            </p:nvSpPr>
            <p:spPr bwMode="auto">
              <a:xfrm>
                <a:off x="521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7" name="Freeform 246"/>
              <p:cNvSpPr>
                <a:spLocks/>
              </p:cNvSpPr>
              <p:nvPr/>
            </p:nvSpPr>
            <p:spPr bwMode="auto">
              <a:xfrm>
                <a:off x="659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8" name="Freeform 247"/>
              <p:cNvSpPr>
                <a:spLocks/>
              </p:cNvSpPr>
              <p:nvPr/>
            </p:nvSpPr>
            <p:spPr bwMode="auto">
              <a:xfrm>
                <a:off x="797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9" name="Freeform 248"/>
              <p:cNvSpPr>
                <a:spLocks/>
              </p:cNvSpPr>
              <p:nvPr/>
            </p:nvSpPr>
            <p:spPr bwMode="auto">
              <a:xfrm>
                <a:off x="933" y="26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0" name="Freeform 249"/>
              <p:cNvSpPr>
                <a:spLocks/>
              </p:cNvSpPr>
              <p:nvPr/>
            </p:nvSpPr>
            <p:spPr bwMode="auto">
              <a:xfrm>
                <a:off x="1070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1" name="Freeform 250"/>
              <p:cNvSpPr>
                <a:spLocks/>
              </p:cNvSpPr>
              <p:nvPr/>
            </p:nvSpPr>
            <p:spPr bwMode="auto">
              <a:xfrm>
                <a:off x="1206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2" name="Freeform 251"/>
              <p:cNvSpPr>
                <a:spLocks/>
              </p:cNvSpPr>
              <p:nvPr/>
            </p:nvSpPr>
            <p:spPr bwMode="auto">
              <a:xfrm>
                <a:off x="1344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3" name="Freeform 252"/>
              <p:cNvSpPr>
                <a:spLocks/>
              </p:cNvSpPr>
              <p:nvPr/>
            </p:nvSpPr>
            <p:spPr bwMode="auto">
              <a:xfrm>
                <a:off x="1480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4" name="Freeform 253"/>
              <p:cNvSpPr>
                <a:spLocks/>
              </p:cNvSpPr>
              <p:nvPr/>
            </p:nvSpPr>
            <p:spPr bwMode="auto">
              <a:xfrm>
                <a:off x="1618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5" name="Freeform 254"/>
              <p:cNvSpPr>
                <a:spLocks/>
              </p:cNvSpPr>
              <p:nvPr/>
            </p:nvSpPr>
            <p:spPr bwMode="auto">
              <a:xfrm>
                <a:off x="1754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6" name="Freeform 255"/>
              <p:cNvSpPr>
                <a:spLocks/>
              </p:cNvSpPr>
              <p:nvPr/>
            </p:nvSpPr>
            <p:spPr bwMode="auto">
              <a:xfrm>
                <a:off x="1892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7" name="Freeform 256"/>
              <p:cNvSpPr>
                <a:spLocks/>
              </p:cNvSpPr>
              <p:nvPr/>
            </p:nvSpPr>
            <p:spPr bwMode="auto">
              <a:xfrm>
                <a:off x="2028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8" name="Freeform 257"/>
              <p:cNvSpPr>
                <a:spLocks/>
              </p:cNvSpPr>
              <p:nvPr/>
            </p:nvSpPr>
            <p:spPr bwMode="auto">
              <a:xfrm>
                <a:off x="2166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9" name="Freeform 258"/>
              <p:cNvSpPr>
                <a:spLocks/>
              </p:cNvSpPr>
              <p:nvPr/>
            </p:nvSpPr>
            <p:spPr bwMode="auto">
              <a:xfrm>
                <a:off x="2304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0" name="Freeform 259"/>
              <p:cNvSpPr>
                <a:spLocks/>
              </p:cNvSpPr>
              <p:nvPr/>
            </p:nvSpPr>
            <p:spPr bwMode="auto">
              <a:xfrm>
                <a:off x="2440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1" name="Freeform 260"/>
              <p:cNvSpPr>
                <a:spLocks/>
              </p:cNvSpPr>
              <p:nvPr/>
            </p:nvSpPr>
            <p:spPr bwMode="auto">
              <a:xfrm>
                <a:off x="2578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2" name="Freeform 261"/>
              <p:cNvSpPr>
                <a:spLocks/>
              </p:cNvSpPr>
              <p:nvPr/>
            </p:nvSpPr>
            <p:spPr bwMode="auto">
              <a:xfrm>
                <a:off x="2714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3" name="Freeform 262"/>
              <p:cNvSpPr>
                <a:spLocks/>
              </p:cNvSpPr>
              <p:nvPr/>
            </p:nvSpPr>
            <p:spPr bwMode="auto">
              <a:xfrm>
                <a:off x="2852" y="264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4" name="Freeform 263"/>
              <p:cNvSpPr>
                <a:spLocks/>
              </p:cNvSpPr>
              <p:nvPr/>
            </p:nvSpPr>
            <p:spPr bwMode="auto">
              <a:xfrm>
                <a:off x="2987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5" name="Freeform 264"/>
              <p:cNvSpPr>
                <a:spLocks/>
              </p:cNvSpPr>
              <p:nvPr/>
            </p:nvSpPr>
            <p:spPr bwMode="auto">
              <a:xfrm>
                <a:off x="3125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6" name="Freeform 265"/>
              <p:cNvSpPr>
                <a:spLocks/>
              </p:cNvSpPr>
              <p:nvPr/>
            </p:nvSpPr>
            <p:spPr bwMode="auto">
              <a:xfrm>
                <a:off x="3261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7" name="Freeform 266"/>
              <p:cNvSpPr>
                <a:spLocks/>
              </p:cNvSpPr>
              <p:nvPr/>
            </p:nvSpPr>
            <p:spPr bwMode="auto">
              <a:xfrm>
                <a:off x="3399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8" name="Freeform 267"/>
              <p:cNvSpPr>
                <a:spLocks/>
              </p:cNvSpPr>
              <p:nvPr/>
            </p:nvSpPr>
            <p:spPr bwMode="auto">
              <a:xfrm>
                <a:off x="3535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9" name="Freeform 268"/>
              <p:cNvSpPr>
                <a:spLocks/>
              </p:cNvSpPr>
              <p:nvPr/>
            </p:nvSpPr>
            <p:spPr bwMode="auto">
              <a:xfrm>
                <a:off x="3673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0" name="Freeform 269"/>
              <p:cNvSpPr>
                <a:spLocks/>
              </p:cNvSpPr>
              <p:nvPr/>
            </p:nvSpPr>
            <p:spPr bwMode="auto">
              <a:xfrm>
                <a:off x="3811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1" name="Freeform 270"/>
              <p:cNvSpPr>
                <a:spLocks/>
              </p:cNvSpPr>
              <p:nvPr/>
            </p:nvSpPr>
            <p:spPr bwMode="auto">
              <a:xfrm>
                <a:off x="3947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2" name="Freeform 271"/>
              <p:cNvSpPr>
                <a:spLocks/>
              </p:cNvSpPr>
              <p:nvPr/>
            </p:nvSpPr>
            <p:spPr bwMode="auto">
              <a:xfrm>
                <a:off x="4085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3" name="Freeform 272"/>
              <p:cNvSpPr>
                <a:spLocks/>
              </p:cNvSpPr>
              <p:nvPr/>
            </p:nvSpPr>
            <p:spPr bwMode="auto">
              <a:xfrm>
                <a:off x="4221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4" name="Freeform 273"/>
              <p:cNvSpPr>
                <a:spLocks/>
              </p:cNvSpPr>
              <p:nvPr/>
            </p:nvSpPr>
            <p:spPr bwMode="auto">
              <a:xfrm>
                <a:off x="4359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5" name="Freeform 274"/>
              <p:cNvSpPr>
                <a:spLocks/>
              </p:cNvSpPr>
              <p:nvPr/>
            </p:nvSpPr>
            <p:spPr bwMode="auto">
              <a:xfrm>
                <a:off x="4495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6" name="Freeform 275"/>
              <p:cNvSpPr>
                <a:spLocks/>
              </p:cNvSpPr>
              <p:nvPr/>
            </p:nvSpPr>
            <p:spPr bwMode="auto">
              <a:xfrm>
                <a:off x="4633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7" name="Freeform 276"/>
              <p:cNvSpPr>
                <a:spLocks/>
              </p:cNvSpPr>
              <p:nvPr/>
            </p:nvSpPr>
            <p:spPr bwMode="auto">
              <a:xfrm>
                <a:off x="4769" y="264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8" name="Freeform 277"/>
              <p:cNvSpPr>
                <a:spLocks/>
              </p:cNvSpPr>
              <p:nvPr/>
            </p:nvSpPr>
            <p:spPr bwMode="auto">
              <a:xfrm>
                <a:off x="4906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9" name="Freeform 278"/>
              <p:cNvSpPr>
                <a:spLocks/>
              </p:cNvSpPr>
              <p:nvPr/>
            </p:nvSpPr>
            <p:spPr bwMode="auto">
              <a:xfrm>
                <a:off x="5042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0" name="Freeform 279"/>
              <p:cNvSpPr>
                <a:spLocks/>
              </p:cNvSpPr>
              <p:nvPr/>
            </p:nvSpPr>
            <p:spPr bwMode="auto">
              <a:xfrm>
                <a:off x="5180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1" name="Freeform 280"/>
              <p:cNvSpPr>
                <a:spLocks/>
              </p:cNvSpPr>
              <p:nvPr/>
            </p:nvSpPr>
            <p:spPr bwMode="auto">
              <a:xfrm>
                <a:off x="5318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2" name="Freeform 281"/>
              <p:cNvSpPr>
                <a:spLocks/>
              </p:cNvSpPr>
              <p:nvPr/>
            </p:nvSpPr>
            <p:spPr bwMode="auto">
              <a:xfrm>
                <a:off x="5454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3" name="Freeform 282"/>
              <p:cNvSpPr>
                <a:spLocks/>
              </p:cNvSpPr>
              <p:nvPr/>
            </p:nvSpPr>
            <p:spPr bwMode="auto">
              <a:xfrm>
                <a:off x="5592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4" name="Freeform 283"/>
              <p:cNvSpPr>
                <a:spLocks/>
              </p:cNvSpPr>
              <p:nvPr/>
            </p:nvSpPr>
            <p:spPr bwMode="auto">
              <a:xfrm>
                <a:off x="43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5" name="Freeform 284"/>
              <p:cNvSpPr>
                <a:spLocks/>
              </p:cNvSpPr>
              <p:nvPr/>
            </p:nvSpPr>
            <p:spPr bwMode="auto">
              <a:xfrm>
                <a:off x="179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6" name="Freeform 285"/>
              <p:cNvSpPr>
                <a:spLocks/>
              </p:cNvSpPr>
              <p:nvPr/>
            </p:nvSpPr>
            <p:spPr bwMode="auto">
              <a:xfrm>
                <a:off x="317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7" name="Freeform 286"/>
              <p:cNvSpPr>
                <a:spLocks/>
              </p:cNvSpPr>
              <p:nvPr/>
            </p:nvSpPr>
            <p:spPr bwMode="auto">
              <a:xfrm>
                <a:off x="455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8" name="Freeform 287"/>
              <p:cNvSpPr>
                <a:spLocks/>
              </p:cNvSpPr>
              <p:nvPr/>
            </p:nvSpPr>
            <p:spPr bwMode="auto">
              <a:xfrm>
                <a:off x="591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9" name="Freeform 288"/>
              <p:cNvSpPr>
                <a:spLocks/>
              </p:cNvSpPr>
              <p:nvPr/>
            </p:nvSpPr>
            <p:spPr bwMode="auto">
              <a:xfrm>
                <a:off x="729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0" name="Freeform 289"/>
              <p:cNvSpPr>
                <a:spLocks/>
              </p:cNvSpPr>
              <p:nvPr/>
            </p:nvSpPr>
            <p:spPr bwMode="auto">
              <a:xfrm>
                <a:off x="865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1" name="Freeform 290"/>
              <p:cNvSpPr>
                <a:spLocks/>
              </p:cNvSpPr>
              <p:nvPr/>
            </p:nvSpPr>
            <p:spPr bwMode="auto">
              <a:xfrm>
                <a:off x="1003" y="398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2" name="Freeform 291"/>
              <p:cNvSpPr>
                <a:spLocks/>
              </p:cNvSpPr>
              <p:nvPr/>
            </p:nvSpPr>
            <p:spPr bwMode="auto">
              <a:xfrm>
                <a:off x="1138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3" name="Freeform 292"/>
              <p:cNvSpPr>
                <a:spLocks/>
              </p:cNvSpPr>
              <p:nvPr/>
            </p:nvSpPr>
            <p:spPr bwMode="auto">
              <a:xfrm>
                <a:off x="1276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4" name="Freeform 293"/>
              <p:cNvSpPr>
                <a:spLocks/>
              </p:cNvSpPr>
              <p:nvPr/>
            </p:nvSpPr>
            <p:spPr bwMode="auto">
              <a:xfrm>
                <a:off x="1412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5" name="Freeform 294"/>
              <p:cNvSpPr>
                <a:spLocks/>
              </p:cNvSpPr>
              <p:nvPr/>
            </p:nvSpPr>
            <p:spPr bwMode="auto">
              <a:xfrm>
                <a:off x="1550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6" name="Freeform 295"/>
              <p:cNvSpPr>
                <a:spLocks/>
              </p:cNvSpPr>
              <p:nvPr/>
            </p:nvSpPr>
            <p:spPr bwMode="auto">
              <a:xfrm>
                <a:off x="1686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7" name="Freeform 296"/>
              <p:cNvSpPr>
                <a:spLocks/>
              </p:cNvSpPr>
              <p:nvPr/>
            </p:nvSpPr>
            <p:spPr bwMode="auto">
              <a:xfrm>
                <a:off x="1824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8" name="Freeform 297"/>
              <p:cNvSpPr>
                <a:spLocks/>
              </p:cNvSpPr>
              <p:nvPr/>
            </p:nvSpPr>
            <p:spPr bwMode="auto">
              <a:xfrm>
                <a:off x="1962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9" name="Freeform 298"/>
              <p:cNvSpPr>
                <a:spLocks/>
              </p:cNvSpPr>
              <p:nvPr/>
            </p:nvSpPr>
            <p:spPr bwMode="auto">
              <a:xfrm>
                <a:off x="2098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0" name="Freeform 299"/>
              <p:cNvSpPr>
                <a:spLocks/>
              </p:cNvSpPr>
              <p:nvPr/>
            </p:nvSpPr>
            <p:spPr bwMode="auto">
              <a:xfrm>
                <a:off x="2236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1" name="Freeform 300"/>
              <p:cNvSpPr>
                <a:spLocks/>
              </p:cNvSpPr>
              <p:nvPr/>
            </p:nvSpPr>
            <p:spPr bwMode="auto">
              <a:xfrm>
                <a:off x="2372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2" name="Freeform 301"/>
              <p:cNvSpPr>
                <a:spLocks/>
              </p:cNvSpPr>
              <p:nvPr/>
            </p:nvSpPr>
            <p:spPr bwMode="auto">
              <a:xfrm>
                <a:off x="2510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3" name="Freeform 302"/>
              <p:cNvSpPr>
                <a:spLocks/>
              </p:cNvSpPr>
              <p:nvPr/>
            </p:nvSpPr>
            <p:spPr bwMode="auto">
              <a:xfrm>
                <a:off x="2646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4" name="Freeform 303"/>
              <p:cNvSpPr>
                <a:spLocks/>
              </p:cNvSpPr>
              <p:nvPr/>
            </p:nvSpPr>
            <p:spPr bwMode="auto">
              <a:xfrm>
                <a:off x="2784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5" name="Freeform 304"/>
              <p:cNvSpPr>
                <a:spLocks/>
              </p:cNvSpPr>
              <p:nvPr/>
            </p:nvSpPr>
            <p:spPr bwMode="auto">
              <a:xfrm>
                <a:off x="2920" y="398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6" name="Freeform 305"/>
              <p:cNvSpPr>
                <a:spLocks/>
              </p:cNvSpPr>
              <p:nvPr/>
            </p:nvSpPr>
            <p:spPr bwMode="auto">
              <a:xfrm>
                <a:off x="3057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7" name="Freeform 306"/>
              <p:cNvSpPr>
                <a:spLocks/>
              </p:cNvSpPr>
              <p:nvPr/>
            </p:nvSpPr>
            <p:spPr bwMode="auto">
              <a:xfrm>
                <a:off x="3193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8" name="Freeform 307"/>
              <p:cNvSpPr>
                <a:spLocks/>
              </p:cNvSpPr>
              <p:nvPr/>
            </p:nvSpPr>
            <p:spPr bwMode="auto">
              <a:xfrm>
                <a:off x="3331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9" name="Freeform 308"/>
              <p:cNvSpPr>
                <a:spLocks/>
              </p:cNvSpPr>
              <p:nvPr/>
            </p:nvSpPr>
            <p:spPr bwMode="auto">
              <a:xfrm>
                <a:off x="3469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0" name="Freeform 309"/>
              <p:cNvSpPr>
                <a:spLocks/>
              </p:cNvSpPr>
              <p:nvPr/>
            </p:nvSpPr>
            <p:spPr bwMode="auto">
              <a:xfrm>
                <a:off x="3605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1" name="Freeform 310"/>
              <p:cNvSpPr>
                <a:spLocks/>
              </p:cNvSpPr>
              <p:nvPr/>
            </p:nvSpPr>
            <p:spPr bwMode="auto">
              <a:xfrm>
                <a:off x="3743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2" name="Freeform 311"/>
              <p:cNvSpPr>
                <a:spLocks/>
              </p:cNvSpPr>
              <p:nvPr/>
            </p:nvSpPr>
            <p:spPr bwMode="auto">
              <a:xfrm>
                <a:off x="3879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3" name="Freeform 312"/>
              <p:cNvSpPr>
                <a:spLocks/>
              </p:cNvSpPr>
              <p:nvPr/>
            </p:nvSpPr>
            <p:spPr bwMode="auto">
              <a:xfrm>
                <a:off x="4017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4" name="Freeform 313"/>
              <p:cNvSpPr>
                <a:spLocks/>
              </p:cNvSpPr>
              <p:nvPr/>
            </p:nvSpPr>
            <p:spPr bwMode="auto">
              <a:xfrm>
                <a:off x="4153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5" name="Freeform 314"/>
              <p:cNvSpPr>
                <a:spLocks/>
              </p:cNvSpPr>
              <p:nvPr/>
            </p:nvSpPr>
            <p:spPr bwMode="auto">
              <a:xfrm>
                <a:off x="4291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6" name="Freeform 315"/>
              <p:cNvSpPr>
                <a:spLocks/>
              </p:cNvSpPr>
              <p:nvPr/>
            </p:nvSpPr>
            <p:spPr bwMode="auto">
              <a:xfrm>
                <a:off x="4427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7" name="Freeform 316"/>
              <p:cNvSpPr>
                <a:spLocks/>
              </p:cNvSpPr>
              <p:nvPr/>
            </p:nvSpPr>
            <p:spPr bwMode="auto">
              <a:xfrm>
                <a:off x="4565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8" name="Freeform 317"/>
              <p:cNvSpPr>
                <a:spLocks/>
              </p:cNvSpPr>
              <p:nvPr/>
            </p:nvSpPr>
            <p:spPr bwMode="auto">
              <a:xfrm>
                <a:off x="4701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9" name="Freeform 318"/>
              <p:cNvSpPr>
                <a:spLocks/>
              </p:cNvSpPr>
              <p:nvPr/>
            </p:nvSpPr>
            <p:spPr bwMode="auto">
              <a:xfrm>
                <a:off x="4839" y="398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0" name="Freeform 319"/>
              <p:cNvSpPr>
                <a:spLocks/>
              </p:cNvSpPr>
              <p:nvPr/>
            </p:nvSpPr>
            <p:spPr bwMode="auto">
              <a:xfrm>
                <a:off x="4976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1" name="Freeform 320"/>
              <p:cNvSpPr>
                <a:spLocks/>
              </p:cNvSpPr>
              <p:nvPr/>
            </p:nvSpPr>
            <p:spPr bwMode="auto">
              <a:xfrm>
                <a:off x="5112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2" name="Freeform 321"/>
              <p:cNvSpPr>
                <a:spLocks/>
              </p:cNvSpPr>
              <p:nvPr/>
            </p:nvSpPr>
            <p:spPr bwMode="auto">
              <a:xfrm>
                <a:off x="5250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3" name="Freeform 322"/>
              <p:cNvSpPr>
                <a:spLocks/>
              </p:cNvSpPr>
              <p:nvPr/>
            </p:nvSpPr>
            <p:spPr bwMode="auto">
              <a:xfrm>
                <a:off x="5386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4" name="Freeform 323"/>
              <p:cNvSpPr>
                <a:spLocks/>
              </p:cNvSpPr>
              <p:nvPr/>
            </p:nvSpPr>
            <p:spPr bwMode="auto">
              <a:xfrm>
                <a:off x="5524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5" name="Freeform 324"/>
              <p:cNvSpPr>
                <a:spLocks/>
              </p:cNvSpPr>
              <p:nvPr/>
            </p:nvSpPr>
            <p:spPr bwMode="auto">
              <a:xfrm>
                <a:off x="5660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6" name="Freeform 325"/>
              <p:cNvSpPr>
                <a:spLocks/>
              </p:cNvSpPr>
              <p:nvPr/>
            </p:nvSpPr>
            <p:spPr bwMode="auto">
              <a:xfrm>
                <a:off x="3" y="530"/>
                <a:ext cx="48" cy="64"/>
              </a:xfrm>
              <a:custGeom>
                <a:avLst/>
                <a:gdLst>
                  <a:gd name="T0" fmla="*/ 18 w 24"/>
                  <a:gd name="T1" fmla="*/ 20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20"/>
                    </a:moveTo>
                    <a:cubicBezTo>
                      <a:pt x="24" y="16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6"/>
                      <a:pt x="12" y="24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7" name="Freeform 326"/>
              <p:cNvSpPr>
                <a:spLocks/>
              </p:cNvSpPr>
              <p:nvPr/>
            </p:nvSpPr>
            <p:spPr bwMode="auto">
              <a:xfrm>
                <a:off x="111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8" name="Freeform 327"/>
              <p:cNvSpPr>
                <a:spLocks/>
              </p:cNvSpPr>
              <p:nvPr/>
            </p:nvSpPr>
            <p:spPr bwMode="auto">
              <a:xfrm>
                <a:off x="247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9" name="Freeform 328"/>
              <p:cNvSpPr>
                <a:spLocks/>
              </p:cNvSpPr>
              <p:nvPr/>
            </p:nvSpPr>
            <p:spPr bwMode="auto">
              <a:xfrm>
                <a:off x="385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0" name="Freeform 329"/>
              <p:cNvSpPr>
                <a:spLocks/>
              </p:cNvSpPr>
              <p:nvPr/>
            </p:nvSpPr>
            <p:spPr bwMode="auto">
              <a:xfrm>
                <a:off x="521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1" name="Freeform 330"/>
              <p:cNvSpPr>
                <a:spLocks/>
              </p:cNvSpPr>
              <p:nvPr/>
            </p:nvSpPr>
            <p:spPr bwMode="auto">
              <a:xfrm>
                <a:off x="659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2" name="Freeform 331"/>
              <p:cNvSpPr>
                <a:spLocks/>
              </p:cNvSpPr>
              <p:nvPr/>
            </p:nvSpPr>
            <p:spPr bwMode="auto">
              <a:xfrm>
                <a:off x="797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3" name="Freeform 332"/>
              <p:cNvSpPr>
                <a:spLocks/>
              </p:cNvSpPr>
              <p:nvPr/>
            </p:nvSpPr>
            <p:spPr bwMode="auto">
              <a:xfrm>
                <a:off x="933" y="530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4" name="Freeform 333"/>
              <p:cNvSpPr>
                <a:spLocks/>
              </p:cNvSpPr>
              <p:nvPr/>
            </p:nvSpPr>
            <p:spPr bwMode="auto">
              <a:xfrm>
                <a:off x="1070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5" name="Freeform 334"/>
              <p:cNvSpPr>
                <a:spLocks/>
              </p:cNvSpPr>
              <p:nvPr/>
            </p:nvSpPr>
            <p:spPr bwMode="auto">
              <a:xfrm>
                <a:off x="1206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6" name="Freeform 335"/>
              <p:cNvSpPr>
                <a:spLocks/>
              </p:cNvSpPr>
              <p:nvPr/>
            </p:nvSpPr>
            <p:spPr bwMode="auto">
              <a:xfrm>
                <a:off x="1344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7" name="Freeform 336"/>
              <p:cNvSpPr>
                <a:spLocks/>
              </p:cNvSpPr>
              <p:nvPr/>
            </p:nvSpPr>
            <p:spPr bwMode="auto">
              <a:xfrm>
                <a:off x="1480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8" name="Freeform 337"/>
              <p:cNvSpPr>
                <a:spLocks/>
              </p:cNvSpPr>
              <p:nvPr/>
            </p:nvSpPr>
            <p:spPr bwMode="auto">
              <a:xfrm>
                <a:off x="1618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9" name="Freeform 338"/>
              <p:cNvSpPr>
                <a:spLocks/>
              </p:cNvSpPr>
              <p:nvPr/>
            </p:nvSpPr>
            <p:spPr bwMode="auto">
              <a:xfrm>
                <a:off x="1754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0" name="Freeform 339"/>
              <p:cNvSpPr>
                <a:spLocks/>
              </p:cNvSpPr>
              <p:nvPr/>
            </p:nvSpPr>
            <p:spPr bwMode="auto">
              <a:xfrm>
                <a:off x="1892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1" name="Freeform 340"/>
              <p:cNvSpPr>
                <a:spLocks/>
              </p:cNvSpPr>
              <p:nvPr/>
            </p:nvSpPr>
            <p:spPr bwMode="auto">
              <a:xfrm>
                <a:off x="2028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2" name="Freeform 341"/>
              <p:cNvSpPr>
                <a:spLocks/>
              </p:cNvSpPr>
              <p:nvPr/>
            </p:nvSpPr>
            <p:spPr bwMode="auto">
              <a:xfrm>
                <a:off x="2166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3" name="Freeform 342"/>
              <p:cNvSpPr>
                <a:spLocks/>
              </p:cNvSpPr>
              <p:nvPr/>
            </p:nvSpPr>
            <p:spPr bwMode="auto">
              <a:xfrm>
                <a:off x="2304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4" name="Freeform 343"/>
              <p:cNvSpPr>
                <a:spLocks/>
              </p:cNvSpPr>
              <p:nvPr/>
            </p:nvSpPr>
            <p:spPr bwMode="auto">
              <a:xfrm>
                <a:off x="2440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5" name="Freeform 344"/>
              <p:cNvSpPr>
                <a:spLocks/>
              </p:cNvSpPr>
              <p:nvPr/>
            </p:nvSpPr>
            <p:spPr bwMode="auto">
              <a:xfrm>
                <a:off x="2578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6" name="Freeform 345"/>
              <p:cNvSpPr>
                <a:spLocks/>
              </p:cNvSpPr>
              <p:nvPr/>
            </p:nvSpPr>
            <p:spPr bwMode="auto">
              <a:xfrm>
                <a:off x="2714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7" name="Freeform 346"/>
              <p:cNvSpPr>
                <a:spLocks/>
              </p:cNvSpPr>
              <p:nvPr/>
            </p:nvSpPr>
            <p:spPr bwMode="auto">
              <a:xfrm>
                <a:off x="2852" y="530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8" name="Freeform 347"/>
              <p:cNvSpPr>
                <a:spLocks/>
              </p:cNvSpPr>
              <p:nvPr/>
            </p:nvSpPr>
            <p:spPr bwMode="auto">
              <a:xfrm>
                <a:off x="2987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9" name="Freeform 348"/>
              <p:cNvSpPr>
                <a:spLocks/>
              </p:cNvSpPr>
              <p:nvPr/>
            </p:nvSpPr>
            <p:spPr bwMode="auto">
              <a:xfrm>
                <a:off x="3125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0" name="Freeform 349"/>
              <p:cNvSpPr>
                <a:spLocks/>
              </p:cNvSpPr>
              <p:nvPr/>
            </p:nvSpPr>
            <p:spPr bwMode="auto">
              <a:xfrm>
                <a:off x="3261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1" name="Freeform 350"/>
              <p:cNvSpPr>
                <a:spLocks/>
              </p:cNvSpPr>
              <p:nvPr/>
            </p:nvSpPr>
            <p:spPr bwMode="auto">
              <a:xfrm>
                <a:off x="3399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2" name="Freeform 351"/>
              <p:cNvSpPr>
                <a:spLocks/>
              </p:cNvSpPr>
              <p:nvPr/>
            </p:nvSpPr>
            <p:spPr bwMode="auto">
              <a:xfrm>
                <a:off x="3535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3" name="Freeform 352"/>
              <p:cNvSpPr>
                <a:spLocks/>
              </p:cNvSpPr>
              <p:nvPr/>
            </p:nvSpPr>
            <p:spPr bwMode="auto">
              <a:xfrm>
                <a:off x="3673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4" name="Freeform 353"/>
              <p:cNvSpPr>
                <a:spLocks/>
              </p:cNvSpPr>
              <p:nvPr/>
            </p:nvSpPr>
            <p:spPr bwMode="auto">
              <a:xfrm>
                <a:off x="3811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5" name="Freeform 354"/>
              <p:cNvSpPr>
                <a:spLocks/>
              </p:cNvSpPr>
              <p:nvPr/>
            </p:nvSpPr>
            <p:spPr bwMode="auto">
              <a:xfrm>
                <a:off x="3947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6" name="Freeform 355"/>
              <p:cNvSpPr>
                <a:spLocks/>
              </p:cNvSpPr>
              <p:nvPr/>
            </p:nvSpPr>
            <p:spPr bwMode="auto">
              <a:xfrm>
                <a:off x="4085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7" name="Freeform 356"/>
              <p:cNvSpPr>
                <a:spLocks/>
              </p:cNvSpPr>
              <p:nvPr/>
            </p:nvSpPr>
            <p:spPr bwMode="auto">
              <a:xfrm>
                <a:off x="4221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" name="Group 558"/>
            <p:cNvGrpSpPr>
              <a:grpSpLocks/>
            </p:cNvGrpSpPr>
            <p:nvPr/>
          </p:nvGrpSpPr>
          <p:grpSpPr bwMode="auto">
            <a:xfrm>
              <a:off x="3" y="530"/>
              <a:ext cx="5735" cy="730"/>
              <a:chOff x="3" y="530"/>
              <a:chExt cx="5735" cy="730"/>
            </a:xfrm>
            <a:grpFill/>
          </p:grpSpPr>
          <p:sp>
            <p:nvSpPr>
              <p:cNvPr id="1538" name="Freeform 358"/>
              <p:cNvSpPr>
                <a:spLocks/>
              </p:cNvSpPr>
              <p:nvPr/>
            </p:nvSpPr>
            <p:spPr bwMode="auto">
              <a:xfrm>
                <a:off x="4359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Freeform 359"/>
              <p:cNvSpPr>
                <a:spLocks/>
              </p:cNvSpPr>
              <p:nvPr/>
            </p:nvSpPr>
            <p:spPr bwMode="auto">
              <a:xfrm>
                <a:off x="4495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360"/>
              <p:cNvSpPr>
                <a:spLocks/>
              </p:cNvSpPr>
              <p:nvPr/>
            </p:nvSpPr>
            <p:spPr bwMode="auto">
              <a:xfrm>
                <a:off x="4633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361"/>
              <p:cNvSpPr>
                <a:spLocks/>
              </p:cNvSpPr>
              <p:nvPr/>
            </p:nvSpPr>
            <p:spPr bwMode="auto">
              <a:xfrm>
                <a:off x="4769" y="530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362"/>
              <p:cNvSpPr>
                <a:spLocks/>
              </p:cNvSpPr>
              <p:nvPr/>
            </p:nvSpPr>
            <p:spPr bwMode="auto">
              <a:xfrm>
                <a:off x="4906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363"/>
              <p:cNvSpPr>
                <a:spLocks/>
              </p:cNvSpPr>
              <p:nvPr/>
            </p:nvSpPr>
            <p:spPr bwMode="auto">
              <a:xfrm>
                <a:off x="5042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364"/>
              <p:cNvSpPr>
                <a:spLocks/>
              </p:cNvSpPr>
              <p:nvPr/>
            </p:nvSpPr>
            <p:spPr bwMode="auto">
              <a:xfrm>
                <a:off x="5180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365"/>
              <p:cNvSpPr>
                <a:spLocks/>
              </p:cNvSpPr>
              <p:nvPr/>
            </p:nvSpPr>
            <p:spPr bwMode="auto">
              <a:xfrm>
                <a:off x="5318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366"/>
              <p:cNvSpPr>
                <a:spLocks/>
              </p:cNvSpPr>
              <p:nvPr/>
            </p:nvSpPr>
            <p:spPr bwMode="auto">
              <a:xfrm>
                <a:off x="5454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367"/>
              <p:cNvSpPr>
                <a:spLocks/>
              </p:cNvSpPr>
              <p:nvPr/>
            </p:nvSpPr>
            <p:spPr bwMode="auto">
              <a:xfrm>
                <a:off x="5592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368"/>
              <p:cNvSpPr>
                <a:spLocks/>
              </p:cNvSpPr>
              <p:nvPr/>
            </p:nvSpPr>
            <p:spPr bwMode="auto">
              <a:xfrm>
                <a:off x="43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369"/>
              <p:cNvSpPr>
                <a:spLocks/>
              </p:cNvSpPr>
              <p:nvPr/>
            </p:nvSpPr>
            <p:spPr bwMode="auto">
              <a:xfrm>
                <a:off x="179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370"/>
              <p:cNvSpPr>
                <a:spLocks/>
              </p:cNvSpPr>
              <p:nvPr/>
            </p:nvSpPr>
            <p:spPr bwMode="auto">
              <a:xfrm>
                <a:off x="317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371"/>
              <p:cNvSpPr>
                <a:spLocks/>
              </p:cNvSpPr>
              <p:nvPr/>
            </p:nvSpPr>
            <p:spPr bwMode="auto">
              <a:xfrm>
                <a:off x="455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372"/>
              <p:cNvSpPr>
                <a:spLocks/>
              </p:cNvSpPr>
              <p:nvPr/>
            </p:nvSpPr>
            <p:spPr bwMode="auto">
              <a:xfrm>
                <a:off x="591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373"/>
              <p:cNvSpPr>
                <a:spLocks/>
              </p:cNvSpPr>
              <p:nvPr/>
            </p:nvSpPr>
            <p:spPr bwMode="auto">
              <a:xfrm>
                <a:off x="729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374"/>
              <p:cNvSpPr>
                <a:spLocks/>
              </p:cNvSpPr>
              <p:nvPr/>
            </p:nvSpPr>
            <p:spPr bwMode="auto">
              <a:xfrm>
                <a:off x="865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375"/>
              <p:cNvSpPr>
                <a:spLocks/>
              </p:cNvSpPr>
              <p:nvPr/>
            </p:nvSpPr>
            <p:spPr bwMode="auto">
              <a:xfrm>
                <a:off x="1003" y="664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376"/>
              <p:cNvSpPr>
                <a:spLocks/>
              </p:cNvSpPr>
              <p:nvPr/>
            </p:nvSpPr>
            <p:spPr bwMode="auto">
              <a:xfrm>
                <a:off x="1138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377"/>
              <p:cNvSpPr>
                <a:spLocks/>
              </p:cNvSpPr>
              <p:nvPr/>
            </p:nvSpPr>
            <p:spPr bwMode="auto">
              <a:xfrm>
                <a:off x="1276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378"/>
              <p:cNvSpPr>
                <a:spLocks/>
              </p:cNvSpPr>
              <p:nvPr/>
            </p:nvSpPr>
            <p:spPr bwMode="auto">
              <a:xfrm>
                <a:off x="1412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379"/>
              <p:cNvSpPr>
                <a:spLocks/>
              </p:cNvSpPr>
              <p:nvPr/>
            </p:nvSpPr>
            <p:spPr bwMode="auto">
              <a:xfrm>
                <a:off x="1550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380"/>
              <p:cNvSpPr>
                <a:spLocks/>
              </p:cNvSpPr>
              <p:nvPr/>
            </p:nvSpPr>
            <p:spPr bwMode="auto">
              <a:xfrm>
                <a:off x="1686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Freeform 381"/>
              <p:cNvSpPr>
                <a:spLocks/>
              </p:cNvSpPr>
              <p:nvPr/>
            </p:nvSpPr>
            <p:spPr bwMode="auto">
              <a:xfrm>
                <a:off x="1824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382"/>
              <p:cNvSpPr>
                <a:spLocks/>
              </p:cNvSpPr>
              <p:nvPr/>
            </p:nvSpPr>
            <p:spPr bwMode="auto">
              <a:xfrm>
                <a:off x="1962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383"/>
              <p:cNvSpPr>
                <a:spLocks/>
              </p:cNvSpPr>
              <p:nvPr/>
            </p:nvSpPr>
            <p:spPr bwMode="auto">
              <a:xfrm>
                <a:off x="2098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Freeform 384"/>
              <p:cNvSpPr>
                <a:spLocks/>
              </p:cNvSpPr>
              <p:nvPr/>
            </p:nvSpPr>
            <p:spPr bwMode="auto">
              <a:xfrm>
                <a:off x="2236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385"/>
              <p:cNvSpPr>
                <a:spLocks/>
              </p:cNvSpPr>
              <p:nvPr/>
            </p:nvSpPr>
            <p:spPr bwMode="auto">
              <a:xfrm>
                <a:off x="2372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Freeform 386"/>
              <p:cNvSpPr>
                <a:spLocks/>
              </p:cNvSpPr>
              <p:nvPr/>
            </p:nvSpPr>
            <p:spPr bwMode="auto">
              <a:xfrm>
                <a:off x="2510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387"/>
              <p:cNvSpPr>
                <a:spLocks/>
              </p:cNvSpPr>
              <p:nvPr/>
            </p:nvSpPr>
            <p:spPr bwMode="auto">
              <a:xfrm>
                <a:off x="2646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388"/>
              <p:cNvSpPr>
                <a:spLocks/>
              </p:cNvSpPr>
              <p:nvPr/>
            </p:nvSpPr>
            <p:spPr bwMode="auto">
              <a:xfrm>
                <a:off x="2784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389"/>
              <p:cNvSpPr>
                <a:spLocks/>
              </p:cNvSpPr>
              <p:nvPr/>
            </p:nvSpPr>
            <p:spPr bwMode="auto">
              <a:xfrm>
                <a:off x="2920" y="664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390"/>
              <p:cNvSpPr>
                <a:spLocks/>
              </p:cNvSpPr>
              <p:nvPr/>
            </p:nvSpPr>
            <p:spPr bwMode="auto">
              <a:xfrm>
                <a:off x="3057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391"/>
              <p:cNvSpPr>
                <a:spLocks/>
              </p:cNvSpPr>
              <p:nvPr/>
            </p:nvSpPr>
            <p:spPr bwMode="auto">
              <a:xfrm>
                <a:off x="3193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392"/>
              <p:cNvSpPr>
                <a:spLocks/>
              </p:cNvSpPr>
              <p:nvPr/>
            </p:nvSpPr>
            <p:spPr bwMode="auto">
              <a:xfrm>
                <a:off x="3331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393"/>
              <p:cNvSpPr>
                <a:spLocks/>
              </p:cNvSpPr>
              <p:nvPr/>
            </p:nvSpPr>
            <p:spPr bwMode="auto">
              <a:xfrm>
                <a:off x="3469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394"/>
              <p:cNvSpPr>
                <a:spLocks/>
              </p:cNvSpPr>
              <p:nvPr/>
            </p:nvSpPr>
            <p:spPr bwMode="auto">
              <a:xfrm>
                <a:off x="3605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395"/>
              <p:cNvSpPr>
                <a:spLocks/>
              </p:cNvSpPr>
              <p:nvPr/>
            </p:nvSpPr>
            <p:spPr bwMode="auto">
              <a:xfrm>
                <a:off x="3743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396"/>
              <p:cNvSpPr>
                <a:spLocks/>
              </p:cNvSpPr>
              <p:nvPr/>
            </p:nvSpPr>
            <p:spPr bwMode="auto">
              <a:xfrm>
                <a:off x="3879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397"/>
              <p:cNvSpPr>
                <a:spLocks/>
              </p:cNvSpPr>
              <p:nvPr/>
            </p:nvSpPr>
            <p:spPr bwMode="auto">
              <a:xfrm>
                <a:off x="4017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8" name="Freeform 398"/>
              <p:cNvSpPr>
                <a:spLocks/>
              </p:cNvSpPr>
              <p:nvPr/>
            </p:nvSpPr>
            <p:spPr bwMode="auto">
              <a:xfrm>
                <a:off x="4153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9" name="Freeform 399"/>
              <p:cNvSpPr>
                <a:spLocks/>
              </p:cNvSpPr>
              <p:nvPr/>
            </p:nvSpPr>
            <p:spPr bwMode="auto">
              <a:xfrm>
                <a:off x="4291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Freeform 400"/>
              <p:cNvSpPr>
                <a:spLocks/>
              </p:cNvSpPr>
              <p:nvPr/>
            </p:nvSpPr>
            <p:spPr bwMode="auto">
              <a:xfrm>
                <a:off x="4427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401"/>
              <p:cNvSpPr>
                <a:spLocks/>
              </p:cNvSpPr>
              <p:nvPr/>
            </p:nvSpPr>
            <p:spPr bwMode="auto">
              <a:xfrm>
                <a:off x="4565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402"/>
              <p:cNvSpPr>
                <a:spLocks/>
              </p:cNvSpPr>
              <p:nvPr/>
            </p:nvSpPr>
            <p:spPr bwMode="auto">
              <a:xfrm>
                <a:off x="4701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403"/>
              <p:cNvSpPr>
                <a:spLocks/>
              </p:cNvSpPr>
              <p:nvPr/>
            </p:nvSpPr>
            <p:spPr bwMode="auto">
              <a:xfrm>
                <a:off x="4839" y="66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Freeform 404"/>
              <p:cNvSpPr>
                <a:spLocks/>
              </p:cNvSpPr>
              <p:nvPr/>
            </p:nvSpPr>
            <p:spPr bwMode="auto">
              <a:xfrm>
                <a:off x="4976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405"/>
              <p:cNvSpPr>
                <a:spLocks/>
              </p:cNvSpPr>
              <p:nvPr/>
            </p:nvSpPr>
            <p:spPr bwMode="auto">
              <a:xfrm>
                <a:off x="5112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406"/>
              <p:cNvSpPr>
                <a:spLocks/>
              </p:cNvSpPr>
              <p:nvPr/>
            </p:nvSpPr>
            <p:spPr bwMode="auto">
              <a:xfrm>
                <a:off x="5250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407"/>
              <p:cNvSpPr>
                <a:spLocks/>
              </p:cNvSpPr>
              <p:nvPr/>
            </p:nvSpPr>
            <p:spPr bwMode="auto">
              <a:xfrm>
                <a:off x="5386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408"/>
              <p:cNvSpPr>
                <a:spLocks/>
              </p:cNvSpPr>
              <p:nvPr/>
            </p:nvSpPr>
            <p:spPr bwMode="auto">
              <a:xfrm>
                <a:off x="5524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409"/>
              <p:cNvSpPr>
                <a:spLocks/>
              </p:cNvSpPr>
              <p:nvPr/>
            </p:nvSpPr>
            <p:spPr bwMode="auto">
              <a:xfrm>
                <a:off x="5660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410"/>
              <p:cNvSpPr>
                <a:spLocks/>
              </p:cNvSpPr>
              <p:nvPr/>
            </p:nvSpPr>
            <p:spPr bwMode="auto">
              <a:xfrm>
                <a:off x="3" y="796"/>
                <a:ext cx="48" cy="64"/>
              </a:xfrm>
              <a:custGeom>
                <a:avLst/>
                <a:gdLst>
                  <a:gd name="T0" fmla="*/ 18 w 24"/>
                  <a:gd name="T1" fmla="*/ 20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20"/>
                    </a:moveTo>
                    <a:cubicBezTo>
                      <a:pt x="24" y="16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6"/>
                      <a:pt x="12" y="24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411"/>
              <p:cNvSpPr>
                <a:spLocks/>
              </p:cNvSpPr>
              <p:nvPr/>
            </p:nvSpPr>
            <p:spPr bwMode="auto">
              <a:xfrm>
                <a:off x="111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412"/>
              <p:cNvSpPr>
                <a:spLocks/>
              </p:cNvSpPr>
              <p:nvPr/>
            </p:nvSpPr>
            <p:spPr bwMode="auto">
              <a:xfrm>
                <a:off x="247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413"/>
              <p:cNvSpPr>
                <a:spLocks/>
              </p:cNvSpPr>
              <p:nvPr/>
            </p:nvSpPr>
            <p:spPr bwMode="auto">
              <a:xfrm>
                <a:off x="385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414"/>
              <p:cNvSpPr>
                <a:spLocks/>
              </p:cNvSpPr>
              <p:nvPr/>
            </p:nvSpPr>
            <p:spPr bwMode="auto">
              <a:xfrm>
                <a:off x="521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Freeform 415"/>
              <p:cNvSpPr>
                <a:spLocks/>
              </p:cNvSpPr>
              <p:nvPr/>
            </p:nvSpPr>
            <p:spPr bwMode="auto">
              <a:xfrm>
                <a:off x="659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Freeform 416"/>
              <p:cNvSpPr>
                <a:spLocks/>
              </p:cNvSpPr>
              <p:nvPr/>
            </p:nvSpPr>
            <p:spPr bwMode="auto">
              <a:xfrm>
                <a:off x="797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417"/>
              <p:cNvSpPr>
                <a:spLocks/>
              </p:cNvSpPr>
              <p:nvPr/>
            </p:nvSpPr>
            <p:spPr bwMode="auto">
              <a:xfrm>
                <a:off x="933" y="798"/>
                <a:ext cx="77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418"/>
              <p:cNvSpPr>
                <a:spLocks/>
              </p:cNvSpPr>
              <p:nvPr/>
            </p:nvSpPr>
            <p:spPr bwMode="auto">
              <a:xfrm>
                <a:off x="1070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419"/>
              <p:cNvSpPr>
                <a:spLocks/>
              </p:cNvSpPr>
              <p:nvPr/>
            </p:nvSpPr>
            <p:spPr bwMode="auto">
              <a:xfrm>
                <a:off x="1206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420"/>
              <p:cNvSpPr>
                <a:spLocks/>
              </p:cNvSpPr>
              <p:nvPr/>
            </p:nvSpPr>
            <p:spPr bwMode="auto">
              <a:xfrm>
                <a:off x="1344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Freeform 421"/>
              <p:cNvSpPr>
                <a:spLocks/>
              </p:cNvSpPr>
              <p:nvPr/>
            </p:nvSpPr>
            <p:spPr bwMode="auto">
              <a:xfrm>
                <a:off x="1480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422"/>
              <p:cNvSpPr>
                <a:spLocks/>
              </p:cNvSpPr>
              <p:nvPr/>
            </p:nvSpPr>
            <p:spPr bwMode="auto">
              <a:xfrm>
                <a:off x="1618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423"/>
              <p:cNvSpPr>
                <a:spLocks/>
              </p:cNvSpPr>
              <p:nvPr/>
            </p:nvSpPr>
            <p:spPr bwMode="auto">
              <a:xfrm>
                <a:off x="1754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424"/>
              <p:cNvSpPr>
                <a:spLocks/>
              </p:cNvSpPr>
              <p:nvPr/>
            </p:nvSpPr>
            <p:spPr bwMode="auto">
              <a:xfrm>
                <a:off x="1892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425"/>
              <p:cNvSpPr>
                <a:spLocks/>
              </p:cNvSpPr>
              <p:nvPr/>
            </p:nvSpPr>
            <p:spPr bwMode="auto">
              <a:xfrm>
                <a:off x="2028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426"/>
              <p:cNvSpPr>
                <a:spLocks/>
              </p:cNvSpPr>
              <p:nvPr/>
            </p:nvSpPr>
            <p:spPr bwMode="auto">
              <a:xfrm>
                <a:off x="2166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Freeform 427"/>
              <p:cNvSpPr>
                <a:spLocks/>
              </p:cNvSpPr>
              <p:nvPr/>
            </p:nvSpPr>
            <p:spPr bwMode="auto">
              <a:xfrm>
                <a:off x="2304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Freeform 428"/>
              <p:cNvSpPr>
                <a:spLocks/>
              </p:cNvSpPr>
              <p:nvPr/>
            </p:nvSpPr>
            <p:spPr bwMode="auto">
              <a:xfrm>
                <a:off x="2440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Freeform 429"/>
              <p:cNvSpPr>
                <a:spLocks/>
              </p:cNvSpPr>
              <p:nvPr/>
            </p:nvSpPr>
            <p:spPr bwMode="auto">
              <a:xfrm>
                <a:off x="2578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Freeform 430"/>
              <p:cNvSpPr>
                <a:spLocks/>
              </p:cNvSpPr>
              <p:nvPr/>
            </p:nvSpPr>
            <p:spPr bwMode="auto">
              <a:xfrm>
                <a:off x="2714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Freeform 431"/>
              <p:cNvSpPr>
                <a:spLocks/>
              </p:cNvSpPr>
              <p:nvPr/>
            </p:nvSpPr>
            <p:spPr bwMode="auto">
              <a:xfrm>
                <a:off x="2852" y="798"/>
                <a:ext cx="75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432"/>
              <p:cNvSpPr>
                <a:spLocks/>
              </p:cNvSpPr>
              <p:nvPr/>
            </p:nvSpPr>
            <p:spPr bwMode="auto">
              <a:xfrm>
                <a:off x="2987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433"/>
              <p:cNvSpPr>
                <a:spLocks/>
              </p:cNvSpPr>
              <p:nvPr/>
            </p:nvSpPr>
            <p:spPr bwMode="auto">
              <a:xfrm>
                <a:off x="3125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434"/>
              <p:cNvSpPr>
                <a:spLocks/>
              </p:cNvSpPr>
              <p:nvPr/>
            </p:nvSpPr>
            <p:spPr bwMode="auto">
              <a:xfrm>
                <a:off x="3261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435"/>
              <p:cNvSpPr>
                <a:spLocks/>
              </p:cNvSpPr>
              <p:nvPr/>
            </p:nvSpPr>
            <p:spPr bwMode="auto">
              <a:xfrm>
                <a:off x="3399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436"/>
              <p:cNvSpPr>
                <a:spLocks/>
              </p:cNvSpPr>
              <p:nvPr/>
            </p:nvSpPr>
            <p:spPr bwMode="auto">
              <a:xfrm>
                <a:off x="3535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437"/>
              <p:cNvSpPr>
                <a:spLocks/>
              </p:cNvSpPr>
              <p:nvPr/>
            </p:nvSpPr>
            <p:spPr bwMode="auto">
              <a:xfrm>
                <a:off x="3673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438"/>
              <p:cNvSpPr>
                <a:spLocks/>
              </p:cNvSpPr>
              <p:nvPr/>
            </p:nvSpPr>
            <p:spPr bwMode="auto">
              <a:xfrm>
                <a:off x="3811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439"/>
              <p:cNvSpPr>
                <a:spLocks/>
              </p:cNvSpPr>
              <p:nvPr/>
            </p:nvSpPr>
            <p:spPr bwMode="auto">
              <a:xfrm>
                <a:off x="3947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440"/>
              <p:cNvSpPr>
                <a:spLocks/>
              </p:cNvSpPr>
              <p:nvPr/>
            </p:nvSpPr>
            <p:spPr bwMode="auto">
              <a:xfrm>
                <a:off x="4085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441"/>
              <p:cNvSpPr>
                <a:spLocks/>
              </p:cNvSpPr>
              <p:nvPr/>
            </p:nvSpPr>
            <p:spPr bwMode="auto">
              <a:xfrm>
                <a:off x="4221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442"/>
              <p:cNvSpPr>
                <a:spLocks/>
              </p:cNvSpPr>
              <p:nvPr/>
            </p:nvSpPr>
            <p:spPr bwMode="auto">
              <a:xfrm>
                <a:off x="4359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443"/>
              <p:cNvSpPr>
                <a:spLocks/>
              </p:cNvSpPr>
              <p:nvPr/>
            </p:nvSpPr>
            <p:spPr bwMode="auto">
              <a:xfrm>
                <a:off x="4495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444"/>
              <p:cNvSpPr>
                <a:spLocks/>
              </p:cNvSpPr>
              <p:nvPr/>
            </p:nvSpPr>
            <p:spPr bwMode="auto">
              <a:xfrm>
                <a:off x="4633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Freeform 445"/>
              <p:cNvSpPr>
                <a:spLocks/>
              </p:cNvSpPr>
              <p:nvPr/>
            </p:nvSpPr>
            <p:spPr bwMode="auto">
              <a:xfrm>
                <a:off x="4769" y="798"/>
                <a:ext cx="77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446"/>
              <p:cNvSpPr>
                <a:spLocks/>
              </p:cNvSpPr>
              <p:nvPr/>
            </p:nvSpPr>
            <p:spPr bwMode="auto">
              <a:xfrm>
                <a:off x="4906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447"/>
              <p:cNvSpPr>
                <a:spLocks/>
              </p:cNvSpPr>
              <p:nvPr/>
            </p:nvSpPr>
            <p:spPr bwMode="auto">
              <a:xfrm>
                <a:off x="5042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448"/>
              <p:cNvSpPr>
                <a:spLocks/>
              </p:cNvSpPr>
              <p:nvPr/>
            </p:nvSpPr>
            <p:spPr bwMode="auto">
              <a:xfrm>
                <a:off x="5180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449"/>
              <p:cNvSpPr>
                <a:spLocks/>
              </p:cNvSpPr>
              <p:nvPr/>
            </p:nvSpPr>
            <p:spPr bwMode="auto">
              <a:xfrm>
                <a:off x="5318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450"/>
              <p:cNvSpPr>
                <a:spLocks/>
              </p:cNvSpPr>
              <p:nvPr/>
            </p:nvSpPr>
            <p:spPr bwMode="auto">
              <a:xfrm>
                <a:off x="5454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451"/>
              <p:cNvSpPr>
                <a:spLocks/>
              </p:cNvSpPr>
              <p:nvPr/>
            </p:nvSpPr>
            <p:spPr bwMode="auto">
              <a:xfrm>
                <a:off x="5592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452"/>
              <p:cNvSpPr>
                <a:spLocks/>
              </p:cNvSpPr>
              <p:nvPr/>
            </p:nvSpPr>
            <p:spPr bwMode="auto">
              <a:xfrm>
                <a:off x="43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453"/>
              <p:cNvSpPr>
                <a:spLocks/>
              </p:cNvSpPr>
              <p:nvPr/>
            </p:nvSpPr>
            <p:spPr bwMode="auto">
              <a:xfrm>
                <a:off x="179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454"/>
              <p:cNvSpPr>
                <a:spLocks/>
              </p:cNvSpPr>
              <p:nvPr/>
            </p:nvSpPr>
            <p:spPr bwMode="auto">
              <a:xfrm>
                <a:off x="317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455"/>
              <p:cNvSpPr>
                <a:spLocks/>
              </p:cNvSpPr>
              <p:nvPr/>
            </p:nvSpPr>
            <p:spPr bwMode="auto">
              <a:xfrm>
                <a:off x="455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456"/>
              <p:cNvSpPr>
                <a:spLocks/>
              </p:cNvSpPr>
              <p:nvPr/>
            </p:nvSpPr>
            <p:spPr bwMode="auto">
              <a:xfrm>
                <a:off x="591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457"/>
              <p:cNvSpPr>
                <a:spLocks/>
              </p:cNvSpPr>
              <p:nvPr/>
            </p:nvSpPr>
            <p:spPr bwMode="auto">
              <a:xfrm>
                <a:off x="729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458"/>
              <p:cNvSpPr>
                <a:spLocks/>
              </p:cNvSpPr>
              <p:nvPr/>
            </p:nvSpPr>
            <p:spPr bwMode="auto">
              <a:xfrm>
                <a:off x="865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459"/>
              <p:cNvSpPr>
                <a:spLocks/>
              </p:cNvSpPr>
              <p:nvPr/>
            </p:nvSpPr>
            <p:spPr bwMode="auto">
              <a:xfrm>
                <a:off x="1003" y="930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460"/>
              <p:cNvSpPr>
                <a:spLocks/>
              </p:cNvSpPr>
              <p:nvPr/>
            </p:nvSpPr>
            <p:spPr bwMode="auto">
              <a:xfrm>
                <a:off x="1138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461"/>
              <p:cNvSpPr>
                <a:spLocks/>
              </p:cNvSpPr>
              <p:nvPr/>
            </p:nvSpPr>
            <p:spPr bwMode="auto">
              <a:xfrm>
                <a:off x="1276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462"/>
              <p:cNvSpPr>
                <a:spLocks/>
              </p:cNvSpPr>
              <p:nvPr/>
            </p:nvSpPr>
            <p:spPr bwMode="auto">
              <a:xfrm>
                <a:off x="1412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463"/>
              <p:cNvSpPr>
                <a:spLocks/>
              </p:cNvSpPr>
              <p:nvPr/>
            </p:nvSpPr>
            <p:spPr bwMode="auto">
              <a:xfrm>
                <a:off x="1550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464"/>
              <p:cNvSpPr>
                <a:spLocks/>
              </p:cNvSpPr>
              <p:nvPr/>
            </p:nvSpPr>
            <p:spPr bwMode="auto">
              <a:xfrm>
                <a:off x="1686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465"/>
              <p:cNvSpPr>
                <a:spLocks/>
              </p:cNvSpPr>
              <p:nvPr/>
            </p:nvSpPr>
            <p:spPr bwMode="auto">
              <a:xfrm>
                <a:off x="1824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466"/>
              <p:cNvSpPr>
                <a:spLocks/>
              </p:cNvSpPr>
              <p:nvPr/>
            </p:nvSpPr>
            <p:spPr bwMode="auto">
              <a:xfrm>
                <a:off x="1962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467"/>
              <p:cNvSpPr>
                <a:spLocks/>
              </p:cNvSpPr>
              <p:nvPr/>
            </p:nvSpPr>
            <p:spPr bwMode="auto">
              <a:xfrm>
                <a:off x="2098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468"/>
              <p:cNvSpPr>
                <a:spLocks/>
              </p:cNvSpPr>
              <p:nvPr/>
            </p:nvSpPr>
            <p:spPr bwMode="auto">
              <a:xfrm>
                <a:off x="2236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469"/>
              <p:cNvSpPr>
                <a:spLocks/>
              </p:cNvSpPr>
              <p:nvPr/>
            </p:nvSpPr>
            <p:spPr bwMode="auto">
              <a:xfrm>
                <a:off x="2372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470"/>
              <p:cNvSpPr>
                <a:spLocks/>
              </p:cNvSpPr>
              <p:nvPr/>
            </p:nvSpPr>
            <p:spPr bwMode="auto">
              <a:xfrm>
                <a:off x="2510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471"/>
              <p:cNvSpPr>
                <a:spLocks/>
              </p:cNvSpPr>
              <p:nvPr/>
            </p:nvSpPr>
            <p:spPr bwMode="auto">
              <a:xfrm>
                <a:off x="2646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472"/>
              <p:cNvSpPr>
                <a:spLocks/>
              </p:cNvSpPr>
              <p:nvPr/>
            </p:nvSpPr>
            <p:spPr bwMode="auto">
              <a:xfrm>
                <a:off x="2784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473"/>
              <p:cNvSpPr>
                <a:spLocks/>
              </p:cNvSpPr>
              <p:nvPr/>
            </p:nvSpPr>
            <p:spPr bwMode="auto">
              <a:xfrm>
                <a:off x="2920" y="930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474"/>
              <p:cNvSpPr>
                <a:spLocks/>
              </p:cNvSpPr>
              <p:nvPr/>
            </p:nvSpPr>
            <p:spPr bwMode="auto">
              <a:xfrm>
                <a:off x="3057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475"/>
              <p:cNvSpPr>
                <a:spLocks/>
              </p:cNvSpPr>
              <p:nvPr/>
            </p:nvSpPr>
            <p:spPr bwMode="auto">
              <a:xfrm>
                <a:off x="3193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476"/>
              <p:cNvSpPr>
                <a:spLocks/>
              </p:cNvSpPr>
              <p:nvPr/>
            </p:nvSpPr>
            <p:spPr bwMode="auto">
              <a:xfrm>
                <a:off x="3331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477"/>
              <p:cNvSpPr>
                <a:spLocks/>
              </p:cNvSpPr>
              <p:nvPr/>
            </p:nvSpPr>
            <p:spPr bwMode="auto">
              <a:xfrm>
                <a:off x="3469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478"/>
              <p:cNvSpPr>
                <a:spLocks/>
              </p:cNvSpPr>
              <p:nvPr/>
            </p:nvSpPr>
            <p:spPr bwMode="auto">
              <a:xfrm>
                <a:off x="3605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479"/>
              <p:cNvSpPr>
                <a:spLocks/>
              </p:cNvSpPr>
              <p:nvPr/>
            </p:nvSpPr>
            <p:spPr bwMode="auto">
              <a:xfrm>
                <a:off x="3743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480"/>
              <p:cNvSpPr>
                <a:spLocks/>
              </p:cNvSpPr>
              <p:nvPr/>
            </p:nvSpPr>
            <p:spPr bwMode="auto">
              <a:xfrm>
                <a:off x="3879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481"/>
              <p:cNvSpPr>
                <a:spLocks/>
              </p:cNvSpPr>
              <p:nvPr/>
            </p:nvSpPr>
            <p:spPr bwMode="auto">
              <a:xfrm>
                <a:off x="4017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Freeform 482"/>
              <p:cNvSpPr>
                <a:spLocks/>
              </p:cNvSpPr>
              <p:nvPr/>
            </p:nvSpPr>
            <p:spPr bwMode="auto">
              <a:xfrm>
                <a:off x="4153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Freeform 483"/>
              <p:cNvSpPr>
                <a:spLocks/>
              </p:cNvSpPr>
              <p:nvPr/>
            </p:nvSpPr>
            <p:spPr bwMode="auto">
              <a:xfrm>
                <a:off x="4291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484"/>
              <p:cNvSpPr>
                <a:spLocks/>
              </p:cNvSpPr>
              <p:nvPr/>
            </p:nvSpPr>
            <p:spPr bwMode="auto">
              <a:xfrm>
                <a:off x="4427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485"/>
              <p:cNvSpPr>
                <a:spLocks/>
              </p:cNvSpPr>
              <p:nvPr/>
            </p:nvSpPr>
            <p:spPr bwMode="auto">
              <a:xfrm>
                <a:off x="4565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Freeform 486"/>
              <p:cNvSpPr>
                <a:spLocks/>
              </p:cNvSpPr>
              <p:nvPr/>
            </p:nvSpPr>
            <p:spPr bwMode="auto">
              <a:xfrm>
                <a:off x="4701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487"/>
              <p:cNvSpPr>
                <a:spLocks/>
              </p:cNvSpPr>
              <p:nvPr/>
            </p:nvSpPr>
            <p:spPr bwMode="auto">
              <a:xfrm>
                <a:off x="4839" y="930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488"/>
              <p:cNvSpPr>
                <a:spLocks/>
              </p:cNvSpPr>
              <p:nvPr/>
            </p:nvSpPr>
            <p:spPr bwMode="auto">
              <a:xfrm>
                <a:off x="4976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Freeform 489"/>
              <p:cNvSpPr>
                <a:spLocks/>
              </p:cNvSpPr>
              <p:nvPr/>
            </p:nvSpPr>
            <p:spPr bwMode="auto">
              <a:xfrm>
                <a:off x="5112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490"/>
              <p:cNvSpPr>
                <a:spLocks/>
              </p:cNvSpPr>
              <p:nvPr/>
            </p:nvSpPr>
            <p:spPr bwMode="auto">
              <a:xfrm>
                <a:off x="5250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Freeform 491"/>
              <p:cNvSpPr>
                <a:spLocks/>
              </p:cNvSpPr>
              <p:nvPr/>
            </p:nvSpPr>
            <p:spPr bwMode="auto">
              <a:xfrm>
                <a:off x="5386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492"/>
              <p:cNvSpPr>
                <a:spLocks/>
              </p:cNvSpPr>
              <p:nvPr/>
            </p:nvSpPr>
            <p:spPr bwMode="auto">
              <a:xfrm>
                <a:off x="5524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493"/>
              <p:cNvSpPr>
                <a:spLocks/>
              </p:cNvSpPr>
              <p:nvPr/>
            </p:nvSpPr>
            <p:spPr bwMode="auto">
              <a:xfrm>
                <a:off x="5660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494"/>
              <p:cNvSpPr>
                <a:spLocks/>
              </p:cNvSpPr>
              <p:nvPr/>
            </p:nvSpPr>
            <p:spPr bwMode="auto">
              <a:xfrm>
                <a:off x="3" y="1064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2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8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4"/>
                      <a:pt x="2" y="3"/>
                      <a:pt x="0" y="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29"/>
                      <a:pt x="4" y="32"/>
                    </a:cubicBezTo>
                    <a:cubicBezTo>
                      <a:pt x="9" y="25"/>
                      <a:pt x="12" y="23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495"/>
              <p:cNvSpPr>
                <a:spLocks/>
              </p:cNvSpPr>
              <p:nvPr/>
            </p:nvSpPr>
            <p:spPr bwMode="auto">
              <a:xfrm>
                <a:off x="111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496"/>
              <p:cNvSpPr>
                <a:spLocks/>
              </p:cNvSpPr>
              <p:nvPr/>
            </p:nvSpPr>
            <p:spPr bwMode="auto">
              <a:xfrm>
                <a:off x="247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497"/>
              <p:cNvSpPr>
                <a:spLocks/>
              </p:cNvSpPr>
              <p:nvPr/>
            </p:nvSpPr>
            <p:spPr bwMode="auto">
              <a:xfrm>
                <a:off x="385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Freeform 498"/>
              <p:cNvSpPr>
                <a:spLocks/>
              </p:cNvSpPr>
              <p:nvPr/>
            </p:nvSpPr>
            <p:spPr bwMode="auto">
              <a:xfrm>
                <a:off x="521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499"/>
              <p:cNvSpPr>
                <a:spLocks/>
              </p:cNvSpPr>
              <p:nvPr/>
            </p:nvSpPr>
            <p:spPr bwMode="auto">
              <a:xfrm>
                <a:off x="659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Freeform 500"/>
              <p:cNvSpPr>
                <a:spLocks/>
              </p:cNvSpPr>
              <p:nvPr/>
            </p:nvSpPr>
            <p:spPr bwMode="auto">
              <a:xfrm>
                <a:off x="797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501"/>
              <p:cNvSpPr>
                <a:spLocks/>
              </p:cNvSpPr>
              <p:nvPr/>
            </p:nvSpPr>
            <p:spPr bwMode="auto">
              <a:xfrm>
                <a:off x="933" y="1064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502"/>
              <p:cNvSpPr>
                <a:spLocks/>
              </p:cNvSpPr>
              <p:nvPr/>
            </p:nvSpPr>
            <p:spPr bwMode="auto">
              <a:xfrm>
                <a:off x="1070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Freeform 503"/>
              <p:cNvSpPr>
                <a:spLocks/>
              </p:cNvSpPr>
              <p:nvPr/>
            </p:nvSpPr>
            <p:spPr bwMode="auto">
              <a:xfrm>
                <a:off x="1206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Freeform 504"/>
              <p:cNvSpPr>
                <a:spLocks/>
              </p:cNvSpPr>
              <p:nvPr/>
            </p:nvSpPr>
            <p:spPr bwMode="auto">
              <a:xfrm>
                <a:off x="1344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Freeform 505"/>
              <p:cNvSpPr>
                <a:spLocks/>
              </p:cNvSpPr>
              <p:nvPr/>
            </p:nvSpPr>
            <p:spPr bwMode="auto">
              <a:xfrm>
                <a:off x="1480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Freeform 506"/>
              <p:cNvSpPr>
                <a:spLocks/>
              </p:cNvSpPr>
              <p:nvPr/>
            </p:nvSpPr>
            <p:spPr bwMode="auto">
              <a:xfrm>
                <a:off x="1618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Freeform 507"/>
              <p:cNvSpPr>
                <a:spLocks/>
              </p:cNvSpPr>
              <p:nvPr/>
            </p:nvSpPr>
            <p:spPr bwMode="auto">
              <a:xfrm>
                <a:off x="1754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Freeform 508"/>
              <p:cNvSpPr>
                <a:spLocks/>
              </p:cNvSpPr>
              <p:nvPr/>
            </p:nvSpPr>
            <p:spPr bwMode="auto">
              <a:xfrm>
                <a:off x="1892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Freeform 509"/>
              <p:cNvSpPr>
                <a:spLocks/>
              </p:cNvSpPr>
              <p:nvPr/>
            </p:nvSpPr>
            <p:spPr bwMode="auto">
              <a:xfrm>
                <a:off x="2028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Freeform 510"/>
              <p:cNvSpPr>
                <a:spLocks/>
              </p:cNvSpPr>
              <p:nvPr/>
            </p:nvSpPr>
            <p:spPr bwMode="auto">
              <a:xfrm>
                <a:off x="2166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Freeform 511"/>
              <p:cNvSpPr>
                <a:spLocks/>
              </p:cNvSpPr>
              <p:nvPr/>
            </p:nvSpPr>
            <p:spPr bwMode="auto">
              <a:xfrm>
                <a:off x="2304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512"/>
              <p:cNvSpPr>
                <a:spLocks/>
              </p:cNvSpPr>
              <p:nvPr/>
            </p:nvSpPr>
            <p:spPr bwMode="auto">
              <a:xfrm>
                <a:off x="2440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Freeform 513"/>
              <p:cNvSpPr>
                <a:spLocks/>
              </p:cNvSpPr>
              <p:nvPr/>
            </p:nvSpPr>
            <p:spPr bwMode="auto">
              <a:xfrm>
                <a:off x="2578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Freeform 514"/>
              <p:cNvSpPr>
                <a:spLocks/>
              </p:cNvSpPr>
              <p:nvPr/>
            </p:nvSpPr>
            <p:spPr bwMode="auto">
              <a:xfrm>
                <a:off x="2714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515"/>
              <p:cNvSpPr>
                <a:spLocks/>
              </p:cNvSpPr>
              <p:nvPr/>
            </p:nvSpPr>
            <p:spPr bwMode="auto">
              <a:xfrm>
                <a:off x="2852" y="1064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516"/>
              <p:cNvSpPr>
                <a:spLocks/>
              </p:cNvSpPr>
              <p:nvPr/>
            </p:nvSpPr>
            <p:spPr bwMode="auto">
              <a:xfrm>
                <a:off x="2987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Freeform 517"/>
              <p:cNvSpPr>
                <a:spLocks/>
              </p:cNvSpPr>
              <p:nvPr/>
            </p:nvSpPr>
            <p:spPr bwMode="auto">
              <a:xfrm>
                <a:off x="3125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518"/>
              <p:cNvSpPr>
                <a:spLocks/>
              </p:cNvSpPr>
              <p:nvPr/>
            </p:nvSpPr>
            <p:spPr bwMode="auto">
              <a:xfrm>
                <a:off x="3261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Freeform 519"/>
              <p:cNvSpPr>
                <a:spLocks/>
              </p:cNvSpPr>
              <p:nvPr/>
            </p:nvSpPr>
            <p:spPr bwMode="auto">
              <a:xfrm>
                <a:off x="3399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Freeform 520"/>
              <p:cNvSpPr>
                <a:spLocks/>
              </p:cNvSpPr>
              <p:nvPr/>
            </p:nvSpPr>
            <p:spPr bwMode="auto">
              <a:xfrm>
                <a:off x="3535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521"/>
              <p:cNvSpPr>
                <a:spLocks/>
              </p:cNvSpPr>
              <p:nvPr/>
            </p:nvSpPr>
            <p:spPr bwMode="auto">
              <a:xfrm>
                <a:off x="3673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522"/>
              <p:cNvSpPr>
                <a:spLocks/>
              </p:cNvSpPr>
              <p:nvPr/>
            </p:nvSpPr>
            <p:spPr bwMode="auto">
              <a:xfrm>
                <a:off x="3811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523"/>
              <p:cNvSpPr>
                <a:spLocks/>
              </p:cNvSpPr>
              <p:nvPr/>
            </p:nvSpPr>
            <p:spPr bwMode="auto">
              <a:xfrm>
                <a:off x="3947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Freeform 524"/>
              <p:cNvSpPr>
                <a:spLocks/>
              </p:cNvSpPr>
              <p:nvPr/>
            </p:nvSpPr>
            <p:spPr bwMode="auto">
              <a:xfrm>
                <a:off x="4085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Freeform 525"/>
              <p:cNvSpPr>
                <a:spLocks/>
              </p:cNvSpPr>
              <p:nvPr/>
            </p:nvSpPr>
            <p:spPr bwMode="auto">
              <a:xfrm>
                <a:off x="4221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Freeform 526"/>
              <p:cNvSpPr>
                <a:spLocks/>
              </p:cNvSpPr>
              <p:nvPr/>
            </p:nvSpPr>
            <p:spPr bwMode="auto">
              <a:xfrm>
                <a:off x="4359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Freeform 527"/>
              <p:cNvSpPr>
                <a:spLocks/>
              </p:cNvSpPr>
              <p:nvPr/>
            </p:nvSpPr>
            <p:spPr bwMode="auto">
              <a:xfrm>
                <a:off x="4495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Freeform 528"/>
              <p:cNvSpPr>
                <a:spLocks/>
              </p:cNvSpPr>
              <p:nvPr/>
            </p:nvSpPr>
            <p:spPr bwMode="auto">
              <a:xfrm>
                <a:off x="4633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Freeform 529"/>
              <p:cNvSpPr>
                <a:spLocks/>
              </p:cNvSpPr>
              <p:nvPr/>
            </p:nvSpPr>
            <p:spPr bwMode="auto">
              <a:xfrm>
                <a:off x="4769" y="1064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Freeform 530"/>
              <p:cNvSpPr>
                <a:spLocks/>
              </p:cNvSpPr>
              <p:nvPr/>
            </p:nvSpPr>
            <p:spPr bwMode="auto">
              <a:xfrm>
                <a:off x="4906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Freeform 531"/>
              <p:cNvSpPr>
                <a:spLocks/>
              </p:cNvSpPr>
              <p:nvPr/>
            </p:nvSpPr>
            <p:spPr bwMode="auto">
              <a:xfrm>
                <a:off x="5042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Freeform 532"/>
              <p:cNvSpPr>
                <a:spLocks/>
              </p:cNvSpPr>
              <p:nvPr/>
            </p:nvSpPr>
            <p:spPr bwMode="auto">
              <a:xfrm>
                <a:off x="5180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Freeform 533"/>
              <p:cNvSpPr>
                <a:spLocks/>
              </p:cNvSpPr>
              <p:nvPr/>
            </p:nvSpPr>
            <p:spPr bwMode="auto">
              <a:xfrm>
                <a:off x="5318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Freeform 534"/>
              <p:cNvSpPr>
                <a:spLocks/>
              </p:cNvSpPr>
              <p:nvPr/>
            </p:nvSpPr>
            <p:spPr bwMode="auto">
              <a:xfrm>
                <a:off x="5454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Freeform 535"/>
              <p:cNvSpPr>
                <a:spLocks/>
              </p:cNvSpPr>
              <p:nvPr/>
            </p:nvSpPr>
            <p:spPr bwMode="auto">
              <a:xfrm>
                <a:off x="5592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Freeform 536"/>
              <p:cNvSpPr>
                <a:spLocks/>
              </p:cNvSpPr>
              <p:nvPr/>
            </p:nvSpPr>
            <p:spPr bwMode="auto">
              <a:xfrm>
                <a:off x="43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537"/>
              <p:cNvSpPr>
                <a:spLocks/>
              </p:cNvSpPr>
              <p:nvPr/>
            </p:nvSpPr>
            <p:spPr bwMode="auto">
              <a:xfrm>
                <a:off x="179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Freeform 538"/>
              <p:cNvSpPr>
                <a:spLocks/>
              </p:cNvSpPr>
              <p:nvPr/>
            </p:nvSpPr>
            <p:spPr bwMode="auto">
              <a:xfrm>
                <a:off x="317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Freeform 539"/>
              <p:cNvSpPr>
                <a:spLocks/>
              </p:cNvSpPr>
              <p:nvPr/>
            </p:nvSpPr>
            <p:spPr bwMode="auto">
              <a:xfrm>
                <a:off x="455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Freeform 540"/>
              <p:cNvSpPr>
                <a:spLocks/>
              </p:cNvSpPr>
              <p:nvPr/>
            </p:nvSpPr>
            <p:spPr bwMode="auto">
              <a:xfrm>
                <a:off x="591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541"/>
              <p:cNvSpPr>
                <a:spLocks/>
              </p:cNvSpPr>
              <p:nvPr/>
            </p:nvSpPr>
            <p:spPr bwMode="auto">
              <a:xfrm>
                <a:off x="729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Freeform 542"/>
              <p:cNvSpPr>
                <a:spLocks/>
              </p:cNvSpPr>
              <p:nvPr/>
            </p:nvSpPr>
            <p:spPr bwMode="auto">
              <a:xfrm>
                <a:off x="865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543"/>
              <p:cNvSpPr>
                <a:spLocks/>
              </p:cNvSpPr>
              <p:nvPr/>
            </p:nvSpPr>
            <p:spPr bwMode="auto">
              <a:xfrm>
                <a:off x="1003" y="1196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Freeform 544"/>
              <p:cNvSpPr>
                <a:spLocks/>
              </p:cNvSpPr>
              <p:nvPr/>
            </p:nvSpPr>
            <p:spPr bwMode="auto">
              <a:xfrm>
                <a:off x="1138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545"/>
              <p:cNvSpPr>
                <a:spLocks/>
              </p:cNvSpPr>
              <p:nvPr/>
            </p:nvSpPr>
            <p:spPr bwMode="auto">
              <a:xfrm>
                <a:off x="1276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546"/>
              <p:cNvSpPr>
                <a:spLocks/>
              </p:cNvSpPr>
              <p:nvPr/>
            </p:nvSpPr>
            <p:spPr bwMode="auto">
              <a:xfrm>
                <a:off x="1412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547"/>
              <p:cNvSpPr>
                <a:spLocks/>
              </p:cNvSpPr>
              <p:nvPr/>
            </p:nvSpPr>
            <p:spPr bwMode="auto">
              <a:xfrm>
                <a:off x="1550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548"/>
              <p:cNvSpPr>
                <a:spLocks/>
              </p:cNvSpPr>
              <p:nvPr/>
            </p:nvSpPr>
            <p:spPr bwMode="auto">
              <a:xfrm>
                <a:off x="1686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549"/>
              <p:cNvSpPr>
                <a:spLocks/>
              </p:cNvSpPr>
              <p:nvPr/>
            </p:nvSpPr>
            <p:spPr bwMode="auto">
              <a:xfrm>
                <a:off x="1824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Freeform 550"/>
              <p:cNvSpPr>
                <a:spLocks/>
              </p:cNvSpPr>
              <p:nvPr/>
            </p:nvSpPr>
            <p:spPr bwMode="auto">
              <a:xfrm>
                <a:off x="1962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551"/>
              <p:cNvSpPr>
                <a:spLocks/>
              </p:cNvSpPr>
              <p:nvPr/>
            </p:nvSpPr>
            <p:spPr bwMode="auto">
              <a:xfrm>
                <a:off x="2098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Freeform 552"/>
              <p:cNvSpPr>
                <a:spLocks/>
              </p:cNvSpPr>
              <p:nvPr/>
            </p:nvSpPr>
            <p:spPr bwMode="auto">
              <a:xfrm>
                <a:off x="2236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553"/>
              <p:cNvSpPr>
                <a:spLocks/>
              </p:cNvSpPr>
              <p:nvPr/>
            </p:nvSpPr>
            <p:spPr bwMode="auto">
              <a:xfrm>
                <a:off x="2372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554"/>
              <p:cNvSpPr>
                <a:spLocks/>
              </p:cNvSpPr>
              <p:nvPr/>
            </p:nvSpPr>
            <p:spPr bwMode="auto">
              <a:xfrm>
                <a:off x="2510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555"/>
              <p:cNvSpPr>
                <a:spLocks/>
              </p:cNvSpPr>
              <p:nvPr/>
            </p:nvSpPr>
            <p:spPr bwMode="auto">
              <a:xfrm>
                <a:off x="2646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556"/>
              <p:cNvSpPr>
                <a:spLocks/>
              </p:cNvSpPr>
              <p:nvPr/>
            </p:nvSpPr>
            <p:spPr bwMode="auto">
              <a:xfrm>
                <a:off x="2784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Freeform 557"/>
              <p:cNvSpPr>
                <a:spLocks/>
              </p:cNvSpPr>
              <p:nvPr/>
            </p:nvSpPr>
            <p:spPr bwMode="auto">
              <a:xfrm>
                <a:off x="2920" y="1196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" name="Group 759"/>
            <p:cNvGrpSpPr>
              <a:grpSpLocks/>
            </p:cNvGrpSpPr>
            <p:nvPr/>
          </p:nvGrpSpPr>
          <p:grpSpPr bwMode="auto">
            <a:xfrm>
              <a:off x="3" y="1196"/>
              <a:ext cx="5735" cy="730"/>
              <a:chOff x="3" y="1196"/>
              <a:chExt cx="5735" cy="730"/>
            </a:xfrm>
            <a:grpFill/>
          </p:grpSpPr>
          <p:sp>
            <p:nvSpPr>
              <p:cNvPr id="1338" name="Freeform 559"/>
              <p:cNvSpPr>
                <a:spLocks/>
              </p:cNvSpPr>
              <p:nvPr/>
            </p:nvSpPr>
            <p:spPr bwMode="auto">
              <a:xfrm>
                <a:off x="3057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560"/>
              <p:cNvSpPr>
                <a:spLocks/>
              </p:cNvSpPr>
              <p:nvPr/>
            </p:nvSpPr>
            <p:spPr bwMode="auto">
              <a:xfrm>
                <a:off x="3193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561"/>
              <p:cNvSpPr>
                <a:spLocks/>
              </p:cNvSpPr>
              <p:nvPr/>
            </p:nvSpPr>
            <p:spPr bwMode="auto">
              <a:xfrm>
                <a:off x="3331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562"/>
              <p:cNvSpPr>
                <a:spLocks/>
              </p:cNvSpPr>
              <p:nvPr/>
            </p:nvSpPr>
            <p:spPr bwMode="auto">
              <a:xfrm>
                <a:off x="3469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563"/>
              <p:cNvSpPr>
                <a:spLocks/>
              </p:cNvSpPr>
              <p:nvPr/>
            </p:nvSpPr>
            <p:spPr bwMode="auto">
              <a:xfrm>
                <a:off x="3605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564"/>
              <p:cNvSpPr>
                <a:spLocks/>
              </p:cNvSpPr>
              <p:nvPr/>
            </p:nvSpPr>
            <p:spPr bwMode="auto">
              <a:xfrm>
                <a:off x="3743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565"/>
              <p:cNvSpPr>
                <a:spLocks/>
              </p:cNvSpPr>
              <p:nvPr/>
            </p:nvSpPr>
            <p:spPr bwMode="auto">
              <a:xfrm>
                <a:off x="3879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566"/>
              <p:cNvSpPr>
                <a:spLocks/>
              </p:cNvSpPr>
              <p:nvPr/>
            </p:nvSpPr>
            <p:spPr bwMode="auto">
              <a:xfrm>
                <a:off x="4017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567"/>
              <p:cNvSpPr>
                <a:spLocks/>
              </p:cNvSpPr>
              <p:nvPr/>
            </p:nvSpPr>
            <p:spPr bwMode="auto">
              <a:xfrm>
                <a:off x="4153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568"/>
              <p:cNvSpPr>
                <a:spLocks/>
              </p:cNvSpPr>
              <p:nvPr/>
            </p:nvSpPr>
            <p:spPr bwMode="auto">
              <a:xfrm>
                <a:off x="4291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569"/>
              <p:cNvSpPr>
                <a:spLocks/>
              </p:cNvSpPr>
              <p:nvPr/>
            </p:nvSpPr>
            <p:spPr bwMode="auto">
              <a:xfrm>
                <a:off x="4427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570"/>
              <p:cNvSpPr>
                <a:spLocks/>
              </p:cNvSpPr>
              <p:nvPr/>
            </p:nvSpPr>
            <p:spPr bwMode="auto">
              <a:xfrm>
                <a:off x="4565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571"/>
              <p:cNvSpPr>
                <a:spLocks/>
              </p:cNvSpPr>
              <p:nvPr/>
            </p:nvSpPr>
            <p:spPr bwMode="auto">
              <a:xfrm>
                <a:off x="4701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572"/>
              <p:cNvSpPr>
                <a:spLocks/>
              </p:cNvSpPr>
              <p:nvPr/>
            </p:nvSpPr>
            <p:spPr bwMode="auto">
              <a:xfrm>
                <a:off x="4839" y="1196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Freeform 573"/>
              <p:cNvSpPr>
                <a:spLocks/>
              </p:cNvSpPr>
              <p:nvPr/>
            </p:nvSpPr>
            <p:spPr bwMode="auto">
              <a:xfrm>
                <a:off x="4976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Freeform 574"/>
              <p:cNvSpPr>
                <a:spLocks/>
              </p:cNvSpPr>
              <p:nvPr/>
            </p:nvSpPr>
            <p:spPr bwMode="auto">
              <a:xfrm>
                <a:off x="5112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575"/>
              <p:cNvSpPr>
                <a:spLocks/>
              </p:cNvSpPr>
              <p:nvPr/>
            </p:nvSpPr>
            <p:spPr bwMode="auto">
              <a:xfrm>
                <a:off x="5250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576"/>
              <p:cNvSpPr>
                <a:spLocks/>
              </p:cNvSpPr>
              <p:nvPr/>
            </p:nvSpPr>
            <p:spPr bwMode="auto">
              <a:xfrm>
                <a:off x="5386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577"/>
              <p:cNvSpPr>
                <a:spLocks/>
              </p:cNvSpPr>
              <p:nvPr/>
            </p:nvSpPr>
            <p:spPr bwMode="auto">
              <a:xfrm>
                <a:off x="5524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578"/>
              <p:cNvSpPr>
                <a:spLocks/>
              </p:cNvSpPr>
              <p:nvPr/>
            </p:nvSpPr>
            <p:spPr bwMode="auto">
              <a:xfrm>
                <a:off x="5660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579"/>
              <p:cNvSpPr>
                <a:spLocks/>
              </p:cNvSpPr>
              <p:nvPr/>
            </p:nvSpPr>
            <p:spPr bwMode="auto">
              <a:xfrm>
                <a:off x="3" y="1330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2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8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4"/>
                      <a:pt x="2" y="3"/>
                      <a:pt x="0" y="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29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580"/>
              <p:cNvSpPr>
                <a:spLocks/>
              </p:cNvSpPr>
              <p:nvPr/>
            </p:nvSpPr>
            <p:spPr bwMode="auto">
              <a:xfrm>
                <a:off x="111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581"/>
              <p:cNvSpPr>
                <a:spLocks/>
              </p:cNvSpPr>
              <p:nvPr/>
            </p:nvSpPr>
            <p:spPr bwMode="auto">
              <a:xfrm>
                <a:off x="247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582"/>
              <p:cNvSpPr>
                <a:spLocks/>
              </p:cNvSpPr>
              <p:nvPr/>
            </p:nvSpPr>
            <p:spPr bwMode="auto">
              <a:xfrm>
                <a:off x="385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583"/>
              <p:cNvSpPr>
                <a:spLocks/>
              </p:cNvSpPr>
              <p:nvPr/>
            </p:nvSpPr>
            <p:spPr bwMode="auto">
              <a:xfrm>
                <a:off x="521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584"/>
              <p:cNvSpPr>
                <a:spLocks/>
              </p:cNvSpPr>
              <p:nvPr/>
            </p:nvSpPr>
            <p:spPr bwMode="auto">
              <a:xfrm>
                <a:off x="659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585"/>
              <p:cNvSpPr>
                <a:spLocks/>
              </p:cNvSpPr>
              <p:nvPr/>
            </p:nvSpPr>
            <p:spPr bwMode="auto">
              <a:xfrm>
                <a:off x="797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586"/>
              <p:cNvSpPr>
                <a:spLocks/>
              </p:cNvSpPr>
              <p:nvPr/>
            </p:nvSpPr>
            <p:spPr bwMode="auto">
              <a:xfrm>
                <a:off x="933" y="1330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587"/>
              <p:cNvSpPr>
                <a:spLocks/>
              </p:cNvSpPr>
              <p:nvPr/>
            </p:nvSpPr>
            <p:spPr bwMode="auto">
              <a:xfrm>
                <a:off x="1070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588"/>
              <p:cNvSpPr>
                <a:spLocks/>
              </p:cNvSpPr>
              <p:nvPr/>
            </p:nvSpPr>
            <p:spPr bwMode="auto">
              <a:xfrm>
                <a:off x="1206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589"/>
              <p:cNvSpPr>
                <a:spLocks/>
              </p:cNvSpPr>
              <p:nvPr/>
            </p:nvSpPr>
            <p:spPr bwMode="auto">
              <a:xfrm>
                <a:off x="1344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9" name="Freeform 590"/>
              <p:cNvSpPr>
                <a:spLocks/>
              </p:cNvSpPr>
              <p:nvPr/>
            </p:nvSpPr>
            <p:spPr bwMode="auto">
              <a:xfrm>
                <a:off x="1480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0" name="Freeform 591"/>
              <p:cNvSpPr>
                <a:spLocks/>
              </p:cNvSpPr>
              <p:nvPr/>
            </p:nvSpPr>
            <p:spPr bwMode="auto">
              <a:xfrm>
                <a:off x="1618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1" name="Freeform 592"/>
              <p:cNvSpPr>
                <a:spLocks/>
              </p:cNvSpPr>
              <p:nvPr/>
            </p:nvSpPr>
            <p:spPr bwMode="auto">
              <a:xfrm>
                <a:off x="1754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2" name="Freeform 593"/>
              <p:cNvSpPr>
                <a:spLocks/>
              </p:cNvSpPr>
              <p:nvPr/>
            </p:nvSpPr>
            <p:spPr bwMode="auto">
              <a:xfrm>
                <a:off x="1892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3" name="Freeform 594"/>
              <p:cNvSpPr>
                <a:spLocks/>
              </p:cNvSpPr>
              <p:nvPr/>
            </p:nvSpPr>
            <p:spPr bwMode="auto">
              <a:xfrm>
                <a:off x="2028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4" name="Freeform 595"/>
              <p:cNvSpPr>
                <a:spLocks/>
              </p:cNvSpPr>
              <p:nvPr/>
            </p:nvSpPr>
            <p:spPr bwMode="auto">
              <a:xfrm>
                <a:off x="2166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5" name="Freeform 596"/>
              <p:cNvSpPr>
                <a:spLocks/>
              </p:cNvSpPr>
              <p:nvPr/>
            </p:nvSpPr>
            <p:spPr bwMode="auto">
              <a:xfrm>
                <a:off x="2304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6" name="Freeform 597"/>
              <p:cNvSpPr>
                <a:spLocks/>
              </p:cNvSpPr>
              <p:nvPr/>
            </p:nvSpPr>
            <p:spPr bwMode="auto">
              <a:xfrm>
                <a:off x="2440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7" name="Freeform 598"/>
              <p:cNvSpPr>
                <a:spLocks/>
              </p:cNvSpPr>
              <p:nvPr/>
            </p:nvSpPr>
            <p:spPr bwMode="auto">
              <a:xfrm>
                <a:off x="2578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8" name="Freeform 599"/>
              <p:cNvSpPr>
                <a:spLocks/>
              </p:cNvSpPr>
              <p:nvPr/>
            </p:nvSpPr>
            <p:spPr bwMode="auto">
              <a:xfrm>
                <a:off x="2714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9" name="Freeform 600"/>
              <p:cNvSpPr>
                <a:spLocks/>
              </p:cNvSpPr>
              <p:nvPr/>
            </p:nvSpPr>
            <p:spPr bwMode="auto">
              <a:xfrm>
                <a:off x="2852" y="1330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0" name="Freeform 601"/>
              <p:cNvSpPr>
                <a:spLocks/>
              </p:cNvSpPr>
              <p:nvPr/>
            </p:nvSpPr>
            <p:spPr bwMode="auto">
              <a:xfrm>
                <a:off x="2987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1" name="Freeform 602"/>
              <p:cNvSpPr>
                <a:spLocks/>
              </p:cNvSpPr>
              <p:nvPr/>
            </p:nvSpPr>
            <p:spPr bwMode="auto">
              <a:xfrm>
                <a:off x="3125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2" name="Freeform 603"/>
              <p:cNvSpPr>
                <a:spLocks/>
              </p:cNvSpPr>
              <p:nvPr/>
            </p:nvSpPr>
            <p:spPr bwMode="auto">
              <a:xfrm>
                <a:off x="3261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3" name="Freeform 604"/>
              <p:cNvSpPr>
                <a:spLocks/>
              </p:cNvSpPr>
              <p:nvPr/>
            </p:nvSpPr>
            <p:spPr bwMode="auto">
              <a:xfrm>
                <a:off x="3399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4" name="Freeform 605"/>
              <p:cNvSpPr>
                <a:spLocks/>
              </p:cNvSpPr>
              <p:nvPr/>
            </p:nvSpPr>
            <p:spPr bwMode="auto">
              <a:xfrm>
                <a:off x="3535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5" name="Freeform 606"/>
              <p:cNvSpPr>
                <a:spLocks/>
              </p:cNvSpPr>
              <p:nvPr/>
            </p:nvSpPr>
            <p:spPr bwMode="auto">
              <a:xfrm>
                <a:off x="3673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6" name="Freeform 607"/>
              <p:cNvSpPr>
                <a:spLocks/>
              </p:cNvSpPr>
              <p:nvPr/>
            </p:nvSpPr>
            <p:spPr bwMode="auto">
              <a:xfrm>
                <a:off x="3811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7" name="Freeform 608"/>
              <p:cNvSpPr>
                <a:spLocks/>
              </p:cNvSpPr>
              <p:nvPr/>
            </p:nvSpPr>
            <p:spPr bwMode="auto">
              <a:xfrm>
                <a:off x="3947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8" name="Freeform 609"/>
              <p:cNvSpPr>
                <a:spLocks/>
              </p:cNvSpPr>
              <p:nvPr/>
            </p:nvSpPr>
            <p:spPr bwMode="auto">
              <a:xfrm>
                <a:off x="4085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9" name="Freeform 610"/>
              <p:cNvSpPr>
                <a:spLocks/>
              </p:cNvSpPr>
              <p:nvPr/>
            </p:nvSpPr>
            <p:spPr bwMode="auto">
              <a:xfrm>
                <a:off x="4221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0" name="Freeform 611"/>
              <p:cNvSpPr>
                <a:spLocks/>
              </p:cNvSpPr>
              <p:nvPr/>
            </p:nvSpPr>
            <p:spPr bwMode="auto">
              <a:xfrm>
                <a:off x="4359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1" name="Freeform 612"/>
              <p:cNvSpPr>
                <a:spLocks/>
              </p:cNvSpPr>
              <p:nvPr/>
            </p:nvSpPr>
            <p:spPr bwMode="auto">
              <a:xfrm>
                <a:off x="4495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2" name="Freeform 613"/>
              <p:cNvSpPr>
                <a:spLocks/>
              </p:cNvSpPr>
              <p:nvPr/>
            </p:nvSpPr>
            <p:spPr bwMode="auto">
              <a:xfrm>
                <a:off x="4633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3" name="Freeform 614"/>
              <p:cNvSpPr>
                <a:spLocks/>
              </p:cNvSpPr>
              <p:nvPr/>
            </p:nvSpPr>
            <p:spPr bwMode="auto">
              <a:xfrm>
                <a:off x="4769" y="1330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4" name="Freeform 615"/>
              <p:cNvSpPr>
                <a:spLocks/>
              </p:cNvSpPr>
              <p:nvPr/>
            </p:nvSpPr>
            <p:spPr bwMode="auto">
              <a:xfrm>
                <a:off x="4906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5" name="Freeform 616"/>
              <p:cNvSpPr>
                <a:spLocks/>
              </p:cNvSpPr>
              <p:nvPr/>
            </p:nvSpPr>
            <p:spPr bwMode="auto">
              <a:xfrm>
                <a:off x="5042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6" name="Freeform 617"/>
              <p:cNvSpPr>
                <a:spLocks/>
              </p:cNvSpPr>
              <p:nvPr/>
            </p:nvSpPr>
            <p:spPr bwMode="auto">
              <a:xfrm>
                <a:off x="5180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7" name="Freeform 618"/>
              <p:cNvSpPr>
                <a:spLocks/>
              </p:cNvSpPr>
              <p:nvPr/>
            </p:nvSpPr>
            <p:spPr bwMode="auto">
              <a:xfrm>
                <a:off x="5318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8" name="Freeform 619"/>
              <p:cNvSpPr>
                <a:spLocks/>
              </p:cNvSpPr>
              <p:nvPr/>
            </p:nvSpPr>
            <p:spPr bwMode="auto">
              <a:xfrm>
                <a:off x="5454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9" name="Freeform 620"/>
              <p:cNvSpPr>
                <a:spLocks/>
              </p:cNvSpPr>
              <p:nvPr/>
            </p:nvSpPr>
            <p:spPr bwMode="auto">
              <a:xfrm>
                <a:off x="5592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0" name="Freeform 621"/>
              <p:cNvSpPr>
                <a:spLocks/>
              </p:cNvSpPr>
              <p:nvPr/>
            </p:nvSpPr>
            <p:spPr bwMode="auto">
              <a:xfrm>
                <a:off x="43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1" name="Freeform 622"/>
              <p:cNvSpPr>
                <a:spLocks/>
              </p:cNvSpPr>
              <p:nvPr/>
            </p:nvSpPr>
            <p:spPr bwMode="auto">
              <a:xfrm>
                <a:off x="179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2" name="Freeform 623"/>
              <p:cNvSpPr>
                <a:spLocks/>
              </p:cNvSpPr>
              <p:nvPr/>
            </p:nvSpPr>
            <p:spPr bwMode="auto">
              <a:xfrm>
                <a:off x="317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3" name="Freeform 624"/>
              <p:cNvSpPr>
                <a:spLocks/>
              </p:cNvSpPr>
              <p:nvPr/>
            </p:nvSpPr>
            <p:spPr bwMode="auto">
              <a:xfrm>
                <a:off x="455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4" name="Freeform 625"/>
              <p:cNvSpPr>
                <a:spLocks/>
              </p:cNvSpPr>
              <p:nvPr/>
            </p:nvSpPr>
            <p:spPr bwMode="auto">
              <a:xfrm>
                <a:off x="591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5" name="Freeform 626"/>
              <p:cNvSpPr>
                <a:spLocks/>
              </p:cNvSpPr>
              <p:nvPr/>
            </p:nvSpPr>
            <p:spPr bwMode="auto">
              <a:xfrm>
                <a:off x="729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6" name="Freeform 627"/>
              <p:cNvSpPr>
                <a:spLocks/>
              </p:cNvSpPr>
              <p:nvPr/>
            </p:nvSpPr>
            <p:spPr bwMode="auto">
              <a:xfrm>
                <a:off x="865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7" name="Freeform 628"/>
              <p:cNvSpPr>
                <a:spLocks/>
              </p:cNvSpPr>
              <p:nvPr/>
            </p:nvSpPr>
            <p:spPr bwMode="auto">
              <a:xfrm>
                <a:off x="1003" y="1462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8" name="Freeform 629"/>
              <p:cNvSpPr>
                <a:spLocks/>
              </p:cNvSpPr>
              <p:nvPr/>
            </p:nvSpPr>
            <p:spPr bwMode="auto">
              <a:xfrm>
                <a:off x="1138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9" name="Freeform 630"/>
              <p:cNvSpPr>
                <a:spLocks/>
              </p:cNvSpPr>
              <p:nvPr/>
            </p:nvSpPr>
            <p:spPr bwMode="auto">
              <a:xfrm>
                <a:off x="1276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0" name="Freeform 631"/>
              <p:cNvSpPr>
                <a:spLocks/>
              </p:cNvSpPr>
              <p:nvPr/>
            </p:nvSpPr>
            <p:spPr bwMode="auto">
              <a:xfrm>
                <a:off x="1412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1" name="Freeform 632"/>
              <p:cNvSpPr>
                <a:spLocks/>
              </p:cNvSpPr>
              <p:nvPr/>
            </p:nvSpPr>
            <p:spPr bwMode="auto">
              <a:xfrm>
                <a:off x="1550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2" name="Freeform 633"/>
              <p:cNvSpPr>
                <a:spLocks/>
              </p:cNvSpPr>
              <p:nvPr/>
            </p:nvSpPr>
            <p:spPr bwMode="auto">
              <a:xfrm>
                <a:off x="1686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3" name="Freeform 634"/>
              <p:cNvSpPr>
                <a:spLocks/>
              </p:cNvSpPr>
              <p:nvPr/>
            </p:nvSpPr>
            <p:spPr bwMode="auto">
              <a:xfrm>
                <a:off x="1824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4" name="Freeform 635"/>
              <p:cNvSpPr>
                <a:spLocks/>
              </p:cNvSpPr>
              <p:nvPr/>
            </p:nvSpPr>
            <p:spPr bwMode="auto">
              <a:xfrm>
                <a:off x="1962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5" name="Freeform 636"/>
              <p:cNvSpPr>
                <a:spLocks/>
              </p:cNvSpPr>
              <p:nvPr/>
            </p:nvSpPr>
            <p:spPr bwMode="auto">
              <a:xfrm>
                <a:off x="2098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6" name="Freeform 637"/>
              <p:cNvSpPr>
                <a:spLocks/>
              </p:cNvSpPr>
              <p:nvPr/>
            </p:nvSpPr>
            <p:spPr bwMode="auto">
              <a:xfrm>
                <a:off x="2236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7" name="Freeform 638"/>
              <p:cNvSpPr>
                <a:spLocks/>
              </p:cNvSpPr>
              <p:nvPr/>
            </p:nvSpPr>
            <p:spPr bwMode="auto">
              <a:xfrm>
                <a:off x="2372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8" name="Freeform 639"/>
              <p:cNvSpPr>
                <a:spLocks/>
              </p:cNvSpPr>
              <p:nvPr/>
            </p:nvSpPr>
            <p:spPr bwMode="auto">
              <a:xfrm>
                <a:off x="2510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9" name="Freeform 640"/>
              <p:cNvSpPr>
                <a:spLocks/>
              </p:cNvSpPr>
              <p:nvPr/>
            </p:nvSpPr>
            <p:spPr bwMode="auto">
              <a:xfrm>
                <a:off x="2646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0" name="Freeform 641"/>
              <p:cNvSpPr>
                <a:spLocks/>
              </p:cNvSpPr>
              <p:nvPr/>
            </p:nvSpPr>
            <p:spPr bwMode="auto">
              <a:xfrm>
                <a:off x="2784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1" name="Freeform 642"/>
              <p:cNvSpPr>
                <a:spLocks/>
              </p:cNvSpPr>
              <p:nvPr/>
            </p:nvSpPr>
            <p:spPr bwMode="auto">
              <a:xfrm>
                <a:off x="2920" y="1462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2" name="Freeform 643"/>
              <p:cNvSpPr>
                <a:spLocks/>
              </p:cNvSpPr>
              <p:nvPr/>
            </p:nvSpPr>
            <p:spPr bwMode="auto">
              <a:xfrm>
                <a:off x="3057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3" name="Freeform 644"/>
              <p:cNvSpPr>
                <a:spLocks/>
              </p:cNvSpPr>
              <p:nvPr/>
            </p:nvSpPr>
            <p:spPr bwMode="auto">
              <a:xfrm>
                <a:off x="3193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4" name="Freeform 645"/>
              <p:cNvSpPr>
                <a:spLocks/>
              </p:cNvSpPr>
              <p:nvPr/>
            </p:nvSpPr>
            <p:spPr bwMode="auto">
              <a:xfrm>
                <a:off x="3331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5" name="Freeform 646"/>
              <p:cNvSpPr>
                <a:spLocks/>
              </p:cNvSpPr>
              <p:nvPr/>
            </p:nvSpPr>
            <p:spPr bwMode="auto">
              <a:xfrm>
                <a:off x="3469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6" name="Freeform 647"/>
              <p:cNvSpPr>
                <a:spLocks/>
              </p:cNvSpPr>
              <p:nvPr/>
            </p:nvSpPr>
            <p:spPr bwMode="auto">
              <a:xfrm>
                <a:off x="3605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7" name="Freeform 648"/>
              <p:cNvSpPr>
                <a:spLocks/>
              </p:cNvSpPr>
              <p:nvPr/>
            </p:nvSpPr>
            <p:spPr bwMode="auto">
              <a:xfrm>
                <a:off x="3743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8" name="Freeform 649"/>
              <p:cNvSpPr>
                <a:spLocks/>
              </p:cNvSpPr>
              <p:nvPr/>
            </p:nvSpPr>
            <p:spPr bwMode="auto">
              <a:xfrm>
                <a:off x="3879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9" name="Freeform 650"/>
              <p:cNvSpPr>
                <a:spLocks/>
              </p:cNvSpPr>
              <p:nvPr/>
            </p:nvSpPr>
            <p:spPr bwMode="auto">
              <a:xfrm>
                <a:off x="4017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0" name="Freeform 651"/>
              <p:cNvSpPr>
                <a:spLocks/>
              </p:cNvSpPr>
              <p:nvPr/>
            </p:nvSpPr>
            <p:spPr bwMode="auto">
              <a:xfrm>
                <a:off x="4153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1" name="Freeform 652"/>
              <p:cNvSpPr>
                <a:spLocks/>
              </p:cNvSpPr>
              <p:nvPr/>
            </p:nvSpPr>
            <p:spPr bwMode="auto">
              <a:xfrm>
                <a:off x="4291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2" name="Freeform 653"/>
              <p:cNvSpPr>
                <a:spLocks/>
              </p:cNvSpPr>
              <p:nvPr/>
            </p:nvSpPr>
            <p:spPr bwMode="auto">
              <a:xfrm>
                <a:off x="4427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3" name="Freeform 654"/>
              <p:cNvSpPr>
                <a:spLocks/>
              </p:cNvSpPr>
              <p:nvPr/>
            </p:nvSpPr>
            <p:spPr bwMode="auto">
              <a:xfrm>
                <a:off x="4565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4" name="Freeform 655"/>
              <p:cNvSpPr>
                <a:spLocks/>
              </p:cNvSpPr>
              <p:nvPr/>
            </p:nvSpPr>
            <p:spPr bwMode="auto">
              <a:xfrm>
                <a:off x="4701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5" name="Freeform 656"/>
              <p:cNvSpPr>
                <a:spLocks/>
              </p:cNvSpPr>
              <p:nvPr/>
            </p:nvSpPr>
            <p:spPr bwMode="auto">
              <a:xfrm>
                <a:off x="4839" y="1462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6" name="Freeform 657"/>
              <p:cNvSpPr>
                <a:spLocks/>
              </p:cNvSpPr>
              <p:nvPr/>
            </p:nvSpPr>
            <p:spPr bwMode="auto">
              <a:xfrm>
                <a:off x="4976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7" name="Freeform 658"/>
              <p:cNvSpPr>
                <a:spLocks/>
              </p:cNvSpPr>
              <p:nvPr/>
            </p:nvSpPr>
            <p:spPr bwMode="auto">
              <a:xfrm>
                <a:off x="5112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8" name="Freeform 659"/>
              <p:cNvSpPr>
                <a:spLocks/>
              </p:cNvSpPr>
              <p:nvPr/>
            </p:nvSpPr>
            <p:spPr bwMode="auto">
              <a:xfrm>
                <a:off x="5250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9" name="Freeform 660"/>
              <p:cNvSpPr>
                <a:spLocks/>
              </p:cNvSpPr>
              <p:nvPr/>
            </p:nvSpPr>
            <p:spPr bwMode="auto">
              <a:xfrm>
                <a:off x="5386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0" name="Freeform 661"/>
              <p:cNvSpPr>
                <a:spLocks/>
              </p:cNvSpPr>
              <p:nvPr/>
            </p:nvSpPr>
            <p:spPr bwMode="auto">
              <a:xfrm>
                <a:off x="5524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1" name="Freeform 662"/>
              <p:cNvSpPr>
                <a:spLocks/>
              </p:cNvSpPr>
              <p:nvPr/>
            </p:nvSpPr>
            <p:spPr bwMode="auto">
              <a:xfrm>
                <a:off x="5660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2" name="Freeform 663"/>
              <p:cNvSpPr>
                <a:spLocks/>
              </p:cNvSpPr>
              <p:nvPr/>
            </p:nvSpPr>
            <p:spPr bwMode="auto">
              <a:xfrm>
                <a:off x="3" y="1596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2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9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5"/>
                      <a:pt x="2" y="3"/>
                      <a:pt x="0" y="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29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3" name="Freeform 664"/>
              <p:cNvSpPr>
                <a:spLocks/>
              </p:cNvSpPr>
              <p:nvPr/>
            </p:nvSpPr>
            <p:spPr bwMode="auto">
              <a:xfrm>
                <a:off x="111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4" name="Freeform 665"/>
              <p:cNvSpPr>
                <a:spLocks/>
              </p:cNvSpPr>
              <p:nvPr/>
            </p:nvSpPr>
            <p:spPr bwMode="auto">
              <a:xfrm>
                <a:off x="247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5" name="Freeform 666"/>
              <p:cNvSpPr>
                <a:spLocks/>
              </p:cNvSpPr>
              <p:nvPr/>
            </p:nvSpPr>
            <p:spPr bwMode="auto">
              <a:xfrm>
                <a:off x="385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6" name="Freeform 667"/>
              <p:cNvSpPr>
                <a:spLocks/>
              </p:cNvSpPr>
              <p:nvPr/>
            </p:nvSpPr>
            <p:spPr bwMode="auto">
              <a:xfrm>
                <a:off x="521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7" name="Freeform 668"/>
              <p:cNvSpPr>
                <a:spLocks/>
              </p:cNvSpPr>
              <p:nvPr/>
            </p:nvSpPr>
            <p:spPr bwMode="auto">
              <a:xfrm>
                <a:off x="659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8" name="Freeform 669"/>
              <p:cNvSpPr>
                <a:spLocks/>
              </p:cNvSpPr>
              <p:nvPr/>
            </p:nvSpPr>
            <p:spPr bwMode="auto">
              <a:xfrm>
                <a:off x="797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9" name="Freeform 670"/>
              <p:cNvSpPr>
                <a:spLocks/>
              </p:cNvSpPr>
              <p:nvPr/>
            </p:nvSpPr>
            <p:spPr bwMode="auto">
              <a:xfrm>
                <a:off x="933" y="1596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0" name="Freeform 671"/>
              <p:cNvSpPr>
                <a:spLocks/>
              </p:cNvSpPr>
              <p:nvPr/>
            </p:nvSpPr>
            <p:spPr bwMode="auto">
              <a:xfrm>
                <a:off x="1070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1" name="Freeform 672"/>
              <p:cNvSpPr>
                <a:spLocks/>
              </p:cNvSpPr>
              <p:nvPr/>
            </p:nvSpPr>
            <p:spPr bwMode="auto">
              <a:xfrm>
                <a:off x="1206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2" name="Freeform 673"/>
              <p:cNvSpPr>
                <a:spLocks/>
              </p:cNvSpPr>
              <p:nvPr/>
            </p:nvSpPr>
            <p:spPr bwMode="auto">
              <a:xfrm>
                <a:off x="1344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3" name="Freeform 674"/>
              <p:cNvSpPr>
                <a:spLocks/>
              </p:cNvSpPr>
              <p:nvPr/>
            </p:nvSpPr>
            <p:spPr bwMode="auto">
              <a:xfrm>
                <a:off x="1480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4" name="Freeform 675"/>
              <p:cNvSpPr>
                <a:spLocks/>
              </p:cNvSpPr>
              <p:nvPr/>
            </p:nvSpPr>
            <p:spPr bwMode="auto">
              <a:xfrm>
                <a:off x="1618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5" name="Freeform 676"/>
              <p:cNvSpPr>
                <a:spLocks/>
              </p:cNvSpPr>
              <p:nvPr/>
            </p:nvSpPr>
            <p:spPr bwMode="auto">
              <a:xfrm>
                <a:off x="1754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6" name="Freeform 677"/>
              <p:cNvSpPr>
                <a:spLocks/>
              </p:cNvSpPr>
              <p:nvPr/>
            </p:nvSpPr>
            <p:spPr bwMode="auto">
              <a:xfrm>
                <a:off x="1892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7" name="Freeform 678"/>
              <p:cNvSpPr>
                <a:spLocks/>
              </p:cNvSpPr>
              <p:nvPr/>
            </p:nvSpPr>
            <p:spPr bwMode="auto">
              <a:xfrm>
                <a:off x="2028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8" name="Freeform 679"/>
              <p:cNvSpPr>
                <a:spLocks/>
              </p:cNvSpPr>
              <p:nvPr/>
            </p:nvSpPr>
            <p:spPr bwMode="auto">
              <a:xfrm>
                <a:off x="2166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9" name="Freeform 680"/>
              <p:cNvSpPr>
                <a:spLocks/>
              </p:cNvSpPr>
              <p:nvPr/>
            </p:nvSpPr>
            <p:spPr bwMode="auto">
              <a:xfrm>
                <a:off x="2304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0" name="Freeform 681"/>
              <p:cNvSpPr>
                <a:spLocks/>
              </p:cNvSpPr>
              <p:nvPr/>
            </p:nvSpPr>
            <p:spPr bwMode="auto">
              <a:xfrm>
                <a:off x="2440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1" name="Freeform 682"/>
              <p:cNvSpPr>
                <a:spLocks/>
              </p:cNvSpPr>
              <p:nvPr/>
            </p:nvSpPr>
            <p:spPr bwMode="auto">
              <a:xfrm>
                <a:off x="2578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2" name="Freeform 683"/>
              <p:cNvSpPr>
                <a:spLocks/>
              </p:cNvSpPr>
              <p:nvPr/>
            </p:nvSpPr>
            <p:spPr bwMode="auto">
              <a:xfrm>
                <a:off x="2714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3" name="Freeform 684"/>
              <p:cNvSpPr>
                <a:spLocks/>
              </p:cNvSpPr>
              <p:nvPr/>
            </p:nvSpPr>
            <p:spPr bwMode="auto">
              <a:xfrm>
                <a:off x="2852" y="1596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4" name="Freeform 685"/>
              <p:cNvSpPr>
                <a:spLocks/>
              </p:cNvSpPr>
              <p:nvPr/>
            </p:nvSpPr>
            <p:spPr bwMode="auto">
              <a:xfrm>
                <a:off x="2987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5" name="Freeform 686"/>
              <p:cNvSpPr>
                <a:spLocks/>
              </p:cNvSpPr>
              <p:nvPr/>
            </p:nvSpPr>
            <p:spPr bwMode="auto">
              <a:xfrm>
                <a:off x="3125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6" name="Freeform 687"/>
              <p:cNvSpPr>
                <a:spLocks/>
              </p:cNvSpPr>
              <p:nvPr/>
            </p:nvSpPr>
            <p:spPr bwMode="auto">
              <a:xfrm>
                <a:off x="3261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7" name="Freeform 688"/>
              <p:cNvSpPr>
                <a:spLocks/>
              </p:cNvSpPr>
              <p:nvPr/>
            </p:nvSpPr>
            <p:spPr bwMode="auto">
              <a:xfrm>
                <a:off x="3399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8" name="Freeform 689"/>
              <p:cNvSpPr>
                <a:spLocks/>
              </p:cNvSpPr>
              <p:nvPr/>
            </p:nvSpPr>
            <p:spPr bwMode="auto">
              <a:xfrm>
                <a:off x="3535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9" name="Freeform 690"/>
              <p:cNvSpPr>
                <a:spLocks/>
              </p:cNvSpPr>
              <p:nvPr/>
            </p:nvSpPr>
            <p:spPr bwMode="auto">
              <a:xfrm>
                <a:off x="3673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0" name="Freeform 691"/>
              <p:cNvSpPr>
                <a:spLocks/>
              </p:cNvSpPr>
              <p:nvPr/>
            </p:nvSpPr>
            <p:spPr bwMode="auto">
              <a:xfrm>
                <a:off x="3811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1" name="Freeform 692"/>
              <p:cNvSpPr>
                <a:spLocks/>
              </p:cNvSpPr>
              <p:nvPr/>
            </p:nvSpPr>
            <p:spPr bwMode="auto">
              <a:xfrm>
                <a:off x="3947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2" name="Freeform 693"/>
              <p:cNvSpPr>
                <a:spLocks/>
              </p:cNvSpPr>
              <p:nvPr/>
            </p:nvSpPr>
            <p:spPr bwMode="auto">
              <a:xfrm>
                <a:off x="4085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3" name="Freeform 694"/>
              <p:cNvSpPr>
                <a:spLocks/>
              </p:cNvSpPr>
              <p:nvPr/>
            </p:nvSpPr>
            <p:spPr bwMode="auto">
              <a:xfrm>
                <a:off x="4221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4" name="Freeform 695"/>
              <p:cNvSpPr>
                <a:spLocks/>
              </p:cNvSpPr>
              <p:nvPr/>
            </p:nvSpPr>
            <p:spPr bwMode="auto">
              <a:xfrm>
                <a:off x="4359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5" name="Freeform 696"/>
              <p:cNvSpPr>
                <a:spLocks/>
              </p:cNvSpPr>
              <p:nvPr/>
            </p:nvSpPr>
            <p:spPr bwMode="auto">
              <a:xfrm>
                <a:off x="4495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6" name="Freeform 697"/>
              <p:cNvSpPr>
                <a:spLocks/>
              </p:cNvSpPr>
              <p:nvPr/>
            </p:nvSpPr>
            <p:spPr bwMode="auto">
              <a:xfrm>
                <a:off x="4633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7" name="Freeform 698"/>
              <p:cNvSpPr>
                <a:spLocks/>
              </p:cNvSpPr>
              <p:nvPr/>
            </p:nvSpPr>
            <p:spPr bwMode="auto">
              <a:xfrm>
                <a:off x="4769" y="1596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8" name="Freeform 699"/>
              <p:cNvSpPr>
                <a:spLocks/>
              </p:cNvSpPr>
              <p:nvPr/>
            </p:nvSpPr>
            <p:spPr bwMode="auto">
              <a:xfrm>
                <a:off x="4906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9" name="Freeform 700"/>
              <p:cNvSpPr>
                <a:spLocks/>
              </p:cNvSpPr>
              <p:nvPr/>
            </p:nvSpPr>
            <p:spPr bwMode="auto">
              <a:xfrm>
                <a:off x="5042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0" name="Freeform 701"/>
              <p:cNvSpPr>
                <a:spLocks/>
              </p:cNvSpPr>
              <p:nvPr/>
            </p:nvSpPr>
            <p:spPr bwMode="auto">
              <a:xfrm>
                <a:off x="5180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1" name="Freeform 702"/>
              <p:cNvSpPr>
                <a:spLocks/>
              </p:cNvSpPr>
              <p:nvPr/>
            </p:nvSpPr>
            <p:spPr bwMode="auto">
              <a:xfrm>
                <a:off x="5318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2" name="Freeform 703"/>
              <p:cNvSpPr>
                <a:spLocks/>
              </p:cNvSpPr>
              <p:nvPr/>
            </p:nvSpPr>
            <p:spPr bwMode="auto">
              <a:xfrm>
                <a:off x="5454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3" name="Freeform 704"/>
              <p:cNvSpPr>
                <a:spLocks/>
              </p:cNvSpPr>
              <p:nvPr/>
            </p:nvSpPr>
            <p:spPr bwMode="auto">
              <a:xfrm>
                <a:off x="5592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Freeform 705"/>
              <p:cNvSpPr>
                <a:spLocks/>
              </p:cNvSpPr>
              <p:nvPr/>
            </p:nvSpPr>
            <p:spPr bwMode="auto">
              <a:xfrm>
                <a:off x="43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Freeform 706"/>
              <p:cNvSpPr>
                <a:spLocks/>
              </p:cNvSpPr>
              <p:nvPr/>
            </p:nvSpPr>
            <p:spPr bwMode="auto">
              <a:xfrm>
                <a:off x="179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Freeform 707"/>
              <p:cNvSpPr>
                <a:spLocks/>
              </p:cNvSpPr>
              <p:nvPr/>
            </p:nvSpPr>
            <p:spPr bwMode="auto">
              <a:xfrm>
                <a:off x="317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Freeform 708"/>
              <p:cNvSpPr>
                <a:spLocks/>
              </p:cNvSpPr>
              <p:nvPr/>
            </p:nvSpPr>
            <p:spPr bwMode="auto">
              <a:xfrm>
                <a:off x="455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Freeform 709"/>
              <p:cNvSpPr>
                <a:spLocks/>
              </p:cNvSpPr>
              <p:nvPr/>
            </p:nvSpPr>
            <p:spPr bwMode="auto">
              <a:xfrm>
                <a:off x="591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Freeform 710"/>
              <p:cNvSpPr>
                <a:spLocks/>
              </p:cNvSpPr>
              <p:nvPr/>
            </p:nvSpPr>
            <p:spPr bwMode="auto">
              <a:xfrm>
                <a:off x="729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Freeform 711"/>
              <p:cNvSpPr>
                <a:spLocks/>
              </p:cNvSpPr>
              <p:nvPr/>
            </p:nvSpPr>
            <p:spPr bwMode="auto">
              <a:xfrm>
                <a:off x="865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Freeform 712"/>
              <p:cNvSpPr>
                <a:spLocks/>
              </p:cNvSpPr>
              <p:nvPr/>
            </p:nvSpPr>
            <p:spPr bwMode="auto">
              <a:xfrm>
                <a:off x="1003" y="1728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Freeform 713"/>
              <p:cNvSpPr>
                <a:spLocks/>
              </p:cNvSpPr>
              <p:nvPr/>
            </p:nvSpPr>
            <p:spPr bwMode="auto">
              <a:xfrm>
                <a:off x="1138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Freeform 714"/>
              <p:cNvSpPr>
                <a:spLocks/>
              </p:cNvSpPr>
              <p:nvPr/>
            </p:nvSpPr>
            <p:spPr bwMode="auto">
              <a:xfrm>
                <a:off x="1276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Freeform 715"/>
              <p:cNvSpPr>
                <a:spLocks/>
              </p:cNvSpPr>
              <p:nvPr/>
            </p:nvSpPr>
            <p:spPr bwMode="auto">
              <a:xfrm>
                <a:off x="1412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Freeform 716"/>
              <p:cNvSpPr>
                <a:spLocks/>
              </p:cNvSpPr>
              <p:nvPr/>
            </p:nvSpPr>
            <p:spPr bwMode="auto">
              <a:xfrm>
                <a:off x="1550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Freeform 717"/>
              <p:cNvSpPr>
                <a:spLocks/>
              </p:cNvSpPr>
              <p:nvPr/>
            </p:nvSpPr>
            <p:spPr bwMode="auto">
              <a:xfrm>
                <a:off x="1686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Freeform 718"/>
              <p:cNvSpPr>
                <a:spLocks/>
              </p:cNvSpPr>
              <p:nvPr/>
            </p:nvSpPr>
            <p:spPr bwMode="auto">
              <a:xfrm>
                <a:off x="1824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8" name="Freeform 719"/>
              <p:cNvSpPr>
                <a:spLocks/>
              </p:cNvSpPr>
              <p:nvPr/>
            </p:nvSpPr>
            <p:spPr bwMode="auto">
              <a:xfrm>
                <a:off x="1962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Freeform 720"/>
              <p:cNvSpPr>
                <a:spLocks/>
              </p:cNvSpPr>
              <p:nvPr/>
            </p:nvSpPr>
            <p:spPr bwMode="auto">
              <a:xfrm>
                <a:off x="2098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Freeform 721"/>
              <p:cNvSpPr>
                <a:spLocks/>
              </p:cNvSpPr>
              <p:nvPr/>
            </p:nvSpPr>
            <p:spPr bwMode="auto">
              <a:xfrm>
                <a:off x="2236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Freeform 722"/>
              <p:cNvSpPr>
                <a:spLocks/>
              </p:cNvSpPr>
              <p:nvPr/>
            </p:nvSpPr>
            <p:spPr bwMode="auto">
              <a:xfrm>
                <a:off x="2372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Freeform 723"/>
              <p:cNvSpPr>
                <a:spLocks/>
              </p:cNvSpPr>
              <p:nvPr/>
            </p:nvSpPr>
            <p:spPr bwMode="auto">
              <a:xfrm>
                <a:off x="2510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Freeform 724"/>
              <p:cNvSpPr>
                <a:spLocks/>
              </p:cNvSpPr>
              <p:nvPr/>
            </p:nvSpPr>
            <p:spPr bwMode="auto">
              <a:xfrm>
                <a:off x="2646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Freeform 725"/>
              <p:cNvSpPr>
                <a:spLocks/>
              </p:cNvSpPr>
              <p:nvPr/>
            </p:nvSpPr>
            <p:spPr bwMode="auto">
              <a:xfrm>
                <a:off x="2784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Freeform 726"/>
              <p:cNvSpPr>
                <a:spLocks/>
              </p:cNvSpPr>
              <p:nvPr/>
            </p:nvSpPr>
            <p:spPr bwMode="auto">
              <a:xfrm>
                <a:off x="2920" y="1728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Freeform 727"/>
              <p:cNvSpPr>
                <a:spLocks/>
              </p:cNvSpPr>
              <p:nvPr/>
            </p:nvSpPr>
            <p:spPr bwMode="auto">
              <a:xfrm>
                <a:off x="3057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Freeform 728"/>
              <p:cNvSpPr>
                <a:spLocks/>
              </p:cNvSpPr>
              <p:nvPr/>
            </p:nvSpPr>
            <p:spPr bwMode="auto">
              <a:xfrm>
                <a:off x="3193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Freeform 729"/>
              <p:cNvSpPr>
                <a:spLocks/>
              </p:cNvSpPr>
              <p:nvPr/>
            </p:nvSpPr>
            <p:spPr bwMode="auto">
              <a:xfrm>
                <a:off x="3331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Freeform 730"/>
              <p:cNvSpPr>
                <a:spLocks/>
              </p:cNvSpPr>
              <p:nvPr/>
            </p:nvSpPr>
            <p:spPr bwMode="auto">
              <a:xfrm>
                <a:off x="3469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Freeform 731"/>
              <p:cNvSpPr>
                <a:spLocks/>
              </p:cNvSpPr>
              <p:nvPr/>
            </p:nvSpPr>
            <p:spPr bwMode="auto">
              <a:xfrm>
                <a:off x="3605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Freeform 732"/>
              <p:cNvSpPr>
                <a:spLocks/>
              </p:cNvSpPr>
              <p:nvPr/>
            </p:nvSpPr>
            <p:spPr bwMode="auto">
              <a:xfrm>
                <a:off x="3743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Freeform 733"/>
              <p:cNvSpPr>
                <a:spLocks/>
              </p:cNvSpPr>
              <p:nvPr/>
            </p:nvSpPr>
            <p:spPr bwMode="auto">
              <a:xfrm>
                <a:off x="3879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Freeform 734"/>
              <p:cNvSpPr>
                <a:spLocks/>
              </p:cNvSpPr>
              <p:nvPr/>
            </p:nvSpPr>
            <p:spPr bwMode="auto">
              <a:xfrm>
                <a:off x="4017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Freeform 735"/>
              <p:cNvSpPr>
                <a:spLocks/>
              </p:cNvSpPr>
              <p:nvPr/>
            </p:nvSpPr>
            <p:spPr bwMode="auto">
              <a:xfrm>
                <a:off x="4153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Freeform 736"/>
              <p:cNvSpPr>
                <a:spLocks/>
              </p:cNvSpPr>
              <p:nvPr/>
            </p:nvSpPr>
            <p:spPr bwMode="auto">
              <a:xfrm>
                <a:off x="4291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Freeform 737"/>
              <p:cNvSpPr>
                <a:spLocks/>
              </p:cNvSpPr>
              <p:nvPr/>
            </p:nvSpPr>
            <p:spPr bwMode="auto">
              <a:xfrm>
                <a:off x="4427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Freeform 738"/>
              <p:cNvSpPr>
                <a:spLocks/>
              </p:cNvSpPr>
              <p:nvPr/>
            </p:nvSpPr>
            <p:spPr bwMode="auto">
              <a:xfrm>
                <a:off x="4565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Freeform 739"/>
              <p:cNvSpPr>
                <a:spLocks/>
              </p:cNvSpPr>
              <p:nvPr/>
            </p:nvSpPr>
            <p:spPr bwMode="auto">
              <a:xfrm>
                <a:off x="4701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Freeform 740"/>
              <p:cNvSpPr>
                <a:spLocks/>
              </p:cNvSpPr>
              <p:nvPr/>
            </p:nvSpPr>
            <p:spPr bwMode="auto">
              <a:xfrm>
                <a:off x="4839" y="1728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Freeform 741"/>
              <p:cNvSpPr>
                <a:spLocks/>
              </p:cNvSpPr>
              <p:nvPr/>
            </p:nvSpPr>
            <p:spPr bwMode="auto">
              <a:xfrm>
                <a:off x="4976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Freeform 742"/>
              <p:cNvSpPr>
                <a:spLocks/>
              </p:cNvSpPr>
              <p:nvPr/>
            </p:nvSpPr>
            <p:spPr bwMode="auto">
              <a:xfrm>
                <a:off x="5112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Freeform 743"/>
              <p:cNvSpPr>
                <a:spLocks/>
              </p:cNvSpPr>
              <p:nvPr/>
            </p:nvSpPr>
            <p:spPr bwMode="auto">
              <a:xfrm>
                <a:off x="5250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Freeform 744"/>
              <p:cNvSpPr>
                <a:spLocks/>
              </p:cNvSpPr>
              <p:nvPr/>
            </p:nvSpPr>
            <p:spPr bwMode="auto">
              <a:xfrm>
                <a:off x="5386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Freeform 745"/>
              <p:cNvSpPr>
                <a:spLocks/>
              </p:cNvSpPr>
              <p:nvPr/>
            </p:nvSpPr>
            <p:spPr bwMode="auto">
              <a:xfrm>
                <a:off x="5524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Freeform 746"/>
              <p:cNvSpPr>
                <a:spLocks/>
              </p:cNvSpPr>
              <p:nvPr/>
            </p:nvSpPr>
            <p:spPr bwMode="auto">
              <a:xfrm>
                <a:off x="5660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Freeform 747"/>
              <p:cNvSpPr>
                <a:spLocks/>
              </p:cNvSpPr>
              <p:nvPr/>
            </p:nvSpPr>
            <p:spPr bwMode="auto">
              <a:xfrm>
                <a:off x="3" y="1862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3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9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5"/>
                      <a:pt x="2" y="3"/>
                      <a:pt x="0" y="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Freeform 748"/>
              <p:cNvSpPr>
                <a:spLocks/>
              </p:cNvSpPr>
              <p:nvPr/>
            </p:nvSpPr>
            <p:spPr bwMode="auto">
              <a:xfrm>
                <a:off x="111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Freeform 749"/>
              <p:cNvSpPr>
                <a:spLocks/>
              </p:cNvSpPr>
              <p:nvPr/>
            </p:nvSpPr>
            <p:spPr bwMode="auto">
              <a:xfrm>
                <a:off x="247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Freeform 750"/>
              <p:cNvSpPr>
                <a:spLocks/>
              </p:cNvSpPr>
              <p:nvPr/>
            </p:nvSpPr>
            <p:spPr bwMode="auto">
              <a:xfrm>
                <a:off x="385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Freeform 751"/>
              <p:cNvSpPr>
                <a:spLocks/>
              </p:cNvSpPr>
              <p:nvPr/>
            </p:nvSpPr>
            <p:spPr bwMode="auto">
              <a:xfrm>
                <a:off x="521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Freeform 752"/>
              <p:cNvSpPr>
                <a:spLocks/>
              </p:cNvSpPr>
              <p:nvPr/>
            </p:nvSpPr>
            <p:spPr bwMode="auto">
              <a:xfrm>
                <a:off x="659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Freeform 753"/>
              <p:cNvSpPr>
                <a:spLocks/>
              </p:cNvSpPr>
              <p:nvPr/>
            </p:nvSpPr>
            <p:spPr bwMode="auto">
              <a:xfrm>
                <a:off x="797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Freeform 754"/>
              <p:cNvSpPr>
                <a:spLocks/>
              </p:cNvSpPr>
              <p:nvPr/>
            </p:nvSpPr>
            <p:spPr bwMode="auto">
              <a:xfrm>
                <a:off x="933" y="1862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Freeform 755"/>
              <p:cNvSpPr>
                <a:spLocks/>
              </p:cNvSpPr>
              <p:nvPr/>
            </p:nvSpPr>
            <p:spPr bwMode="auto">
              <a:xfrm>
                <a:off x="1070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Freeform 756"/>
              <p:cNvSpPr>
                <a:spLocks/>
              </p:cNvSpPr>
              <p:nvPr/>
            </p:nvSpPr>
            <p:spPr bwMode="auto">
              <a:xfrm>
                <a:off x="1206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Freeform 757"/>
              <p:cNvSpPr>
                <a:spLocks/>
              </p:cNvSpPr>
              <p:nvPr/>
            </p:nvSpPr>
            <p:spPr bwMode="auto">
              <a:xfrm>
                <a:off x="1344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Freeform 758"/>
              <p:cNvSpPr>
                <a:spLocks/>
              </p:cNvSpPr>
              <p:nvPr/>
            </p:nvSpPr>
            <p:spPr bwMode="auto">
              <a:xfrm>
                <a:off x="1480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960"/>
            <p:cNvGrpSpPr>
              <a:grpSpLocks/>
            </p:cNvGrpSpPr>
            <p:nvPr/>
          </p:nvGrpSpPr>
          <p:grpSpPr bwMode="auto">
            <a:xfrm>
              <a:off x="3" y="1862"/>
              <a:ext cx="5735" cy="730"/>
              <a:chOff x="3" y="1862"/>
              <a:chExt cx="5735" cy="730"/>
            </a:xfrm>
            <a:grpFill/>
          </p:grpSpPr>
          <p:sp>
            <p:nvSpPr>
              <p:cNvPr id="1138" name="Freeform 760"/>
              <p:cNvSpPr>
                <a:spLocks/>
              </p:cNvSpPr>
              <p:nvPr/>
            </p:nvSpPr>
            <p:spPr bwMode="auto">
              <a:xfrm>
                <a:off x="1618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9" name="Freeform 761"/>
              <p:cNvSpPr>
                <a:spLocks/>
              </p:cNvSpPr>
              <p:nvPr/>
            </p:nvSpPr>
            <p:spPr bwMode="auto">
              <a:xfrm>
                <a:off x="1754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0" name="Freeform 762"/>
              <p:cNvSpPr>
                <a:spLocks/>
              </p:cNvSpPr>
              <p:nvPr/>
            </p:nvSpPr>
            <p:spPr bwMode="auto">
              <a:xfrm>
                <a:off x="1892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1" name="Freeform 763"/>
              <p:cNvSpPr>
                <a:spLocks/>
              </p:cNvSpPr>
              <p:nvPr/>
            </p:nvSpPr>
            <p:spPr bwMode="auto">
              <a:xfrm>
                <a:off x="2028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2" name="Freeform 764"/>
              <p:cNvSpPr>
                <a:spLocks/>
              </p:cNvSpPr>
              <p:nvPr/>
            </p:nvSpPr>
            <p:spPr bwMode="auto">
              <a:xfrm>
                <a:off x="2166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3" name="Freeform 765"/>
              <p:cNvSpPr>
                <a:spLocks/>
              </p:cNvSpPr>
              <p:nvPr/>
            </p:nvSpPr>
            <p:spPr bwMode="auto">
              <a:xfrm>
                <a:off x="2304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4" name="Freeform 766"/>
              <p:cNvSpPr>
                <a:spLocks/>
              </p:cNvSpPr>
              <p:nvPr/>
            </p:nvSpPr>
            <p:spPr bwMode="auto">
              <a:xfrm>
                <a:off x="2440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5" name="Freeform 767"/>
              <p:cNvSpPr>
                <a:spLocks/>
              </p:cNvSpPr>
              <p:nvPr/>
            </p:nvSpPr>
            <p:spPr bwMode="auto">
              <a:xfrm>
                <a:off x="2578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6" name="Freeform 768"/>
              <p:cNvSpPr>
                <a:spLocks/>
              </p:cNvSpPr>
              <p:nvPr/>
            </p:nvSpPr>
            <p:spPr bwMode="auto">
              <a:xfrm>
                <a:off x="2714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7" name="Freeform 769"/>
              <p:cNvSpPr>
                <a:spLocks/>
              </p:cNvSpPr>
              <p:nvPr/>
            </p:nvSpPr>
            <p:spPr bwMode="auto">
              <a:xfrm>
                <a:off x="2852" y="1862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8" name="Freeform 770"/>
              <p:cNvSpPr>
                <a:spLocks/>
              </p:cNvSpPr>
              <p:nvPr/>
            </p:nvSpPr>
            <p:spPr bwMode="auto">
              <a:xfrm>
                <a:off x="2987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9" name="Freeform 771"/>
              <p:cNvSpPr>
                <a:spLocks/>
              </p:cNvSpPr>
              <p:nvPr/>
            </p:nvSpPr>
            <p:spPr bwMode="auto">
              <a:xfrm>
                <a:off x="3125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0" name="Freeform 772"/>
              <p:cNvSpPr>
                <a:spLocks/>
              </p:cNvSpPr>
              <p:nvPr/>
            </p:nvSpPr>
            <p:spPr bwMode="auto">
              <a:xfrm>
                <a:off x="3261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1" name="Freeform 773"/>
              <p:cNvSpPr>
                <a:spLocks/>
              </p:cNvSpPr>
              <p:nvPr/>
            </p:nvSpPr>
            <p:spPr bwMode="auto">
              <a:xfrm>
                <a:off x="3399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2" name="Freeform 774"/>
              <p:cNvSpPr>
                <a:spLocks/>
              </p:cNvSpPr>
              <p:nvPr/>
            </p:nvSpPr>
            <p:spPr bwMode="auto">
              <a:xfrm>
                <a:off x="3535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3" name="Freeform 775"/>
              <p:cNvSpPr>
                <a:spLocks/>
              </p:cNvSpPr>
              <p:nvPr/>
            </p:nvSpPr>
            <p:spPr bwMode="auto">
              <a:xfrm>
                <a:off x="3673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4" name="Freeform 776"/>
              <p:cNvSpPr>
                <a:spLocks/>
              </p:cNvSpPr>
              <p:nvPr/>
            </p:nvSpPr>
            <p:spPr bwMode="auto">
              <a:xfrm>
                <a:off x="3811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5" name="Freeform 777"/>
              <p:cNvSpPr>
                <a:spLocks/>
              </p:cNvSpPr>
              <p:nvPr/>
            </p:nvSpPr>
            <p:spPr bwMode="auto">
              <a:xfrm>
                <a:off x="3947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6" name="Freeform 778"/>
              <p:cNvSpPr>
                <a:spLocks/>
              </p:cNvSpPr>
              <p:nvPr/>
            </p:nvSpPr>
            <p:spPr bwMode="auto">
              <a:xfrm>
                <a:off x="4085" y="18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7" name="Freeform 779"/>
              <p:cNvSpPr>
                <a:spLocks/>
              </p:cNvSpPr>
              <p:nvPr/>
            </p:nvSpPr>
            <p:spPr bwMode="auto">
              <a:xfrm>
                <a:off x="4221" y="18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8" name="Freeform 780"/>
              <p:cNvSpPr>
                <a:spLocks/>
              </p:cNvSpPr>
              <p:nvPr/>
            </p:nvSpPr>
            <p:spPr bwMode="auto">
              <a:xfrm>
                <a:off x="4359" y="18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9" name="Freeform 781"/>
              <p:cNvSpPr>
                <a:spLocks/>
              </p:cNvSpPr>
              <p:nvPr/>
            </p:nvSpPr>
            <p:spPr bwMode="auto">
              <a:xfrm>
                <a:off x="4495" y="18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0" name="Freeform 782"/>
              <p:cNvSpPr>
                <a:spLocks/>
              </p:cNvSpPr>
              <p:nvPr/>
            </p:nvSpPr>
            <p:spPr bwMode="auto">
              <a:xfrm>
                <a:off x="4633" y="18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1" name="Freeform 783"/>
              <p:cNvSpPr>
                <a:spLocks/>
              </p:cNvSpPr>
              <p:nvPr/>
            </p:nvSpPr>
            <p:spPr bwMode="auto">
              <a:xfrm>
                <a:off x="4769" y="1862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2" name="Freeform 784"/>
              <p:cNvSpPr>
                <a:spLocks/>
              </p:cNvSpPr>
              <p:nvPr/>
            </p:nvSpPr>
            <p:spPr bwMode="auto">
              <a:xfrm>
                <a:off x="4906" y="18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3" name="Freeform 785"/>
              <p:cNvSpPr>
                <a:spLocks/>
              </p:cNvSpPr>
              <p:nvPr/>
            </p:nvSpPr>
            <p:spPr bwMode="auto">
              <a:xfrm>
                <a:off x="5042" y="18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4" name="Freeform 786"/>
              <p:cNvSpPr>
                <a:spLocks/>
              </p:cNvSpPr>
              <p:nvPr/>
            </p:nvSpPr>
            <p:spPr bwMode="auto">
              <a:xfrm>
                <a:off x="5180" y="18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5" name="Freeform 787"/>
              <p:cNvSpPr>
                <a:spLocks/>
              </p:cNvSpPr>
              <p:nvPr/>
            </p:nvSpPr>
            <p:spPr bwMode="auto">
              <a:xfrm>
                <a:off x="5318" y="18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6" name="Freeform 788"/>
              <p:cNvSpPr>
                <a:spLocks/>
              </p:cNvSpPr>
              <p:nvPr/>
            </p:nvSpPr>
            <p:spPr bwMode="auto">
              <a:xfrm>
                <a:off x="5454" y="18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7" name="Freeform 789"/>
              <p:cNvSpPr>
                <a:spLocks/>
              </p:cNvSpPr>
              <p:nvPr/>
            </p:nvSpPr>
            <p:spPr bwMode="auto">
              <a:xfrm>
                <a:off x="5592" y="18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8" name="Freeform 790"/>
              <p:cNvSpPr>
                <a:spLocks/>
              </p:cNvSpPr>
              <p:nvPr/>
            </p:nvSpPr>
            <p:spPr bwMode="auto">
              <a:xfrm>
                <a:off x="43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9" name="Freeform 791"/>
              <p:cNvSpPr>
                <a:spLocks/>
              </p:cNvSpPr>
              <p:nvPr/>
            </p:nvSpPr>
            <p:spPr bwMode="auto">
              <a:xfrm>
                <a:off x="179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0" name="Freeform 792"/>
              <p:cNvSpPr>
                <a:spLocks/>
              </p:cNvSpPr>
              <p:nvPr/>
            </p:nvSpPr>
            <p:spPr bwMode="auto">
              <a:xfrm>
                <a:off x="317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1" name="Freeform 793"/>
              <p:cNvSpPr>
                <a:spLocks/>
              </p:cNvSpPr>
              <p:nvPr/>
            </p:nvSpPr>
            <p:spPr bwMode="auto">
              <a:xfrm>
                <a:off x="455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2" name="Freeform 794"/>
              <p:cNvSpPr>
                <a:spLocks/>
              </p:cNvSpPr>
              <p:nvPr/>
            </p:nvSpPr>
            <p:spPr bwMode="auto">
              <a:xfrm>
                <a:off x="591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3" name="Freeform 795"/>
              <p:cNvSpPr>
                <a:spLocks/>
              </p:cNvSpPr>
              <p:nvPr/>
            </p:nvSpPr>
            <p:spPr bwMode="auto">
              <a:xfrm>
                <a:off x="729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4" name="Freeform 796"/>
              <p:cNvSpPr>
                <a:spLocks/>
              </p:cNvSpPr>
              <p:nvPr/>
            </p:nvSpPr>
            <p:spPr bwMode="auto">
              <a:xfrm>
                <a:off x="865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5" name="Freeform 797"/>
              <p:cNvSpPr>
                <a:spLocks/>
              </p:cNvSpPr>
              <p:nvPr/>
            </p:nvSpPr>
            <p:spPr bwMode="auto">
              <a:xfrm>
                <a:off x="1003" y="1994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6" name="Freeform 798"/>
              <p:cNvSpPr>
                <a:spLocks/>
              </p:cNvSpPr>
              <p:nvPr/>
            </p:nvSpPr>
            <p:spPr bwMode="auto">
              <a:xfrm>
                <a:off x="1138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7" name="Freeform 799"/>
              <p:cNvSpPr>
                <a:spLocks/>
              </p:cNvSpPr>
              <p:nvPr/>
            </p:nvSpPr>
            <p:spPr bwMode="auto">
              <a:xfrm>
                <a:off x="1276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8" name="Freeform 800"/>
              <p:cNvSpPr>
                <a:spLocks/>
              </p:cNvSpPr>
              <p:nvPr/>
            </p:nvSpPr>
            <p:spPr bwMode="auto">
              <a:xfrm>
                <a:off x="1412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9" name="Freeform 801"/>
              <p:cNvSpPr>
                <a:spLocks/>
              </p:cNvSpPr>
              <p:nvPr/>
            </p:nvSpPr>
            <p:spPr bwMode="auto">
              <a:xfrm>
                <a:off x="1550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0" name="Freeform 802"/>
              <p:cNvSpPr>
                <a:spLocks/>
              </p:cNvSpPr>
              <p:nvPr/>
            </p:nvSpPr>
            <p:spPr bwMode="auto">
              <a:xfrm>
                <a:off x="1686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1" name="Freeform 803"/>
              <p:cNvSpPr>
                <a:spLocks/>
              </p:cNvSpPr>
              <p:nvPr/>
            </p:nvSpPr>
            <p:spPr bwMode="auto">
              <a:xfrm>
                <a:off x="1824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2" name="Freeform 804"/>
              <p:cNvSpPr>
                <a:spLocks/>
              </p:cNvSpPr>
              <p:nvPr/>
            </p:nvSpPr>
            <p:spPr bwMode="auto">
              <a:xfrm>
                <a:off x="1962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3" name="Freeform 805"/>
              <p:cNvSpPr>
                <a:spLocks/>
              </p:cNvSpPr>
              <p:nvPr/>
            </p:nvSpPr>
            <p:spPr bwMode="auto">
              <a:xfrm>
                <a:off x="2098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4" name="Freeform 806"/>
              <p:cNvSpPr>
                <a:spLocks/>
              </p:cNvSpPr>
              <p:nvPr/>
            </p:nvSpPr>
            <p:spPr bwMode="auto">
              <a:xfrm>
                <a:off x="2236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5" name="Freeform 807"/>
              <p:cNvSpPr>
                <a:spLocks/>
              </p:cNvSpPr>
              <p:nvPr/>
            </p:nvSpPr>
            <p:spPr bwMode="auto">
              <a:xfrm>
                <a:off x="2372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6" name="Freeform 808"/>
              <p:cNvSpPr>
                <a:spLocks/>
              </p:cNvSpPr>
              <p:nvPr/>
            </p:nvSpPr>
            <p:spPr bwMode="auto">
              <a:xfrm>
                <a:off x="2510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7" name="Freeform 809"/>
              <p:cNvSpPr>
                <a:spLocks/>
              </p:cNvSpPr>
              <p:nvPr/>
            </p:nvSpPr>
            <p:spPr bwMode="auto">
              <a:xfrm>
                <a:off x="2646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8" name="Freeform 810"/>
              <p:cNvSpPr>
                <a:spLocks/>
              </p:cNvSpPr>
              <p:nvPr/>
            </p:nvSpPr>
            <p:spPr bwMode="auto">
              <a:xfrm>
                <a:off x="2784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9" name="Freeform 811"/>
              <p:cNvSpPr>
                <a:spLocks/>
              </p:cNvSpPr>
              <p:nvPr/>
            </p:nvSpPr>
            <p:spPr bwMode="auto">
              <a:xfrm>
                <a:off x="2920" y="1994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0" name="Freeform 812"/>
              <p:cNvSpPr>
                <a:spLocks/>
              </p:cNvSpPr>
              <p:nvPr/>
            </p:nvSpPr>
            <p:spPr bwMode="auto">
              <a:xfrm>
                <a:off x="3057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1" name="Freeform 813"/>
              <p:cNvSpPr>
                <a:spLocks/>
              </p:cNvSpPr>
              <p:nvPr/>
            </p:nvSpPr>
            <p:spPr bwMode="auto">
              <a:xfrm>
                <a:off x="3193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2" name="Freeform 814"/>
              <p:cNvSpPr>
                <a:spLocks/>
              </p:cNvSpPr>
              <p:nvPr/>
            </p:nvSpPr>
            <p:spPr bwMode="auto">
              <a:xfrm>
                <a:off x="3331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3" name="Freeform 815"/>
              <p:cNvSpPr>
                <a:spLocks/>
              </p:cNvSpPr>
              <p:nvPr/>
            </p:nvSpPr>
            <p:spPr bwMode="auto">
              <a:xfrm>
                <a:off x="3469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4" name="Freeform 816"/>
              <p:cNvSpPr>
                <a:spLocks/>
              </p:cNvSpPr>
              <p:nvPr/>
            </p:nvSpPr>
            <p:spPr bwMode="auto">
              <a:xfrm>
                <a:off x="3605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5" name="Freeform 817"/>
              <p:cNvSpPr>
                <a:spLocks/>
              </p:cNvSpPr>
              <p:nvPr/>
            </p:nvSpPr>
            <p:spPr bwMode="auto">
              <a:xfrm>
                <a:off x="3743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6" name="Freeform 818"/>
              <p:cNvSpPr>
                <a:spLocks/>
              </p:cNvSpPr>
              <p:nvPr/>
            </p:nvSpPr>
            <p:spPr bwMode="auto">
              <a:xfrm>
                <a:off x="3879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7" name="Freeform 819"/>
              <p:cNvSpPr>
                <a:spLocks/>
              </p:cNvSpPr>
              <p:nvPr/>
            </p:nvSpPr>
            <p:spPr bwMode="auto">
              <a:xfrm>
                <a:off x="4017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8" name="Freeform 820"/>
              <p:cNvSpPr>
                <a:spLocks/>
              </p:cNvSpPr>
              <p:nvPr/>
            </p:nvSpPr>
            <p:spPr bwMode="auto">
              <a:xfrm>
                <a:off x="4153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9" name="Freeform 821"/>
              <p:cNvSpPr>
                <a:spLocks/>
              </p:cNvSpPr>
              <p:nvPr/>
            </p:nvSpPr>
            <p:spPr bwMode="auto">
              <a:xfrm>
                <a:off x="4291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0" name="Freeform 822"/>
              <p:cNvSpPr>
                <a:spLocks/>
              </p:cNvSpPr>
              <p:nvPr/>
            </p:nvSpPr>
            <p:spPr bwMode="auto">
              <a:xfrm>
                <a:off x="4427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1" name="Freeform 823"/>
              <p:cNvSpPr>
                <a:spLocks/>
              </p:cNvSpPr>
              <p:nvPr/>
            </p:nvSpPr>
            <p:spPr bwMode="auto">
              <a:xfrm>
                <a:off x="4565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2" name="Freeform 824"/>
              <p:cNvSpPr>
                <a:spLocks/>
              </p:cNvSpPr>
              <p:nvPr/>
            </p:nvSpPr>
            <p:spPr bwMode="auto">
              <a:xfrm>
                <a:off x="4701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3" name="Freeform 825"/>
              <p:cNvSpPr>
                <a:spLocks/>
              </p:cNvSpPr>
              <p:nvPr/>
            </p:nvSpPr>
            <p:spPr bwMode="auto">
              <a:xfrm>
                <a:off x="4839" y="199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4" name="Freeform 826"/>
              <p:cNvSpPr>
                <a:spLocks/>
              </p:cNvSpPr>
              <p:nvPr/>
            </p:nvSpPr>
            <p:spPr bwMode="auto">
              <a:xfrm>
                <a:off x="4976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5" name="Freeform 827"/>
              <p:cNvSpPr>
                <a:spLocks/>
              </p:cNvSpPr>
              <p:nvPr/>
            </p:nvSpPr>
            <p:spPr bwMode="auto">
              <a:xfrm>
                <a:off x="5112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6" name="Freeform 828"/>
              <p:cNvSpPr>
                <a:spLocks/>
              </p:cNvSpPr>
              <p:nvPr/>
            </p:nvSpPr>
            <p:spPr bwMode="auto">
              <a:xfrm>
                <a:off x="5250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7" name="Freeform 829"/>
              <p:cNvSpPr>
                <a:spLocks/>
              </p:cNvSpPr>
              <p:nvPr/>
            </p:nvSpPr>
            <p:spPr bwMode="auto">
              <a:xfrm>
                <a:off x="5386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8" name="Freeform 830"/>
              <p:cNvSpPr>
                <a:spLocks/>
              </p:cNvSpPr>
              <p:nvPr/>
            </p:nvSpPr>
            <p:spPr bwMode="auto">
              <a:xfrm>
                <a:off x="5524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9" name="Freeform 831"/>
              <p:cNvSpPr>
                <a:spLocks/>
              </p:cNvSpPr>
              <p:nvPr/>
            </p:nvSpPr>
            <p:spPr bwMode="auto">
              <a:xfrm>
                <a:off x="5660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0" name="Freeform 832"/>
              <p:cNvSpPr>
                <a:spLocks/>
              </p:cNvSpPr>
              <p:nvPr/>
            </p:nvSpPr>
            <p:spPr bwMode="auto">
              <a:xfrm>
                <a:off x="3" y="2128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9"/>
                      <a:pt x="20" y="5"/>
                    </a:cubicBezTo>
                    <a:cubicBezTo>
                      <a:pt x="16" y="0"/>
                      <a:pt x="8" y="0"/>
                      <a:pt x="4" y="7"/>
                    </a:cubicBezTo>
                    <a:cubicBezTo>
                      <a:pt x="3" y="5"/>
                      <a:pt x="2" y="3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1" name="Freeform 833"/>
              <p:cNvSpPr>
                <a:spLocks/>
              </p:cNvSpPr>
              <p:nvPr/>
            </p:nvSpPr>
            <p:spPr bwMode="auto">
              <a:xfrm>
                <a:off x="111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2" name="Freeform 834"/>
              <p:cNvSpPr>
                <a:spLocks/>
              </p:cNvSpPr>
              <p:nvPr/>
            </p:nvSpPr>
            <p:spPr bwMode="auto">
              <a:xfrm>
                <a:off x="247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3" name="Freeform 835"/>
              <p:cNvSpPr>
                <a:spLocks/>
              </p:cNvSpPr>
              <p:nvPr/>
            </p:nvSpPr>
            <p:spPr bwMode="auto">
              <a:xfrm>
                <a:off x="385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4" name="Freeform 836"/>
              <p:cNvSpPr>
                <a:spLocks/>
              </p:cNvSpPr>
              <p:nvPr/>
            </p:nvSpPr>
            <p:spPr bwMode="auto">
              <a:xfrm>
                <a:off x="521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5" name="Freeform 837"/>
              <p:cNvSpPr>
                <a:spLocks/>
              </p:cNvSpPr>
              <p:nvPr/>
            </p:nvSpPr>
            <p:spPr bwMode="auto">
              <a:xfrm>
                <a:off x="659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6" name="Freeform 838"/>
              <p:cNvSpPr>
                <a:spLocks/>
              </p:cNvSpPr>
              <p:nvPr/>
            </p:nvSpPr>
            <p:spPr bwMode="auto">
              <a:xfrm>
                <a:off x="797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7" name="Freeform 839"/>
              <p:cNvSpPr>
                <a:spLocks/>
              </p:cNvSpPr>
              <p:nvPr/>
            </p:nvSpPr>
            <p:spPr bwMode="auto">
              <a:xfrm>
                <a:off x="933" y="2128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8" name="Freeform 840"/>
              <p:cNvSpPr>
                <a:spLocks/>
              </p:cNvSpPr>
              <p:nvPr/>
            </p:nvSpPr>
            <p:spPr bwMode="auto">
              <a:xfrm>
                <a:off x="1070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9" name="Freeform 841"/>
              <p:cNvSpPr>
                <a:spLocks/>
              </p:cNvSpPr>
              <p:nvPr/>
            </p:nvSpPr>
            <p:spPr bwMode="auto">
              <a:xfrm>
                <a:off x="1206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0" name="Freeform 842"/>
              <p:cNvSpPr>
                <a:spLocks/>
              </p:cNvSpPr>
              <p:nvPr/>
            </p:nvSpPr>
            <p:spPr bwMode="auto">
              <a:xfrm>
                <a:off x="1344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1" name="Freeform 843"/>
              <p:cNvSpPr>
                <a:spLocks/>
              </p:cNvSpPr>
              <p:nvPr/>
            </p:nvSpPr>
            <p:spPr bwMode="auto">
              <a:xfrm>
                <a:off x="1480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2" name="Freeform 844"/>
              <p:cNvSpPr>
                <a:spLocks/>
              </p:cNvSpPr>
              <p:nvPr/>
            </p:nvSpPr>
            <p:spPr bwMode="auto">
              <a:xfrm>
                <a:off x="1618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3" name="Freeform 845"/>
              <p:cNvSpPr>
                <a:spLocks/>
              </p:cNvSpPr>
              <p:nvPr/>
            </p:nvSpPr>
            <p:spPr bwMode="auto">
              <a:xfrm>
                <a:off x="1754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4" name="Freeform 846"/>
              <p:cNvSpPr>
                <a:spLocks/>
              </p:cNvSpPr>
              <p:nvPr/>
            </p:nvSpPr>
            <p:spPr bwMode="auto">
              <a:xfrm>
                <a:off x="1892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5" name="Freeform 847"/>
              <p:cNvSpPr>
                <a:spLocks/>
              </p:cNvSpPr>
              <p:nvPr/>
            </p:nvSpPr>
            <p:spPr bwMode="auto">
              <a:xfrm>
                <a:off x="2028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6" name="Freeform 848"/>
              <p:cNvSpPr>
                <a:spLocks/>
              </p:cNvSpPr>
              <p:nvPr/>
            </p:nvSpPr>
            <p:spPr bwMode="auto">
              <a:xfrm>
                <a:off x="2166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7" name="Freeform 849"/>
              <p:cNvSpPr>
                <a:spLocks/>
              </p:cNvSpPr>
              <p:nvPr/>
            </p:nvSpPr>
            <p:spPr bwMode="auto">
              <a:xfrm>
                <a:off x="2304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8" name="Freeform 850"/>
              <p:cNvSpPr>
                <a:spLocks/>
              </p:cNvSpPr>
              <p:nvPr/>
            </p:nvSpPr>
            <p:spPr bwMode="auto">
              <a:xfrm>
                <a:off x="2440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9" name="Freeform 851"/>
              <p:cNvSpPr>
                <a:spLocks/>
              </p:cNvSpPr>
              <p:nvPr/>
            </p:nvSpPr>
            <p:spPr bwMode="auto">
              <a:xfrm>
                <a:off x="2578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0" name="Freeform 852"/>
              <p:cNvSpPr>
                <a:spLocks/>
              </p:cNvSpPr>
              <p:nvPr/>
            </p:nvSpPr>
            <p:spPr bwMode="auto">
              <a:xfrm>
                <a:off x="2714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1" name="Freeform 853"/>
              <p:cNvSpPr>
                <a:spLocks/>
              </p:cNvSpPr>
              <p:nvPr/>
            </p:nvSpPr>
            <p:spPr bwMode="auto">
              <a:xfrm>
                <a:off x="2852" y="2128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2" name="Freeform 854"/>
              <p:cNvSpPr>
                <a:spLocks/>
              </p:cNvSpPr>
              <p:nvPr/>
            </p:nvSpPr>
            <p:spPr bwMode="auto">
              <a:xfrm>
                <a:off x="2987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3" name="Freeform 855"/>
              <p:cNvSpPr>
                <a:spLocks/>
              </p:cNvSpPr>
              <p:nvPr/>
            </p:nvSpPr>
            <p:spPr bwMode="auto">
              <a:xfrm>
                <a:off x="3125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4" name="Freeform 856"/>
              <p:cNvSpPr>
                <a:spLocks/>
              </p:cNvSpPr>
              <p:nvPr/>
            </p:nvSpPr>
            <p:spPr bwMode="auto">
              <a:xfrm>
                <a:off x="3261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5" name="Freeform 857"/>
              <p:cNvSpPr>
                <a:spLocks/>
              </p:cNvSpPr>
              <p:nvPr/>
            </p:nvSpPr>
            <p:spPr bwMode="auto">
              <a:xfrm>
                <a:off x="3399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6" name="Freeform 858"/>
              <p:cNvSpPr>
                <a:spLocks/>
              </p:cNvSpPr>
              <p:nvPr/>
            </p:nvSpPr>
            <p:spPr bwMode="auto">
              <a:xfrm>
                <a:off x="3535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7" name="Freeform 859"/>
              <p:cNvSpPr>
                <a:spLocks/>
              </p:cNvSpPr>
              <p:nvPr/>
            </p:nvSpPr>
            <p:spPr bwMode="auto">
              <a:xfrm>
                <a:off x="3673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8" name="Freeform 860"/>
              <p:cNvSpPr>
                <a:spLocks/>
              </p:cNvSpPr>
              <p:nvPr/>
            </p:nvSpPr>
            <p:spPr bwMode="auto">
              <a:xfrm>
                <a:off x="3811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9" name="Freeform 861"/>
              <p:cNvSpPr>
                <a:spLocks/>
              </p:cNvSpPr>
              <p:nvPr/>
            </p:nvSpPr>
            <p:spPr bwMode="auto">
              <a:xfrm>
                <a:off x="3947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0" name="Freeform 862"/>
              <p:cNvSpPr>
                <a:spLocks/>
              </p:cNvSpPr>
              <p:nvPr/>
            </p:nvSpPr>
            <p:spPr bwMode="auto">
              <a:xfrm>
                <a:off x="4085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1" name="Freeform 863"/>
              <p:cNvSpPr>
                <a:spLocks/>
              </p:cNvSpPr>
              <p:nvPr/>
            </p:nvSpPr>
            <p:spPr bwMode="auto">
              <a:xfrm>
                <a:off x="4221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2" name="Freeform 864"/>
              <p:cNvSpPr>
                <a:spLocks/>
              </p:cNvSpPr>
              <p:nvPr/>
            </p:nvSpPr>
            <p:spPr bwMode="auto">
              <a:xfrm>
                <a:off x="4359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3" name="Freeform 865"/>
              <p:cNvSpPr>
                <a:spLocks/>
              </p:cNvSpPr>
              <p:nvPr/>
            </p:nvSpPr>
            <p:spPr bwMode="auto">
              <a:xfrm>
                <a:off x="4495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4" name="Freeform 866"/>
              <p:cNvSpPr>
                <a:spLocks/>
              </p:cNvSpPr>
              <p:nvPr/>
            </p:nvSpPr>
            <p:spPr bwMode="auto">
              <a:xfrm>
                <a:off x="4633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5" name="Freeform 867"/>
              <p:cNvSpPr>
                <a:spLocks/>
              </p:cNvSpPr>
              <p:nvPr/>
            </p:nvSpPr>
            <p:spPr bwMode="auto">
              <a:xfrm>
                <a:off x="4769" y="2128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6" name="Freeform 868"/>
              <p:cNvSpPr>
                <a:spLocks/>
              </p:cNvSpPr>
              <p:nvPr/>
            </p:nvSpPr>
            <p:spPr bwMode="auto">
              <a:xfrm>
                <a:off x="4906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7" name="Freeform 869"/>
              <p:cNvSpPr>
                <a:spLocks/>
              </p:cNvSpPr>
              <p:nvPr/>
            </p:nvSpPr>
            <p:spPr bwMode="auto">
              <a:xfrm>
                <a:off x="5042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8" name="Freeform 870"/>
              <p:cNvSpPr>
                <a:spLocks/>
              </p:cNvSpPr>
              <p:nvPr/>
            </p:nvSpPr>
            <p:spPr bwMode="auto">
              <a:xfrm>
                <a:off x="5180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9" name="Freeform 871"/>
              <p:cNvSpPr>
                <a:spLocks/>
              </p:cNvSpPr>
              <p:nvPr/>
            </p:nvSpPr>
            <p:spPr bwMode="auto">
              <a:xfrm>
                <a:off x="5318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0" name="Freeform 872"/>
              <p:cNvSpPr>
                <a:spLocks/>
              </p:cNvSpPr>
              <p:nvPr/>
            </p:nvSpPr>
            <p:spPr bwMode="auto">
              <a:xfrm>
                <a:off x="5454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1" name="Freeform 873"/>
              <p:cNvSpPr>
                <a:spLocks/>
              </p:cNvSpPr>
              <p:nvPr/>
            </p:nvSpPr>
            <p:spPr bwMode="auto">
              <a:xfrm>
                <a:off x="5592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2" name="Freeform 874"/>
              <p:cNvSpPr>
                <a:spLocks/>
              </p:cNvSpPr>
              <p:nvPr/>
            </p:nvSpPr>
            <p:spPr bwMode="auto">
              <a:xfrm>
                <a:off x="43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3" name="Freeform 875"/>
              <p:cNvSpPr>
                <a:spLocks/>
              </p:cNvSpPr>
              <p:nvPr/>
            </p:nvSpPr>
            <p:spPr bwMode="auto">
              <a:xfrm>
                <a:off x="179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4" name="Freeform 876"/>
              <p:cNvSpPr>
                <a:spLocks/>
              </p:cNvSpPr>
              <p:nvPr/>
            </p:nvSpPr>
            <p:spPr bwMode="auto">
              <a:xfrm>
                <a:off x="317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5" name="Freeform 877"/>
              <p:cNvSpPr>
                <a:spLocks/>
              </p:cNvSpPr>
              <p:nvPr/>
            </p:nvSpPr>
            <p:spPr bwMode="auto">
              <a:xfrm>
                <a:off x="455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6" name="Freeform 878"/>
              <p:cNvSpPr>
                <a:spLocks/>
              </p:cNvSpPr>
              <p:nvPr/>
            </p:nvSpPr>
            <p:spPr bwMode="auto">
              <a:xfrm>
                <a:off x="591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7" name="Freeform 879"/>
              <p:cNvSpPr>
                <a:spLocks/>
              </p:cNvSpPr>
              <p:nvPr/>
            </p:nvSpPr>
            <p:spPr bwMode="auto">
              <a:xfrm>
                <a:off x="729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8" name="Freeform 880"/>
              <p:cNvSpPr>
                <a:spLocks/>
              </p:cNvSpPr>
              <p:nvPr/>
            </p:nvSpPr>
            <p:spPr bwMode="auto">
              <a:xfrm>
                <a:off x="865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9" name="Freeform 881"/>
              <p:cNvSpPr>
                <a:spLocks/>
              </p:cNvSpPr>
              <p:nvPr/>
            </p:nvSpPr>
            <p:spPr bwMode="auto">
              <a:xfrm>
                <a:off x="1003" y="2262"/>
                <a:ext cx="75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0" name="Freeform 882"/>
              <p:cNvSpPr>
                <a:spLocks/>
              </p:cNvSpPr>
              <p:nvPr/>
            </p:nvSpPr>
            <p:spPr bwMode="auto">
              <a:xfrm>
                <a:off x="1138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1" name="Freeform 883"/>
              <p:cNvSpPr>
                <a:spLocks/>
              </p:cNvSpPr>
              <p:nvPr/>
            </p:nvSpPr>
            <p:spPr bwMode="auto">
              <a:xfrm>
                <a:off x="1276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2" name="Freeform 884"/>
              <p:cNvSpPr>
                <a:spLocks/>
              </p:cNvSpPr>
              <p:nvPr/>
            </p:nvSpPr>
            <p:spPr bwMode="auto">
              <a:xfrm>
                <a:off x="1412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3" name="Freeform 885"/>
              <p:cNvSpPr>
                <a:spLocks/>
              </p:cNvSpPr>
              <p:nvPr/>
            </p:nvSpPr>
            <p:spPr bwMode="auto">
              <a:xfrm>
                <a:off x="1550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4" name="Freeform 886"/>
              <p:cNvSpPr>
                <a:spLocks/>
              </p:cNvSpPr>
              <p:nvPr/>
            </p:nvSpPr>
            <p:spPr bwMode="auto">
              <a:xfrm>
                <a:off x="1686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5" name="Freeform 887"/>
              <p:cNvSpPr>
                <a:spLocks/>
              </p:cNvSpPr>
              <p:nvPr/>
            </p:nvSpPr>
            <p:spPr bwMode="auto">
              <a:xfrm>
                <a:off x="1824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6" name="Freeform 888"/>
              <p:cNvSpPr>
                <a:spLocks/>
              </p:cNvSpPr>
              <p:nvPr/>
            </p:nvSpPr>
            <p:spPr bwMode="auto">
              <a:xfrm>
                <a:off x="1962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7" name="Freeform 889"/>
              <p:cNvSpPr>
                <a:spLocks/>
              </p:cNvSpPr>
              <p:nvPr/>
            </p:nvSpPr>
            <p:spPr bwMode="auto">
              <a:xfrm>
                <a:off x="2098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8" name="Freeform 890"/>
              <p:cNvSpPr>
                <a:spLocks/>
              </p:cNvSpPr>
              <p:nvPr/>
            </p:nvSpPr>
            <p:spPr bwMode="auto">
              <a:xfrm>
                <a:off x="2236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9" name="Freeform 891"/>
              <p:cNvSpPr>
                <a:spLocks/>
              </p:cNvSpPr>
              <p:nvPr/>
            </p:nvSpPr>
            <p:spPr bwMode="auto">
              <a:xfrm>
                <a:off x="2372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0" name="Freeform 892"/>
              <p:cNvSpPr>
                <a:spLocks/>
              </p:cNvSpPr>
              <p:nvPr/>
            </p:nvSpPr>
            <p:spPr bwMode="auto">
              <a:xfrm>
                <a:off x="2510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1" name="Freeform 893"/>
              <p:cNvSpPr>
                <a:spLocks/>
              </p:cNvSpPr>
              <p:nvPr/>
            </p:nvSpPr>
            <p:spPr bwMode="auto">
              <a:xfrm>
                <a:off x="2646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2" name="Freeform 894"/>
              <p:cNvSpPr>
                <a:spLocks/>
              </p:cNvSpPr>
              <p:nvPr/>
            </p:nvSpPr>
            <p:spPr bwMode="auto">
              <a:xfrm>
                <a:off x="2784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3" name="Freeform 895"/>
              <p:cNvSpPr>
                <a:spLocks/>
              </p:cNvSpPr>
              <p:nvPr/>
            </p:nvSpPr>
            <p:spPr bwMode="auto">
              <a:xfrm>
                <a:off x="2920" y="2262"/>
                <a:ext cx="77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4" name="Freeform 896"/>
              <p:cNvSpPr>
                <a:spLocks/>
              </p:cNvSpPr>
              <p:nvPr/>
            </p:nvSpPr>
            <p:spPr bwMode="auto">
              <a:xfrm>
                <a:off x="3057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4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4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5" name="Freeform 897"/>
              <p:cNvSpPr>
                <a:spLocks/>
              </p:cNvSpPr>
              <p:nvPr/>
            </p:nvSpPr>
            <p:spPr bwMode="auto">
              <a:xfrm>
                <a:off x="3193" y="22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4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4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6" name="Freeform 898"/>
              <p:cNvSpPr>
                <a:spLocks/>
              </p:cNvSpPr>
              <p:nvPr/>
            </p:nvSpPr>
            <p:spPr bwMode="auto">
              <a:xfrm>
                <a:off x="3331" y="22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4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4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7" name="Freeform 899"/>
              <p:cNvSpPr>
                <a:spLocks/>
              </p:cNvSpPr>
              <p:nvPr/>
            </p:nvSpPr>
            <p:spPr bwMode="auto">
              <a:xfrm>
                <a:off x="3469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4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4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8" name="Freeform 900"/>
              <p:cNvSpPr>
                <a:spLocks/>
              </p:cNvSpPr>
              <p:nvPr/>
            </p:nvSpPr>
            <p:spPr bwMode="auto">
              <a:xfrm>
                <a:off x="3605" y="22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4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4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9" name="Freeform 901"/>
              <p:cNvSpPr>
                <a:spLocks/>
              </p:cNvSpPr>
              <p:nvPr/>
            </p:nvSpPr>
            <p:spPr bwMode="auto">
              <a:xfrm>
                <a:off x="3743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4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4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0" name="Freeform 902"/>
              <p:cNvSpPr>
                <a:spLocks/>
              </p:cNvSpPr>
              <p:nvPr/>
            </p:nvSpPr>
            <p:spPr bwMode="auto">
              <a:xfrm>
                <a:off x="3879" y="22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4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4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1" name="Freeform 903"/>
              <p:cNvSpPr>
                <a:spLocks/>
              </p:cNvSpPr>
              <p:nvPr/>
            </p:nvSpPr>
            <p:spPr bwMode="auto">
              <a:xfrm>
                <a:off x="4017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4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4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2" name="Freeform 904"/>
              <p:cNvSpPr>
                <a:spLocks/>
              </p:cNvSpPr>
              <p:nvPr/>
            </p:nvSpPr>
            <p:spPr bwMode="auto">
              <a:xfrm>
                <a:off x="4153" y="22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3" name="Freeform 905"/>
              <p:cNvSpPr>
                <a:spLocks/>
              </p:cNvSpPr>
              <p:nvPr/>
            </p:nvSpPr>
            <p:spPr bwMode="auto">
              <a:xfrm>
                <a:off x="4291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4" name="Freeform 906"/>
              <p:cNvSpPr>
                <a:spLocks/>
              </p:cNvSpPr>
              <p:nvPr/>
            </p:nvSpPr>
            <p:spPr bwMode="auto">
              <a:xfrm>
                <a:off x="4427" y="22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5" name="Freeform 907"/>
              <p:cNvSpPr>
                <a:spLocks/>
              </p:cNvSpPr>
              <p:nvPr/>
            </p:nvSpPr>
            <p:spPr bwMode="auto">
              <a:xfrm>
                <a:off x="4565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6" name="Freeform 908"/>
              <p:cNvSpPr>
                <a:spLocks/>
              </p:cNvSpPr>
              <p:nvPr/>
            </p:nvSpPr>
            <p:spPr bwMode="auto">
              <a:xfrm>
                <a:off x="4701" y="22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7" name="Freeform 909"/>
              <p:cNvSpPr>
                <a:spLocks/>
              </p:cNvSpPr>
              <p:nvPr/>
            </p:nvSpPr>
            <p:spPr bwMode="auto">
              <a:xfrm>
                <a:off x="4839" y="2262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910"/>
              <p:cNvSpPr>
                <a:spLocks/>
              </p:cNvSpPr>
              <p:nvPr/>
            </p:nvSpPr>
            <p:spPr bwMode="auto">
              <a:xfrm>
                <a:off x="4976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911"/>
              <p:cNvSpPr>
                <a:spLocks/>
              </p:cNvSpPr>
              <p:nvPr/>
            </p:nvSpPr>
            <p:spPr bwMode="auto">
              <a:xfrm>
                <a:off x="5112" y="22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912"/>
              <p:cNvSpPr>
                <a:spLocks/>
              </p:cNvSpPr>
              <p:nvPr/>
            </p:nvSpPr>
            <p:spPr bwMode="auto">
              <a:xfrm>
                <a:off x="5250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913"/>
              <p:cNvSpPr>
                <a:spLocks/>
              </p:cNvSpPr>
              <p:nvPr/>
            </p:nvSpPr>
            <p:spPr bwMode="auto">
              <a:xfrm>
                <a:off x="5386" y="22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914"/>
              <p:cNvSpPr>
                <a:spLocks/>
              </p:cNvSpPr>
              <p:nvPr/>
            </p:nvSpPr>
            <p:spPr bwMode="auto">
              <a:xfrm>
                <a:off x="5524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915"/>
              <p:cNvSpPr>
                <a:spLocks/>
              </p:cNvSpPr>
              <p:nvPr/>
            </p:nvSpPr>
            <p:spPr bwMode="auto">
              <a:xfrm>
                <a:off x="5660" y="22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916"/>
              <p:cNvSpPr>
                <a:spLocks/>
              </p:cNvSpPr>
              <p:nvPr/>
            </p:nvSpPr>
            <p:spPr bwMode="auto">
              <a:xfrm>
                <a:off x="3" y="2394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9"/>
                      <a:pt x="20" y="5"/>
                    </a:cubicBezTo>
                    <a:cubicBezTo>
                      <a:pt x="16" y="0"/>
                      <a:pt x="8" y="0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917"/>
              <p:cNvSpPr>
                <a:spLocks/>
              </p:cNvSpPr>
              <p:nvPr/>
            </p:nvSpPr>
            <p:spPr bwMode="auto">
              <a:xfrm>
                <a:off x="111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918"/>
              <p:cNvSpPr>
                <a:spLocks/>
              </p:cNvSpPr>
              <p:nvPr/>
            </p:nvSpPr>
            <p:spPr bwMode="auto">
              <a:xfrm>
                <a:off x="247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919"/>
              <p:cNvSpPr>
                <a:spLocks/>
              </p:cNvSpPr>
              <p:nvPr/>
            </p:nvSpPr>
            <p:spPr bwMode="auto">
              <a:xfrm>
                <a:off x="385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920"/>
              <p:cNvSpPr>
                <a:spLocks/>
              </p:cNvSpPr>
              <p:nvPr/>
            </p:nvSpPr>
            <p:spPr bwMode="auto">
              <a:xfrm>
                <a:off x="521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921"/>
              <p:cNvSpPr>
                <a:spLocks/>
              </p:cNvSpPr>
              <p:nvPr/>
            </p:nvSpPr>
            <p:spPr bwMode="auto">
              <a:xfrm>
                <a:off x="659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922"/>
              <p:cNvSpPr>
                <a:spLocks/>
              </p:cNvSpPr>
              <p:nvPr/>
            </p:nvSpPr>
            <p:spPr bwMode="auto">
              <a:xfrm>
                <a:off x="797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923"/>
              <p:cNvSpPr>
                <a:spLocks/>
              </p:cNvSpPr>
              <p:nvPr/>
            </p:nvSpPr>
            <p:spPr bwMode="auto">
              <a:xfrm>
                <a:off x="933" y="239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924"/>
              <p:cNvSpPr>
                <a:spLocks/>
              </p:cNvSpPr>
              <p:nvPr/>
            </p:nvSpPr>
            <p:spPr bwMode="auto">
              <a:xfrm>
                <a:off x="1070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925"/>
              <p:cNvSpPr>
                <a:spLocks/>
              </p:cNvSpPr>
              <p:nvPr/>
            </p:nvSpPr>
            <p:spPr bwMode="auto">
              <a:xfrm>
                <a:off x="1206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926"/>
              <p:cNvSpPr>
                <a:spLocks/>
              </p:cNvSpPr>
              <p:nvPr/>
            </p:nvSpPr>
            <p:spPr bwMode="auto">
              <a:xfrm>
                <a:off x="1344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927"/>
              <p:cNvSpPr>
                <a:spLocks/>
              </p:cNvSpPr>
              <p:nvPr/>
            </p:nvSpPr>
            <p:spPr bwMode="auto">
              <a:xfrm>
                <a:off x="1480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928"/>
              <p:cNvSpPr>
                <a:spLocks/>
              </p:cNvSpPr>
              <p:nvPr/>
            </p:nvSpPr>
            <p:spPr bwMode="auto">
              <a:xfrm>
                <a:off x="1618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929"/>
              <p:cNvSpPr>
                <a:spLocks/>
              </p:cNvSpPr>
              <p:nvPr/>
            </p:nvSpPr>
            <p:spPr bwMode="auto">
              <a:xfrm>
                <a:off x="1754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930"/>
              <p:cNvSpPr>
                <a:spLocks/>
              </p:cNvSpPr>
              <p:nvPr/>
            </p:nvSpPr>
            <p:spPr bwMode="auto">
              <a:xfrm>
                <a:off x="1892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931"/>
              <p:cNvSpPr>
                <a:spLocks/>
              </p:cNvSpPr>
              <p:nvPr/>
            </p:nvSpPr>
            <p:spPr bwMode="auto">
              <a:xfrm>
                <a:off x="2028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Freeform 932"/>
              <p:cNvSpPr>
                <a:spLocks/>
              </p:cNvSpPr>
              <p:nvPr/>
            </p:nvSpPr>
            <p:spPr bwMode="auto">
              <a:xfrm>
                <a:off x="2166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933"/>
              <p:cNvSpPr>
                <a:spLocks/>
              </p:cNvSpPr>
              <p:nvPr/>
            </p:nvSpPr>
            <p:spPr bwMode="auto">
              <a:xfrm>
                <a:off x="2304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934"/>
              <p:cNvSpPr>
                <a:spLocks/>
              </p:cNvSpPr>
              <p:nvPr/>
            </p:nvSpPr>
            <p:spPr bwMode="auto">
              <a:xfrm>
                <a:off x="2440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935"/>
              <p:cNvSpPr>
                <a:spLocks/>
              </p:cNvSpPr>
              <p:nvPr/>
            </p:nvSpPr>
            <p:spPr bwMode="auto">
              <a:xfrm>
                <a:off x="2578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936"/>
              <p:cNvSpPr>
                <a:spLocks/>
              </p:cNvSpPr>
              <p:nvPr/>
            </p:nvSpPr>
            <p:spPr bwMode="auto">
              <a:xfrm>
                <a:off x="2714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937"/>
              <p:cNvSpPr>
                <a:spLocks/>
              </p:cNvSpPr>
              <p:nvPr/>
            </p:nvSpPr>
            <p:spPr bwMode="auto">
              <a:xfrm>
                <a:off x="2852" y="2394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938"/>
              <p:cNvSpPr>
                <a:spLocks/>
              </p:cNvSpPr>
              <p:nvPr/>
            </p:nvSpPr>
            <p:spPr bwMode="auto">
              <a:xfrm>
                <a:off x="2987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Freeform 939"/>
              <p:cNvSpPr>
                <a:spLocks/>
              </p:cNvSpPr>
              <p:nvPr/>
            </p:nvSpPr>
            <p:spPr bwMode="auto">
              <a:xfrm>
                <a:off x="3125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940"/>
              <p:cNvSpPr>
                <a:spLocks/>
              </p:cNvSpPr>
              <p:nvPr/>
            </p:nvSpPr>
            <p:spPr bwMode="auto">
              <a:xfrm>
                <a:off x="3261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941"/>
              <p:cNvSpPr>
                <a:spLocks/>
              </p:cNvSpPr>
              <p:nvPr/>
            </p:nvSpPr>
            <p:spPr bwMode="auto">
              <a:xfrm>
                <a:off x="3399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942"/>
              <p:cNvSpPr>
                <a:spLocks/>
              </p:cNvSpPr>
              <p:nvPr/>
            </p:nvSpPr>
            <p:spPr bwMode="auto">
              <a:xfrm>
                <a:off x="3535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943"/>
              <p:cNvSpPr>
                <a:spLocks/>
              </p:cNvSpPr>
              <p:nvPr/>
            </p:nvSpPr>
            <p:spPr bwMode="auto">
              <a:xfrm>
                <a:off x="3673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944"/>
              <p:cNvSpPr>
                <a:spLocks/>
              </p:cNvSpPr>
              <p:nvPr/>
            </p:nvSpPr>
            <p:spPr bwMode="auto">
              <a:xfrm>
                <a:off x="3811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945"/>
              <p:cNvSpPr>
                <a:spLocks/>
              </p:cNvSpPr>
              <p:nvPr/>
            </p:nvSpPr>
            <p:spPr bwMode="auto">
              <a:xfrm>
                <a:off x="3947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946"/>
              <p:cNvSpPr>
                <a:spLocks/>
              </p:cNvSpPr>
              <p:nvPr/>
            </p:nvSpPr>
            <p:spPr bwMode="auto">
              <a:xfrm>
                <a:off x="4085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947"/>
              <p:cNvSpPr>
                <a:spLocks/>
              </p:cNvSpPr>
              <p:nvPr/>
            </p:nvSpPr>
            <p:spPr bwMode="auto">
              <a:xfrm>
                <a:off x="4221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948"/>
              <p:cNvSpPr>
                <a:spLocks/>
              </p:cNvSpPr>
              <p:nvPr/>
            </p:nvSpPr>
            <p:spPr bwMode="auto">
              <a:xfrm>
                <a:off x="4359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949"/>
              <p:cNvSpPr>
                <a:spLocks/>
              </p:cNvSpPr>
              <p:nvPr/>
            </p:nvSpPr>
            <p:spPr bwMode="auto">
              <a:xfrm>
                <a:off x="4495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950"/>
              <p:cNvSpPr>
                <a:spLocks/>
              </p:cNvSpPr>
              <p:nvPr/>
            </p:nvSpPr>
            <p:spPr bwMode="auto">
              <a:xfrm>
                <a:off x="4633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951"/>
              <p:cNvSpPr>
                <a:spLocks/>
              </p:cNvSpPr>
              <p:nvPr/>
            </p:nvSpPr>
            <p:spPr bwMode="auto">
              <a:xfrm>
                <a:off x="4769" y="2394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952"/>
              <p:cNvSpPr>
                <a:spLocks/>
              </p:cNvSpPr>
              <p:nvPr/>
            </p:nvSpPr>
            <p:spPr bwMode="auto">
              <a:xfrm>
                <a:off x="4906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953"/>
              <p:cNvSpPr>
                <a:spLocks/>
              </p:cNvSpPr>
              <p:nvPr/>
            </p:nvSpPr>
            <p:spPr bwMode="auto">
              <a:xfrm>
                <a:off x="5042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954"/>
              <p:cNvSpPr>
                <a:spLocks/>
              </p:cNvSpPr>
              <p:nvPr/>
            </p:nvSpPr>
            <p:spPr bwMode="auto">
              <a:xfrm>
                <a:off x="5180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955"/>
              <p:cNvSpPr>
                <a:spLocks/>
              </p:cNvSpPr>
              <p:nvPr/>
            </p:nvSpPr>
            <p:spPr bwMode="auto">
              <a:xfrm>
                <a:off x="5318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956"/>
              <p:cNvSpPr>
                <a:spLocks/>
              </p:cNvSpPr>
              <p:nvPr/>
            </p:nvSpPr>
            <p:spPr bwMode="auto">
              <a:xfrm>
                <a:off x="5454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957"/>
              <p:cNvSpPr>
                <a:spLocks/>
              </p:cNvSpPr>
              <p:nvPr/>
            </p:nvSpPr>
            <p:spPr bwMode="auto">
              <a:xfrm>
                <a:off x="5592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958"/>
              <p:cNvSpPr>
                <a:spLocks/>
              </p:cNvSpPr>
              <p:nvPr/>
            </p:nvSpPr>
            <p:spPr bwMode="auto">
              <a:xfrm>
                <a:off x="43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959"/>
              <p:cNvSpPr>
                <a:spLocks/>
              </p:cNvSpPr>
              <p:nvPr/>
            </p:nvSpPr>
            <p:spPr bwMode="auto">
              <a:xfrm>
                <a:off x="179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1161"/>
            <p:cNvGrpSpPr>
              <a:grpSpLocks/>
            </p:cNvGrpSpPr>
            <p:nvPr/>
          </p:nvGrpSpPr>
          <p:grpSpPr bwMode="auto">
            <a:xfrm>
              <a:off x="3" y="2528"/>
              <a:ext cx="5735" cy="596"/>
              <a:chOff x="3" y="2528"/>
              <a:chExt cx="5735" cy="596"/>
            </a:xfrm>
            <a:grpFill/>
          </p:grpSpPr>
          <p:sp>
            <p:nvSpPr>
              <p:cNvPr id="938" name="Freeform 961"/>
              <p:cNvSpPr>
                <a:spLocks/>
              </p:cNvSpPr>
              <p:nvPr/>
            </p:nvSpPr>
            <p:spPr bwMode="auto">
              <a:xfrm>
                <a:off x="317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" name="Freeform 962"/>
              <p:cNvSpPr>
                <a:spLocks/>
              </p:cNvSpPr>
              <p:nvPr/>
            </p:nvSpPr>
            <p:spPr bwMode="auto">
              <a:xfrm>
                <a:off x="455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" name="Freeform 963"/>
              <p:cNvSpPr>
                <a:spLocks/>
              </p:cNvSpPr>
              <p:nvPr/>
            </p:nvSpPr>
            <p:spPr bwMode="auto">
              <a:xfrm>
                <a:off x="591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" name="Freeform 964"/>
              <p:cNvSpPr>
                <a:spLocks/>
              </p:cNvSpPr>
              <p:nvPr/>
            </p:nvSpPr>
            <p:spPr bwMode="auto">
              <a:xfrm>
                <a:off x="729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" name="Freeform 965"/>
              <p:cNvSpPr>
                <a:spLocks/>
              </p:cNvSpPr>
              <p:nvPr/>
            </p:nvSpPr>
            <p:spPr bwMode="auto">
              <a:xfrm>
                <a:off x="865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" name="Freeform 966"/>
              <p:cNvSpPr>
                <a:spLocks/>
              </p:cNvSpPr>
              <p:nvPr/>
            </p:nvSpPr>
            <p:spPr bwMode="auto">
              <a:xfrm>
                <a:off x="1003" y="2528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" name="Freeform 967"/>
              <p:cNvSpPr>
                <a:spLocks/>
              </p:cNvSpPr>
              <p:nvPr/>
            </p:nvSpPr>
            <p:spPr bwMode="auto">
              <a:xfrm>
                <a:off x="1138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" name="Freeform 968"/>
              <p:cNvSpPr>
                <a:spLocks/>
              </p:cNvSpPr>
              <p:nvPr/>
            </p:nvSpPr>
            <p:spPr bwMode="auto">
              <a:xfrm>
                <a:off x="1276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" name="Freeform 969"/>
              <p:cNvSpPr>
                <a:spLocks/>
              </p:cNvSpPr>
              <p:nvPr/>
            </p:nvSpPr>
            <p:spPr bwMode="auto">
              <a:xfrm>
                <a:off x="1412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" name="Freeform 970"/>
              <p:cNvSpPr>
                <a:spLocks/>
              </p:cNvSpPr>
              <p:nvPr/>
            </p:nvSpPr>
            <p:spPr bwMode="auto">
              <a:xfrm>
                <a:off x="1550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" name="Freeform 971"/>
              <p:cNvSpPr>
                <a:spLocks/>
              </p:cNvSpPr>
              <p:nvPr/>
            </p:nvSpPr>
            <p:spPr bwMode="auto">
              <a:xfrm>
                <a:off x="1686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" name="Freeform 972"/>
              <p:cNvSpPr>
                <a:spLocks/>
              </p:cNvSpPr>
              <p:nvPr/>
            </p:nvSpPr>
            <p:spPr bwMode="auto">
              <a:xfrm>
                <a:off x="1824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" name="Freeform 973"/>
              <p:cNvSpPr>
                <a:spLocks/>
              </p:cNvSpPr>
              <p:nvPr/>
            </p:nvSpPr>
            <p:spPr bwMode="auto">
              <a:xfrm>
                <a:off x="1962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" name="Freeform 974"/>
              <p:cNvSpPr>
                <a:spLocks/>
              </p:cNvSpPr>
              <p:nvPr/>
            </p:nvSpPr>
            <p:spPr bwMode="auto">
              <a:xfrm>
                <a:off x="2098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" name="Freeform 975"/>
              <p:cNvSpPr>
                <a:spLocks/>
              </p:cNvSpPr>
              <p:nvPr/>
            </p:nvSpPr>
            <p:spPr bwMode="auto">
              <a:xfrm>
                <a:off x="2236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" name="Freeform 976"/>
              <p:cNvSpPr>
                <a:spLocks/>
              </p:cNvSpPr>
              <p:nvPr/>
            </p:nvSpPr>
            <p:spPr bwMode="auto">
              <a:xfrm>
                <a:off x="2372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" name="Freeform 977"/>
              <p:cNvSpPr>
                <a:spLocks/>
              </p:cNvSpPr>
              <p:nvPr/>
            </p:nvSpPr>
            <p:spPr bwMode="auto">
              <a:xfrm>
                <a:off x="2510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" name="Freeform 978"/>
              <p:cNvSpPr>
                <a:spLocks/>
              </p:cNvSpPr>
              <p:nvPr/>
            </p:nvSpPr>
            <p:spPr bwMode="auto">
              <a:xfrm>
                <a:off x="2646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" name="Freeform 979"/>
              <p:cNvSpPr>
                <a:spLocks/>
              </p:cNvSpPr>
              <p:nvPr/>
            </p:nvSpPr>
            <p:spPr bwMode="auto">
              <a:xfrm>
                <a:off x="2784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" name="Freeform 980"/>
              <p:cNvSpPr>
                <a:spLocks/>
              </p:cNvSpPr>
              <p:nvPr/>
            </p:nvSpPr>
            <p:spPr bwMode="auto">
              <a:xfrm>
                <a:off x="2920" y="2528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" name="Freeform 981"/>
              <p:cNvSpPr>
                <a:spLocks/>
              </p:cNvSpPr>
              <p:nvPr/>
            </p:nvSpPr>
            <p:spPr bwMode="auto">
              <a:xfrm>
                <a:off x="3057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" name="Freeform 982"/>
              <p:cNvSpPr>
                <a:spLocks/>
              </p:cNvSpPr>
              <p:nvPr/>
            </p:nvSpPr>
            <p:spPr bwMode="auto">
              <a:xfrm>
                <a:off x="3193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" name="Freeform 983"/>
              <p:cNvSpPr>
                <a:spLocks/>
              </p:cNvSpPr>
              <p:nvPr/>
            </p:nvSpPr>
            <p:spPr bwMode="auto">
              <a:xfrm>
                <a:off x="3331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" name="Freeform 984"/>
              <p:cNvSpPr>
                <a:spLocks/>
              </p:cNvSpPr>
              <p:nvPr/>
            </p:nvSpPr>
            <p:spPr bwMode="auto">
              <a:xfrm>
                <a:off x="3469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" name="Freeform 985"/>
              <p:cNvSpPr>
                <a:spLocks/>
              </p:cNvSpPr>
              <p:nvPr/>
            </p:nvSpPr>
            <p:spPr bwMode="auto">
              <a:xfrm>
                <a:off x="3605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" name="Freeform 986"/>
              <p:cNvSpPr>
                <a:spLocks/>
              </p:cNvSpPr>
              <p:nvPr/>
            </p:nvSpPr>
            <p:spPr bwMode="auto">
              <a:xfrm>
                <a:off x="3743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" name="Freeform 987"/>
              <p:cNvSpPr>
                <a:spLocks/>
              </p:cNvSpPr>
              <p:nvPr/>
            </p:nvSpPr>
            <p:spPr bwMode="auto">
              <a:xfrm>
                <a:off x="3879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" name="Freeform 988"/>
              <p:cNvSpPr>
                <a:spLocks/>
              </p:cNvSpPr>
              <p:nvPr/>
            </p:nvSpPr>
            <p:spPr bwMode="auto">
              <a:xfrm>
                <a:off x="4017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" name="Freeform 989"/>
              <p:cNvSpPr>
                <a:spLocks/>
              </p:cNvSpPr>
              <p:nvPr/>
            </p:nvSpPr>
            <p:spPr bwMode="auto">
              <a:xfrm>
                <a:off x="4153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" name="Freeform 990"/>
              <p:cNvSpPr>
                <a:spLocks/>
              </p:cNvSpPr>
              <p:nvPr/>
            </p:nvSpPr>
            <p:spPr bwMode="auto">
              <a:xfrm>
                <a:off x="4291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" name="Freeform 991"/>
              <p:cNvSpPr>
                <a:spLocks/>
              </p:cNvSpPr>
              <p:nvPr/>
            </p:nvSpPr>
            <p:spPr bwMode="auto">
              <a:xfrm>
                <a:off x="4427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" name="Freeform 992"/>
              <p:cNvSpPr>
                <a:spLocks/>
              </p:cNvSpPr>
              <p:nvPr/>
            </p:nvSpPr>
            <p:spPr bwMode="auto">
              <a:xfrm>
                <a:off x="4565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" name="Freeform 993"/>
              <p:cNvSpPr>
                <a:spLocks/>
              </p:cNvSpPr>
              <p:nvPr/>
            </p:nvSpPr>
            <p:spPr bwMode="auto">
              <a:xfrm>
                <a:off x="4701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" name="Freeform 994"/>
              <p:cNvSpPr>
                <a:spLocks/>
              </p:cNvSpPr>
              <p:nvPr/>
            </p:nvSpPr>
            <p:spPr bwMode="auto">
              <a:xfrm>
                <a:off x="4839" y="2528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" name="Freeform 995"/>
              <p:cNvSpPr>
                <a:spLocks/>
              </p:cNvSpPr>
              <p:nvPr/>
            </p:nvSpPr>
            <p:spPr bwMode="auto">
              <a:xfrm>
                <a:off x="4976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" name="Freeform 996"/>
              <p:cNvSpPr>
                <a:spLocks/>
              </p:cNvSpPr>
              <p:nvPr/>
            </p:nvSpPr>
            <p:spPr bwMode="auto">
              <a:xfrm>
                <a:off x="5112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" name="Freeform 997"/>
              <p:cNvSpPr>
                <a:spLocks/>
              </p:cNvSpPr>
              <p:nvPr/>
            </p:nvSpPr>
            <p:spPr bwMode="auto">
              <a:xfrm>
                <a:off x="5250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" name="Freeform 998"/>
              <p:cNvSpPr>
                <a:spLocks/>
              </p:cNvSpPr>
              <p:nvPr/>
            </p:nvSpPr>
            <p:spPr bwMode="auto">
              <a:xfrm>
                <a:off x="5386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" name="Freeform 999"/>
              <p:cNvSpPr>
                <a:spLocks/>
              </p:cNvSpPr>
              <p:nvPr/>
            </p:nvSpPr>
            <p:spPr bwMode="auto">
              <a:xfrm>
                <a:off x="5524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" name="Freeform 1000"/>
              <p:cNvSpPr>
                <a:spLocks/>
              </p:cNvSpPr>
              <p:nvPr/>
            </p:nvSpPr>
            <p:spPr bwMode="auto">
              <a:xfrm>
                <a:off x="5660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" name="Freeform 1001"/>
              <p:cNvSpPr>
                <a:spLocks/>
              </p:cNvSpPr>
              <p:nvPr/>
            </p:nvSpPr>
            <p:spPr bwMode="auto">
              <a:xfrm>
                <a:off x="3" y="2660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" name="Freeform 1002"/>
              <p:cNvSpPr>
                <a:spLocks/>
              </p:cNvSpPr>
              <p:nvPr/>
            </p:nvSpPr>
            <p:spPr bwMode="auto">
              <a:xfrm>
                <a:off x="111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" name="Freeform 1003"/>
              <p:cNvSpPr>
                <a:spLocks/>
              </p:cNvSpPr>
              <p:nvPr/>
            </p:nvSpPr>
            <p:spPr bwMode="auto">
              <a:xfrm>
                <a:off x="247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" name="Freeform 1004"/>
              <p:cNvSpPr>
                <a:spLocks/>
              </p:cNvSpPr>
              <p:nvPr/>
            </p:nvSpPr>
            <p:spPr bwMode="auto">
              <a:xfrm>
                <a:off x="385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" name="Freeform 1005"/>
              <p:cNvSpPr>
                <a:spLocks/>
              </p:cNvSpPr>
              <p:nvPr/>
            </p:nvSpPr>
            <p:spPr bwMode="auto">
              <a:xfrm>
                <a:off x="521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" name="Freeform 1006"/>
              <p:cNvSpPr>
                <a:spLocks/>
              </p:cNvSpPr>
              <p:nvPr/>
            </p:nvSpPr>
            <p:spPr bwMode="auto">
              <a:xfrm>
                <a:off x="659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" name="Freeform 1007"/>
              <p:cNvSpPr>
                <a:spLocks/>
              </p:cNvSpPr>
              <p:nvPr/>
            </p:nvSpPr>
            <p:spPr bwMode="auto">
              <a:xfrm>
                <a:off x="797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" name="Freeform 1008"/>
              <p:cNvSpPr>
                <a:spLocks/>
              </p:cNvSpPr>
              <p:nvPr/>
            </p:nvSpPr>
            <p:spPr bwMode="auto">
              <a:xfrm>
                <a:off x="933" y="2660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" name="Freeform 1009"/>
              <p:cNvSpPr>
                <a:spLocks/>
              </p:cNvSpPr>
              <p:nvPr/>
            </p:nvSpPr>
            <p:spPr bwMode="auto">
              <a:xfrm>
                <a:off x="1070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" name="Freeform 1010"/>
              <p:cNvSpPr>
                <a:spLocks/>
              </p:cNvSpPr>
              <p:nvPr/>
            </p:nvSpPr>
            <p:spPr bwMode="auto">
              <a:xfrm>
                <a:off x="1206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" name="Freeform 1011"/>
              <p:cNvSpPr>
                <a:spLocks/>
              </p:cNvSpPr>
              <p:nvPr/>
            </p:nvSpPr>
            <p:spPr bwMode="auto">
              <a:xfrm>
                <a:off x="1344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" name="Freeform 1012"/>
              <p:cNvSpPr>
                <a:spLocks/>
              </p:cNvSpPr>
              <p:nvPr/>
            </p:nvSpPr>
            <p:spPr bwMode="auto">
              <a:xfrm>
                <a:off x="1480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0" name="Freeform 1013"/>
              <p:cNvSpPr>
                <a:spLocks/>
              </p:cNvSpPr>
              <p:nvPr/>
            </p:nvSpPr>
            <p:spPr bwMode="auto">
              <a:xfrm>
                <a:off x="1618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1" name="Freeform 1014"/>
              <p:cNvSpPr>
                <a:spLocks/>
              </p:cNvSpPr>
              <p:nvPr/>
            </p:nvSpPr>
            <p:spPr bwMode="auto">
              <a:xfrm>
                <a:off x="1754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2" name="Freeform 1015"/>
              <p:cNvSpPr>
                <a:spLocks/>
              </p:cNvSpPr>
              <p:nvPr/>
            </p:nvSpPr>
            <p:spPr bwMode="auto">
              <a:xfrm>
                <a:off x="1892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3" name="Freeform 1016"/>
              <p:cNvSpPr>
                <a:spLocks/>
              </p:cNvSpPr>
              <p:nvPr/>
            </p:nvSpPr>
            <p:spPr bwMode="auto">
              <a:xfrm>
                <a:off x="2028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4" name="Freeform 1017"/>
              <p:cNvSpPr>
                <a:spLocks/>
              </p:cNvSpPr>
              <p:nvPr/>
            </p:nvSpPr>
            <p:spPr bwMode="auto">
              <a:xfrm>
                <a:off x="2166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5" name="Freeform 1018"/>
              <p:cNvSpPr>
                <a:spLocks/>
              </p:cNvSpPr>
              <p:nvPr/>
            </p:nvSpPr>
            <p:spPr bwMode="auto">
              <a:xfrm>
                <a:off x="2304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6" name="Freeform 1019"/>
              <p:cNvSpPr>
                <a:spLocks/>
              </p:cNvSpPr>
              <p:nvPr/>
            </p:nvSpPr>
            <p:spPr bwMode="auto">
              <a:xfrm>
                <a:off x="2440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7" name="Freeform 1020"/>
              <p:cNvSpPr>
                <a:spLocks/>
              </p:cNvSpPr>
              <p:nvPr/>
            </p:nvSpPr>
            <p:spPr bwMode="auto">
              <a:xfrm>
                <a:off x="2578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8" name="Freeform 1021"/>
              <p:cNvSpPr>
                <a:spLocks/>
              </p:cNvSpPr>
              <p:nvPr/>
            </p:nvSpPr>
            <p:spPr bwMode="auto">
              <a:xfrm>
                <a:off x="2714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9" name="Freeform 1022"/>
              <p:cNvSpPr>
                <a:spLocks/>
              </p:cNvSpPr>
              <p:nvPr/>
            </p:nvSpPr>
            <p:spPr bwMode="auto">
              <a:xfrm>
                <a:off x="2852" y="2660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0" name="Freeform 1023"/>
              <p:cNvSpPr>
                <a:spLocks/>
              </p:cNvSpPr>
              <p:nvPr/>
            </p:nvSpPr>
            <p:spPr bwMode="auto">
              <a:xfrm>
                <a:off x="2987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1" name="Freeform 1024"/>
              <p:cNvSpPr>
                <a:spLocks/>
              </p:cNvSpPr>
              <p:nvPr/>
            </p:nvSpPr>
            <p:spPr bwMode="auto">
              <a:xfrm>
                <a:off x="3125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2" name="Freeform 1025"/>
              <p:cNvSpPr>
                <a:spLocks/>
              </p:cNvSpPr>
              <p:nvPr/>
            </p:nvSpPr>
            <p:spPr bwMode="auto">
              <a:xfrm>
                <a:off x="3261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3" name="Freeform 1026"/>
              <p:cNvSpPr>
                <a:spLocks/>
              </p:cNvSpPr>
              <p:nvPr/>
            </p:nvSpPr>
            <p:spPr bwMode="auto">
              <a:xfrm>
                <a:off x="3399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4" name="Freeform 1027"/>
              <p:cNvSpPr>
                <a:spLocks/>
              </p:cNvSpPr>
              <p:nvPr/>
            </p:nvSpPr>
            <p:spPr bwMode="auto">
              <a:xfrm>
                <a:off x="3535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5" name="Freeform 1028"/>
              <p:cNvSpPr>
                <a:spLocks/>
              </p:cNvSpPr>
              <p:nvPr/>
            </p:nvSpPr>
            <p:spPr bwMode="auto">
              <a:xfrm>
                <a:off x="3673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6" name="Freeform 1029"/>
              <p:cNvSpPr>
                <a:spLocks/>
              </p:cNvSpPr>
              <p:nvPr/>
            </p:nvSpPr>
            <p:spPr bwMode="auto">
              <a:xfrm>
                <a:off x="3811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7" name="Freeform 1030"/>
              <p:cNvSpPr>
                <a:spLocks/>
              </p:cNvSpPr>
              <p:nvPr/>
            </p:nvSpPr>
            <p:spPr bwMode="auto">
              <a:xfrm>
                <a:off x="3947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8" name="Freeform 1031"/>
              <p:cNvSpPr>
                <a:spLocks/>
              </p:cNvSpPr>
              <p:nvPr/>
            </p:nvSpPr>
            <p:spPr bwMode="auto">
              <a:xfrm>
                <a:off x="4085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9" name="Freeform 1032"/>
              <p:cNvSpPr>
                <a:spLocks/>
              </p:cNvSpPr>
              <p:nvPr/>
            </p:nvSpPr>
            <p:spPr bwMode="auto">
              <a:xfrm>
                <a:off x="4221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0" name="Freeform 1033"/>
              <p:cNvSpPr>
                <a:spLocks/>
              </p:cNvSpPr>
              <p:nvPr/>
            </p:nvSpPr>
            <p:spPr bwMode="auto">
              <a:xfrm>
                <a:off x="4359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1" name="Freeform 1034"/>
              <p:cNvSpPr>
                <a:spLocks/>
              </p:cNvSpPr>
              <p:nvPr/>
            </p:nvSpPr>
            <p:spPr bwMode="auto">
              <a:xfrm>
                <a:off x="4495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2" name="Freeform 1035"/>
              <p:cNvSpPr>
                <a:spLocks/>
              </p:cNvSpPr>
              <p:nvPr/>
            </p:nvSpPr>
            <p:spPr bwMode="auto">
              <a:xfrm>
                <a:off x="4633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3" name="Freeform 1036"/>
              <p:cNvSpPr>
                <a:spLocks/>
              </p:cNvSpPr>
              <p:nvPr/>
            </p:nvSpPr>
            <p:spPr bwMode="auto">
              <a:xfrm>
                <a:off x="4769" y="2660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4" name="Freeform 1037"/>
              <p:cNvSpPr>
                <a:spLocks/>
              </p:cNvSpPr>
              <p:nvPr/>
            </p:nvSpPr>
            <p:spPr bwMode="auto">
              <a:xfrm>
                <a:off x="4906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5" name="Freeform 1038"/>
              <p:cNvSpPr>
                <a:spLocks/>
              </p:cNvSpPr>
              <p:nvPr/>
            </p:nvSpPr>
            <p:spPr bwMode="auto">
              <a:xfrm>
                <a:off x="5042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6" name="Freeform 1039"/>
              <p:cNvSpPr>
                <a:spLocks/>
              </p:cNvSpPr>
              <p:nvPr/>
            </p:nvSpPr>
            <p:spPr bwMode="auto">
              <a:xfrm>
                <a:off x="5180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7" name="Freeform 1040"/>
              <p:cNvSpPr>
                <a:spLocks/>
              </p:cNvSpPr>
              <p:nvPr/>
            </p:nvSpPr>
            <p:spPr bwMode="auto">
              <a:xfrm>
                <a:off x="5318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8" name="Freeform 1041"/>
              <p:cNvSpPr>
                <a:spLocks/>
              </p:cNvSpPr>
              <p:nvPr/>
            </p:nvSpPr>
            <p:spPr bwMode="auto">
              <a:xfrm>
                <a:off x="5454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9" name="Freeform 1042"/>
              <p:cNvSpPr>
                <a:spLocks/>
              </p:cNvSpPr>
              <p:nvPr/>
            </p:nvSpPr>
            <p:spPr bwMode="auto">
              <a:xfrm>
                <a:off x="5592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0" name="Freeform 1043"/>
              <p:cNvSpPr>
                <a:spLocks/>
              </p:cNvSpPr>
              <p:nvPr/>
            </p:nvSpPr>
            <p:spPr bwMode="auto">
              <a:xfrm>
                <a:off x="43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1" name="Freeform 1044"/>
              <p:cNvSpPr>
                <a:spLocks/>
              </p:cNvSpPr>
              <p:nvPr/>
            </p:nvSpPr>
            <p:spPr bwMode="auto">
              <a:xfrm>
                <a:off x="179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2" name="Freeform 1045"/>
              <p:cNvSpPr>
                <a:spLocks/>
              </p:cNvSpPr>
              <p:nvPr/>
            </p:nvSpPr>
            <p:spPr bwMode="auto">
              <a:xfrm>
                <a:off x="317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3" name="Freeform 1046"/>
              <p:cNvSpPr>
                <a:spLocks/>
              </p:cNvSpPr>
              <p:nvPr/>
            </p:nvSpPr>
            <p:spPr bwMode="auto">
              <a:xfrm>
                <a:off x="455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Freeform 1047"/>
              <p:cNvSpPr>
                <a:spLocks/>
              </p:cNvSpPr>
              <p:nvPr/>
            </p:nvSpPr>
            <p:spPr bwMode="auto">
              <a:xfrm>
                <a:off x="591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Freeform 1048"/>
              <p:cNvSpPr>
                <a:spLocks/>
              </p:cNvSpPr>
              <p:nvPr/>
            </p:nvSpPr>
            <p:spPr bwMode="auto">
              <a:xfrm>
                <a:off x="729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6" name="Freeform 1049"/>
              <p:cNvSpPr>
                <a:spLocks/>
              </p:cNvSpPr>
              <p:nvPr/>
            </p:nvSpPr>
            <p:spPr bwMode="auto">
              <a:xfrm>
                <a:off x="865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7" name="Freeform 1050"/>
              <p:cNvSpPr>
                <a:spLocks/>
              </p:cNvSpPr>
              <p:nvPr/>
            </p:nvSpPr>
            <p:spPr bwMode="auto">
              <a:xfrm>
                <a:off x="1003" y="2794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Freeform 1051"/>
              <p:cNvSpPr>
                <a:spLocks/>
              </p:cNvSpPr>
              <p:nvPr/>
            </p:nvSpPr>
            <p:spPr bwMode="auto">
              <a:xfrm>
                <a:off x="1138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Freeform 1052"/>
              <p:cNvSpPr>
                <a:spLocks/>
              </p:cNvSpPr>
              <p:nvPr/>
            </p:nvSpPr>
            <p:spPr bwMode="auto">
              <a:xfrm>
                <a:off x="1276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1053"/>
              <p:cNvSpPr>
                <a:spLocks/>
              </p:cNvSpPr>
              <p:nvPr/>
            </p:nvSpPr>
            <p:spPr bwMode="auto">
              <a:xfrm>
                <a:off x="1412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1054"/>
              <p:cNvSpPr>
                <a:spLocks/>
              </p:cNvSpPr>
              <p:nvPr/>
            </p:nvSpPr>
            <p:spPr bwMode="auto">
              <a:xfrm>
                <a:off x="1550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1055"/>
              <p:cNvSpPr>
                <a:spLocks/>
              </p:cNvSpPr>
              <p:nvPr/>
            </p:nvSpPr>
            <p:spPr bwMode="auto">
              <a:xfrm>
                <a:off x="1686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Freeform 1056"/>
              <p:cNvSpPr>
                <a:spLocks/>
              </p:cNvSpPr>
              <p:nvPr/>
            </p:nvSpPr>
            <p:spPr bwMode="auto">
              <a:xfrm>
                <a:off x="1824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1057"/>
              <p:cNvSpPr>
                <a:spLocks/>
              </p:cNvSpPr>
              <p:nvPr/>
            </p:nvSpPr>
            <p:spPr bwMode="auto">
              <a:xfrm>
                <a:off x="1962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1058"/>
              <p:cNvSpPr>
                <a:spLocks/>
              </p:cNvSpPr>
              <p:nvPr/>
            </p:nvSpPr>
            <p:spPr bwMode="auto">
              <a:xfrm>
                <a:off x="2098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1059"/>
              <p:cNvSpPr>
                <a:spLocks/>
              </p:cNvSpPr>
              <p:nvPr/>
            </p:nvSpPr>
            <p:spPr bwMode="auto">
              <a:xfrm>
                <a:off x="2236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1060"/>
              <p:cNvSpPr>
                <a:spLocks/>
              </p:cNvSpPr>
              <p:nvPr/>
            </p:nvSpPr>
            <p:spPr bwMode="auto">
              <a:xfrm>
                <a:off x="2372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1061"/>
              <p:cNvSpPr>
                <a:spLocks/>
              </p:cNvSpPr>
              <p:nvPr/>
            </p:nvSpPr>
            <p:spPr bwMode="auto">
              <a:xfrm>
                <a:off x="2510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1062"/>
              <p:cNvSpPr>
                <a:spLocks/>
              </p:cNvSpPr>
              <p:nvPr/>
            </p:nvSpPr>
            <p:spPr bwMode="auto">
              <a:xfrm>
                <a:off x="2646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1063"/>
              <p:cNvSpPr>
                <a:spLocks/>
              </p:cNvSpPr>
              <p:nvPr/>
            </p:nvSpPr>
            <p:spPr bwMode="auto">
              <a:xfrm>
                <a:off x="2784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1064"/>
              <p:cNvSpPr>
                <a:spLocks/>
              </p:cNvSpPr>
              <p:nvPr/>
            </p:nvSpPr>
            <p:spPr bwMode="auto">
              <a:xfrm>
                <a:off x="2920" y="2794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Freeform 1065"/>
              <p:cNvSpPr>
                <a:spLocks/>
              </p:cNvSpPr>
              <p:nvPr/>
            </p:nvSpPr>
            <p:spPr bwMode="auto">
              <a:xfrm>
                <a:off x="3057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1066"/>
              <p:cNvSpPr>
                <a:spLocks/>
              </p:cNvSpPr>
              <p:nvPr/>
            </p:nvSpPr>
            <p:spPr bwMode="auto">
              <a:xfrm>
                <a:off x="3193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1067"/>
              <p:cNvSpPr>
                <a:spLocks/>
              </p:cNvSpPr>
              <p:nvPr/>
            </p:nvSpPr>
            <p:spPr bwMode="auto">
              <a:xfrm>
                <a:off x="3331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Freeform 1068"/>
              <p:cNvSpPr>
                <a:spLocks/>
              </p:cNvSpPr>
              <p:nvPr/>
            </p:nvSpPr>
            <p:spPr bwMode="auto">
              <a:xfrm>
                <a:off x="3469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Freeform 1069"/>
              <p:cNvSpPr>
                <a:spLocks/>
              </p:cNvSpPr>
              <p:nvPr/>
            </p:nvSpPr>
            <p:spPr bwMode="auto">
              <a:xfrm>
                <a:off x="3605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1070"/>
              <p:cNvSpPr>
                <a:spLocks/>
              </p:cNvSpPr>
              <p:nvPr/>
            </p:nvSpPr>
            <p:spPr bwMode="auto">
              <a:xfrm>
                <a:off x="3743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1071"/>
              <p:cNvSpPr>
                <a:spLocks/>
              </p:cNvSpPr>
              <p:nvPr/>
            </p:nvSpPr>
            <p:spPr bwMode="auto">
              <a:xfrm>
                <a:off x="3879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1072"/>
              <p:cNvSpPr>
                <a:spLocks/>
              </p:cNvSpPr>
              <p:nvPr/>
            </p:nvSpPr>
            <p:spPr bwMode="auto">
              <a:xfrm>
                <a:off x="4017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1073"/>
              <p:cNvSpPr>
                <a:spLocks/>
              </p:cNvSpPr>
              <p:nvPr/>
            </p:nvSpPr>
            <p:spPr bwMode="auto">
              <a:xfrm>
                <a:off x="4153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1074"/>
              <p:cNvSpPr>
                <a:spLocks/>
              </p:cNvSpPr>
              <p:nvPr/>
            </p:nvSpPr>
            <p:spPr bwMode="auto">
              <a:xfrm>
                <a:off x="4291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1075"/>
              <p:cNvSpPr>
                <a:spLocks/>
              </p:cNvSpPr>
              <p:nvPr/>
            </p:nvSpPr>
            <p:spPr bwMode="auto">
              <a:xfrm>
                <a:off x="4427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1076"/>
              <p:cNvSpPr>
                <a:spLocks/>
              </p:cNvSpPr>
              <p:nvPr/>
            </p:nvSpPr>
            <p:spPr bwMode="auto">
              <a:xfrm>
                <a:off x="4565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1077"/>
              <p:cNvSpPr>
                <a:spLocks/>
              </p:cNvSpPr>
              <p:nvPr/>
            </p:nvSpPr>
            <p:spPr bwMode="auto">
              <a:xfrm>
                <a:off x="4701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1078"/>
              <p:cNvSpPr>
                <a:spLocks/>
              </p:cNvSpPr>
              <p:nvPr/>
            </p:nvSpPr>
            <p:spPr bwMode="auto">
              <a:xfrm>
                <a:off x="4839" y="2794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Freeform 1079"/>
              <p:cNvSpPr>
                <a:spLocks/>
              </p:cNvSpPr>
              <p:nvPr/>
            </p:nvSpPr>
            <p:spPr bwMode="auto">
              <a:xfrm>
                <a:off x="4976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1080"/>
              <p:cNvSpPr>
                <a:spLocks/>
              </p:cNvSpPr>
              <p:nvPr/>
            </p:nvSpPr>
            <p:spPr bwMode="auto">
              <a:xfrm>
                <a:off x="5112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1081"/>
              <p:cNvSpPr>
                <a:spLocks/>
              </p:cNvSpPr>
              <p:nvPr/>
            </p:nvSpPr>
            <p:spPr bwMode="auto">
              <a:xfrm>
                <a:off x="5250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1082"/>
              <p:cNvSpPr>
                <a:spLocks/>
              </p:cNvSpPr>
              <p:nvPr/>
            </p:nvSpPr>
            <p:spPr bwMode="auto">
              <a:xfrm>
                <a:off x="5386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Freeform 1083"/>
              <p:cNvSpPr>
                <a:spLocks/>
              </p:cNvSpPr>
              <p:nvPr/>
            </p:nvSpPr>
            <p:spPr bwMode="auto">
              <a:xfrm>
                <a:off x="5524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1084"/>
              <p:cNvSpPr>
                <a:spLocks/>
              </p:cNvSpPr>
              <p:nvPr/>
            </p:nvSpPr>
            <p:spPr bwMode="auto">
              <a:xfrm>
                <a:off x="5660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1085"/>
              <p:cNvSpPr>
                <a:spLocks/>
              </p:cNvSpPr>
              <p:nvPr/>
            </p:nvSpPr>
            <p:spPr bwMode="auto">
              <a:xfrm>
                <a:off x="3" y="2926"/>
                <a:ext cx="48" cy="64"/>
              </a:xfrm>
              <a:custGeom>
                <a:avLst/>
                <a:gdLst>
                  <a:gd name="T0" fmla="*/ 18 w 24"/>
                  <a:gd name="T1" fmla="*/ 20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20"/>
                    </a:moveTo>
                    <a:cubicBezTo>
                      <a:pt x="24" y="16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6"/>
                      <a:pt x="12" y="24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1086"/>
              <p:cNvSpPr>
                <a:spLocks/>
              </p:cNvSpPr>
              <p:nvPr/>
            </p:nvSpPr>
            <p:spPr bwMode="auto">
              <a:xfrm>
                <a:off x="111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1087"/>
              <p:cNvSpPr>
                <a:spLocks/>
              </p:cNvSpPr>
              <p:nvPr/>
            </p:nvSpPr>
            <p:spPr bwMode="auto">
              <a:xfrm>
                <a:off x="247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Freeform 1088"/>
              <p:cNvSpPr>
                <a:spLocks/>
              </p:cNvSpPr>
              <p:nvPr/>
            </p:nvSpPr>
            <p:spPr bwMode="auto">
              <a:xfrm>
                <a:off x="385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1089"/>
              <p:cNvSpPr>
                <a:spLocks/>
              </p:cNvSpPr>
              <p:nvPr/>
            </p:nvSpPr>
            <p:spPr bwMode="auto">
              <a:xfrm>
                <a:off x="521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1090"/>
              <p:cNvSpPr>
                <a:spLocks/>
              </p:cNvSpPr>
              <p:nvPr/>
            </p:nvSpPr>
            <p:spPr bwMode="auto">
              <a:xfrm>
                <a:off x="659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Freeform 1091"/>
              <p:cNvSpPr>
                <a:spLocks/>
              </p:cNvSpPr>
              <p:nvPr/>
            </p:nvSpPr>
            <p:spPr bwMode="auto">
              <a:xfrm>
                <a:off x="797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Freeform 1092"/>
              <p:cNvSpPr>
                <a:spLocks/>
              </p:cNvSpPr>
              <p:nvPr/>
            </p:nvSpPr>
            <p:spPr bwMode="auto">
              <a:xfrm>
                <a:off x="933" y="2926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Freeform 1093"/>
              <p:cNvSpPr>
                <a:spLocks/>
              </p:cNvSpPr>
              <p:nvPr/>
            </p:nvSpPr>
            <p:spPr bwMode="auto">
              <a:xfrm>
                <a:off x="1070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Freeform 1094"/>
              <p:cNvSpPr>
                <a:spLocks/>
              </p:cNvSpPr>
              <p:nvPr/>
            </p:nvSpPr>
            <p:spPr bwMode="auto">
              <a:xfrm>
                <a:off x="1206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Freeform 1095"/>
              <p:cNvSpPr>
                <a:spLocks/>
              </p:cNvSpPr>
              <p:nvPr/>
            </p:nvSpPr>
            <p:spPr bwMode="auto">
              <a:xfrm>
                <a:off x="1344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1096"/>
              <p:cNvSpPr>
                <a:spLocks/>
              </p:cNvSpPr>
              <p:nvPr/>
            </p:nvSpPr>
            <p:spPr bwMode="auto">
              <a:xfrm>
                <a:off x="1480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Freeform 1097"/>
              <p:cNvSpPr>
                <a:spLocks/>
              </p:cNvSpPr>
              <p:nvPr/>
            </p:nvSpPr>
            <p:spPr bwMode="auto">
              <a:xfrm>
                <a:off x="1618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Freeform 1098"/>
              <p:cNvSpPr>
                <a:spLocks/>
              </p:cNvSpPr>
              <p:nvPr/>
            </p:nvSpPr>
            <p:spPr bwMode="auto">
              <a:xfrm>
                <a:off x="1754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Freeform 1099"/>
              <p:cNvSpPr>
                <a:spLocks/>
              </p:cNvSpPr>
              <p:nvPr/>
            </p:nvSpPr>
            <p:spPr bwMode="auto">
              <a:xfrm>
                <a:off x="1892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Freeform 1100"/>
              <p:cNvSpPr>
                <a:spLocks/>
              </p:cNvSpPr>
              <p:nvPr/>
            </p:nvSpPr>
            <p:spPr bwMode="auto">
              <a:xfrm>
                <a:off x="2028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Freeform 1101"/>
              <p:cNvSpPr>
                <a:spLocks/>
              </p:cNvSpPr>
              <p:nvPr/>
            </p:nvSpPr>
            <p:spPr bwMode="auto">
              <a:xfrm>
                <a:off x="2166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Freeform 1102"/>
              <p:cNvSpPr>
                <a:spLocks/>
              </p:cNvSpPr>
              <p:nvPr/>
            </p:nvSpPr>
            <p:spPr bwMode="auto">
              <a:xfrm>
                <a:off x="2304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Freeform 1103"/>
              <p:cNvSpPr>
                <a:spLocks/>
              </p:cNvSpPr>
              <p:nvPr/>
            </p:nvSpPr>
            <p:spPr bwMode="auto">
              <a:xfrm>
                <a:off x="2440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Freeform 1104"/>
              <p:cNvSpPr>
                <a:spLocks/>
              </p:cNvSpPr>
              <p:nvPr/>
            </p:nvSpPr>
            <p:spPr bwMode="auto">
              <a:xfrm>
                <a:off x="2578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Freeform 1105"/>
              <p:cNvSpPr>
                <a:spLocks/>
              </p:cNvSpPr>
              <p:nvPr/>
            </p:nvSpPr>
            <p:spPr bwMode="auto">
              <a:xfrm>
                <a:off x="2714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Freeform 1106"/>
              <p:cNvSpPr>
                <a:spLocks/>
              </p:cNvSpPr>
              <p:nvPr/>
            </p:nvSpPr>
            <p:spPr bwMode="auto">
              <a:xfrm>
                <a:off x="2852" y="2926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Freeform 1107"/>
              <p:cNvSpPr>
                <a:spLocks/>
              </p:cNvSpPr>
              <p:nvPr/>
            </p:nvSpPr>
            <p:spPr bwMode="auto">
              <a:xfrm>
                <a:off x="2987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Freeform 1108"/>
              <p:cNvSpPr>
                <a:spLocks/>
              </p:cNvSpPr>
              <p:nvPr/>
            </p:nvSpPr>
            <p:spPr bwMode="auto">
              <a:xfrm>
                <a:off x="3125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6" name="Freeform 1109"/>
              <p:cNvSpPr>
                <a:spLocks/>
              </p:cNvSpPr>
              <p:nvPr/>
            </p:nvSpPr>
            <p:spPr bwMode="auto">
              <a:xfrm>
                <a:off x="3261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7" name="Freeform 1110"/>
              <p:cNvSpPr>
                <a:spLocks/>
              </p:cNvSpPr>
              <p:nvPr/>
            </p:nvSpPr>
            <p:spPr bwMode="auto">
              <a:xfrm>
                <a:off x="3399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8" name="Freeform 1111"/>
              <p:cNvSpPr>
                <a:spLocks/>
              </p:cNvSpPr>
              <p:nvPr/>
            </p:nvSpPr>
            <p:spPr bwMode="auto">
              <a:xfrm>
                <a:off x="3535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9" name="Freeform 1112"/>
              <p:cNvSpPr>
                <a:spLocks/>
              </p:cNvSpPr>
              <p:nvPr/>
            </p:nvSpPr>
            <p:spPr bwMode="auto">
              <a:xfrm>
                <a:off x="3673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0" name="Freeform 1113"/>
              <p:cNvSpPr>
                <a:spLocks/>
              </p:cNvSpPr>
              <p:nvPr/>
            </p:nvSpPr>
            <p:spPr bwMode="auto">
              <a:xfrm>
                <a:off x="3811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1" name="Freeform 1114"/>
              <p:cNvSpPr>
                <a:spLocks/>
              </p:cNvSpPr>
              <p:nvPr/>
            </p:nvSpPr>
            <p:spPr bwMode="auto">
              <a:xfrm>
                <a:off x="3947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2" name="Freeform 1115"/>
              <p:cNvSpPr>
                <a:spLocks/>
              </p:cNvSpPr>
              <p:nvPr/>
            </p:nvSpPr>
            <p:spPr bwMode="auto">
              <a:xfrm>
                <a:off x="4085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3" name="Freeform 1116"/>
              <p:cNvSpPr>
                <a:spLocks/>
              </p:cNvSpPr>
              <p:nvPr/>
            </p:nvSpPr>
            <p:spPr bwMode="auto">
              <a:xfrm>
                <a:off x="4221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4" name="Freeform 1117"/>
              <p:cNvSpPr>
                <a:spLocks/>
              </p:cNvSpPr>
              <p:nvPr/>
            </p:nvSpPr>
            <p:spPr bwMode="auto">
              <a:xfrm>
                <a:off x="4359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5" name="Freeform 1118"/>
              <p:cNvSpPr>
                <a:spLocks/>
              </p:cNvSpPr>
              <p:nvPr/>
            </p:nvSpPr>
            <p:spPr bwMode="auto">
              <a:xfrm>
                <a:off x="4495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6" name="Freeform 1119"/>
              <p:cNvSpPr>
                <a:spLocks/>
              </p:cNvSpPr>
              <p:nvPr/>
            </p:nvSpPr>
            <p:spPr bwMode="auto">
              <a:xfrm>
                <a:off x="4633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7" name="Freeform 1120"/>
              <p:cNvSpPr>
                <a:spLocks/>
              </p:cNvSpPr>
              <p:nvPr/>
            </p:nvSpPr>
            <p:spPr bwMode="auto">
              <a:xfrm>
                <a:off x="4769" y="2926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8" name="Freeform 1121"/>
              <p:cNvSpPr>
                <a:spLocks/>
              </p:cNvSpPr>
              <p:nvPr/>
            </p:nvSpPr>
            <p:spPr bwMode="auto">
              <a:xfrm>
                <a:off x="4906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9" name="Freeform 1122"/>
              <p:cNvSpPr>
                <a:spLocks/>
              </p:cNvSpPr>
              <p:nvPr/>
            </p:nvSpPr>
            <p:spPr bwMode="auto">
              <a:xfrm>
                <a:off x="5042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0" name="Freeform 1123"/>
              <p:cNvSpPr>
                <a:spLocks/>
              </p:cNvSpPr>
              <p:nvPr/>
            </p:nvSpPr>
            <p:spPr bwMode="auto">
              <a:xfrm>
                <a:off x="5180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1" name="Freeform 1124"/>
              <p:cNvSpPr>
                <a:spLocks/>
              </p:cNvSpPr>
              <p:nvPr/>
            </p:nvSpPr>
            <p:spPr bwMode="auto">
              <a:xfrm>
                <a:off x="5318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2" name="Freeform 1125"/>
              <p:cNvSpPr>
                <a:spLocks/>
              </p:cNvSpPr>
              <p:nvPr/>
            </p:nvSpPr>
            <p:spPr bwMode="auto">
              <a:xfrm>
                <a:off x="5454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3" name="Freeform 1126"/>
              <p:cNvSpPr>
                <a:spLocks/>
              </p:cNvSpPr>
              <p:nvPr/>
            </p:nvSpPr>
            <p:spPr bwMode="auto">
              <a:xfrm>
                <a:off x="5592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4" name="Freeform 1127"/>
              <p:cNvSpPr>
                <a:spLocks/>
              </p:cNvSpPr>
              <p:nvPr/>
            </p:nvSpPr>
            <p:spPr bwMode="auto">
              <a:xfrm>
                <a:off x="43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5" name="Freeform 1128"/>
              <p:cNvSpPr>
                <a:spLocks/>
              </p:cNvSpPr>
              <p:nvPr/>
            </p:nvSpPr>
            <p:spPr bwMode="auto">
              <a:xfrm>
                <a:off x="179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6" name="Freeform 1129"/>
              <p:cNvSpPr>
                <a:spLocks/>
              </p:cNvSpPr>
              <p:nvPr/>
            </p:nvSpPr>
            <p:spPr bwMode="auto">
              <a:xfrm>
                <a:off x="317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7" name="Freeform 1130"/>
              <p:cNvSpPr>
                <a:spLocks/>
              </p:cNvSpPr>
              <p:nvPr/>
            </p:nvSpPr>
            <p:spPr bwMode="auto">
              <a:xfrm>
                <a:off x="455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8" name="Freeform 1131"/>
              <p:cNvSpPr>
                <a:spLocks/>
              </p:cNvSpPr>
              <p:nvPr/>
            </p:nvSpPr>
            <p:spPr bwMode="auto">
              <a:xfrm>
                <a:off x="591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9" name="Freeform 1132"/>
              <p:cNvSpPr>
                <a:spLocks/>
              </p:cNvSpPr>
              <p:nvPr/>
            </p:nvSpPr>
            <p:spPr bwMode="auto">
              <a:xfrm>
                <a:off x="729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0" name="Freeform 1133"/>
              <p:cNvSpPr>
                <a:spLocks/>
              </p:cNvSpPr>
              <p:nvPr/>
            </p:nvSpPr>
            <p:spPr bwMode="auto">
              <a:xfrm>
                <a:off x="865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1" name="Freeform 1134"/>
              <p:cNvSpPr>
                <a:spLocks/>
              </p:cNvSpPr>
              <p:nvPr/>
            </p:nvSpPr>
            <p:spPr bwMode="auto">
              <a:xfrm>
                <a:off x="1003" y="3060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2" name="Freeform 1135"/>
              <p:cNvSpPr>
                <a:spLocks/>
              </p:cNvSpPr>
              <p:nvPr/>
            </p:nvSpPr>
            <p:spPr bwMode="auto">
              <a:xfrm>
                <a:off x="1138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3" name="Freeform 1136"/>
              <p:cNvSpPr>
                <a:spLocks/>
              </p:cNvSpPr>
              <p:nvPr/>
            </p:nvSpPr>
            <p:spPr bwMode="auto">
              <a:xfrm>
                <a:off x="1276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4" name="Freeform 1137"/>
              <p:cNvSpPr>
                <a:spLocks/>
              </p:cNvSpPr>
              <p:nvPr/>
            </p:nvSpPr>
            <p:spPr bwMode="auto">
              <a:xfrm>
                <a:off x="1412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5" name="Freeform 1138"/>
              <p:cNvSpPr>
                <a:spLocks/>
              </p:cNvSpPr>
              <p:nvPr/>
            </p:nvSpPr>
            <p:spPr bwMode="auto">
              <a:xfrm>
                <a:off x="1550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6" name="Freeform 1139"/>
              <p:cNvSpPr>
                <a:spLocks/>
              </p:cNvSpPr>
              <p:nvPr/>
            </p:nvSpPr>
            <p:spPr bwMode="auto">
              <a:xfrm>
                <a:off x="1686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7" name="Freeform 1140"/>
              <p:cNvSpPr>
                <a:spLocks/>
              </p:cNvSpPr>
              <p:nvPr/>
            </p:nvSpPr>
            <p:spPr bwMode="auto">
              <a:xfrm>
                <a:off x="1824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8" name="Freeform 1141"/>
              <p:cNvSpPr>
                <a:spLocks/>
              </p:cNvSpPr>
              <p:nvPr/>
            </p:nvSpPr>
            <p:spPr bwMode="auto">
              <a:xfrm>
                <a:off x="1962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9" name="Freeform 1142"/>
              <p:cNvSpPr>
                <a:spLocks/>
              </p:cNvSpPr>
              <p:nvPr/>
            </p:nvSpPr>
            <p:spPr bwMode="auto">
              <a:xfrm>
                <a:off x="2098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0" name="Freeform 1143"/>
              <p:cNvSpPr>
                <a:spLocks/>
              </p:cNvSpPr>
              <p:nvPr/>
            </p:nvSpPr>
            <p:spPr bwMode="auto">
              <a:xfrm>
                <a:off x="2236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1" name="Freeform 1144"/>
              <p:cNvSpPr>
                <a:spLocks/>
              </p:cNvSpPr>
              <p:nvPr/>
            </p:nvSpPr>
            <p:spPr bwMode="auto">
              <a:xfrm>
                <a:off x="2372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2" name="Freeform 1145"/>
              <p:cNvSpPr>
                <a:spLocks/>
              </p:cNvSpPr>
              <p:nvPr/>
            </p:nvSpPr>
            <p:spPr bwMode="auto">
              <a:xfrm>
                <a:off x="2510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3" name="Freeform 1146"/>
              <p:cNvSpPr>
                <a:spLocks/>
              </p:cNvSpPr>
              <p:nvPr/>
            </p:nvSpPr>
            <p:spPr bwMode="auto">
              <a:xfrm>
                <a:off x="2646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4" name="Freeform 1147"/>
              <p:cNvSpPr>
                <a:spLocks/>
              </p:cNvSpPr>
              <p:nvPr/>
            </p:nvSpPr>
            <p:spPr bwMode="auto">
              <a:xfrm>
                <a:off x="2784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5" name="Freeform 1148"/>
              <p:cNvSpPr>
                <a:spLocks/>
              </p:cNvSpPr>
              <p:nvPr/>
            </p:nvSpPr>
            <p:spPr bwMode="auto">
              <a:xfrm>
                <a:off x="2920" y="3060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6" name="Freeform 1149"/>
              <p:cNvSpPr>
                <a:spLocks/>
              </p:cNvSpPr>
              <p:nvPr/>
            </p:nvSpPr>
            <p:spPr bwMode="auto">
              <a:xfrm>
                <a:off x="3057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7" name="Freeform 1150"/>
              <p:cNvSpPr>
                <a:spLocks/>
              </p:cNvSpPr>
              <p:nvPr/>
            </p:nvSpPr>
            <p:spPr bwMode="auto">
              <a:xfrm>
                <a:off x="3193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8" name="Freeform 1151"/>
              <p:cNvSpPr>
                <a:spLocks/>
              </p:cNvSpPr>
              <p:nvPr/>
            </p:nvSpPr>
            <p:spPr bwMode="auto">
              <a:xfrm>
                <a:off x="3331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9" name="Freeform 1152"/>
              <p:cNvSpPr>
                <a:spLocks/>
              </p:cNvSpPr>
              <p:nvPr/>
            </p:nvSpPr>
            <p:spPr bwMode="auto">
              <a:xfrm>
                <a:off x="3469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0" name="Freeform 1153"/>
              <p:cNvSpPr>
                <a:spLocks/>
              </p:cNvSpPr>
              <p:nvPr/>
            </p:nvSpPr>
            <p:spPr bwMode="auto">
              <a:xfrm>
                <a:off x="3605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1" name="Freeform 1154"/>
              <p:cNvSpPr>
                <a:spLocks/>
              </p:cNvSpPr>
              <p:nvPr/>
            </p:nvSpPr>
            <p:spPr bwMode="auto">
              <a:xfrm>
                <a:off x="3743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2" name="Freeform 1155"/>
              <p:cNvSpPr>
                <a:spLocks/>
              </p:cNvSpPr>
              <p:nvPr/>
            </p:nvSpPr>
            <p:spPr bwMode="auto">
              <a:xfrm>
                <a:off x="3879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3" name="Freeform 1156"/>
              <p:cNvSpPr>
                <a:spLocks/>
              </p:cNvSpPr>
              <p:nvPr/>
            </p:nvSpPr>
            <p:spPr bwMode="auto">
              <a:xfrm>
                <a:off x="4017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4" name="Freeform 1157"/>
              <p:cNvSpPr>
                <a:spLocks/>
              </p:cNvSpPr>
              <p:nvPr/>
            </p:nvSpPr>
            <p:spPr bwMode="auto">
              <a:xfrm>
                <a:off x="4153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5" name="Freeform 1158"/>
              <p:cNvSpPr>
                <a:spLocks/>
              </p:cNvSpPr>
              <p:nvPr/>
            </p:nvSpPr>
            <p:spPr bwMode="auto">
              <a:xfrm>
                <a:off x="4291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6" name="Freeform 1159"/>
              <p:cNvSpPr>
                <a:spLocks/>
              </p:cNvSpPr>
              <p:nvPr/>
            </p:nvSpPr>
            <p:spPr bwMode="auto">
              <a:xfrm>
                <a:off x="4427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7" name="Freeform 1160"/>
              <p:cNvSpPr>
                <a:spLocks/>
              </p:cNvSpPr>
              <p:nvPr/>
            </p:nvSpPr>
            <p:spPr bwMode="auto">
              <a:xfrm>
                <a:off x="4565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" name="Group 1362"/>
            <p:cNvGrpSpPr>
              <a:grpSpLocks/>
            </p:cNvGrpSpPr>
            <p:nvPr/>
          </p:nvGrpSpPr>
          <p:grpSpPr bwMode="auto">
            <a:xfrm>
              <a:off x="3" y="3060"/>
              <a:ext cx="5735" cy="596"/>
              <a:chOff x="3" y="3060"/>
              <a:chExt cx="5735" cy="596"/>
            </a:xfrm>
            <a:grpFill/>
          </p:grpSpPr>
          <p:sp>
            <p:nvSpPr>
              <p:cNvPr id="738" name="Freeform 1162"/>
              <p:cNvSpPr>
                <a:spLocks/>
              </p:cNvSpPr>
              <p:nvPr/>
            </p:nvSpPr>
            <p:spPr bwMode="auto">
              <a:xfrm>
                <a:off x="4701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" name="Freeform 1163"/>
              <p:cNvSpPr>
                <a:spLocks/>
              </p:cNvSpPr>
              <p:nvPr/>
            </p:nvSpPr>
            <p:spPr bwMode="auto">
              <a:xfrm>
                <a:off x="4839" y="3060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" name="Freeform 1164"/>
              <p:cNvSpPr>
                <a:spLocks/>
              </p:cNvSpPr>
              <p:nvPr/>
            </p:nvSpPr>
            <p:spPr bwMode="auto">
              <a:xfrm>
                <a:off x="4976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" name="Freeform 1165"/>
              <p:cNvSpPr>
                <a:spLocks/>
              </p:cNvSpPr>
              <p:nvPr/>
            </p:nvSpPr>
            <p:spPr bwMode="auto">
              <a:xfrm>
                <a:off x="5112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" name="Freeform 1166"/>
              <p:cNvSpPr>
                <a:spLocks/>
              </p:cNvSpPr>
              <p:nvPr/>
            </p:nvSpPr>
            <p:spPr bwMode="auto">
              <a:xfrm>
                <a:off x="5250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" name="Freeform 1167"/>
              <p:cNvSpPr>
                <a:spLocks/>
              </p:cNvSpPr>
              <p:nvPr/>
            </p:nvSpPr>
            <p:spPr bwMode="auto">
              <a:xfrm>
                <a:off x="5386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Freeform 1168"/>
              <p:cNvSpPr>
                <a:spLocks/>
              </p:cNvSpPr>
              <p:nvPr/>
            </p:nvSpPr>
            <p:spPr bwMode="auto">
              <a:xfrm>
                <a:off x="5524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Freeform 1169"/>
              <p:cNvSpPr>
                <a:spLocks/>
              </p:cNvSpPr>
              <p:nvPr/>
            </p:nvSpPr>
            <p:spPr bwMode="auto">
              <a:xfrm>
                <a:off x="5660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" name="Freeform 1170"/>
              <p:cNvSpPr>
                <a:spLocks/>
              </p:cNvSpPr>
              <p:nvPr/>
            </p:nvSpPr>
            <p:spPr bwMode="auto">
              <a:xfrm>
                <a:off x="3" y="3192"/>
                <a:ext cx="48" cy="64"/>
              </a:xfrm>
              <a:custGeom>
                <a:avLst/>
                <a:gdLst>
                  <a:gd name="T0" fmla="*/ 18 w 24"/>
                  <a:gd name="T1" fmla="*/ 20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20"/>
                    </a:moveTo>
                    <a:cubicBezTo>
                      <a:pt x="24" y="16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6"/>
                      <a:pt x="12" y="24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" name="Freeform 1171"/>
              <p:cNvSpPr>
                <a:spLocks/>
              </p:cNvSpPr>
              <p:nvPr/>
            </p:nvSpPr>
            <p:spPr bwMode="auto">
              <a:xfrm>
                <a:off x="111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" name="Freeform 1172"/>
              <p:cNvSpPr>
                <a:spLocks/>
              </p:cNvSpPr>
              <p:nvPr/>
            </p:nvSpPr>
            <p:spPr bwMode="auto">
              <a:xfrm>
                <a:off x="247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" name="Freeform 1173"/>
              <p:cNvSpPr>
                <a:spLocks/>
              </p:cNvSpPr>
              <p:nvPr/>
            </p:nvSpPr>
            <p:spPr bwMode="auto">
              <a:xfrm>
                <a:off x="385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" name="Freeform 1174"/>
              <p:cNvSpPr>
                <a:spLocks/>
              </p:cNvSpPr>
              <p:nvPr/>
            </p:nvSpPr>
            <p:spPr bwMode="auto">
              <a:xfrm>
                <a:off x="521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" name="Freeform 1175"/>
              <p:cNvSpPr>
                <a:spLocks/>
              </p:cNvSpPr>
              <p:nvPr/>
            </p:nvSpPr>
            <p:spPr bwMode="auto">
              <a:xfrm>
                <a:off x="659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" name="Freeform 1176"/>
              <p:cNvSpPr>
                <a:spLocks/>
              </p:cNvSpPr>
              <p:nvPr/>
            </p:nvSpPr>
            <p:spPr bwMode="auto">
              <a:xfrm>
                <a:off x="797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" name="Freeform 1177"/>
              <p:cNvSpPr>
                <a:spLocks/>
              </p:cNvSpPr>
              <p:nvPr/>
            </p:nvSpPr>
            <p:spPr bwMode="auto">
              <a:xfrm>
                <a:off x="933" y="3192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" name="Freeform 1178"/>
              <p:cNvSpPr>
                <a:spLocks/>
              </p:cNvSpPr>
              <p:nvPr/>
            </p:nvSpPr>
            <p:spPr bwMode="auto">
              <a:xfrm>
                <a:off x="1070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" name="Freeform 1179"/>
              <p:cNvSpPr>
                <a:spLocks/>
              </p:cNvSpPr>
              <p:nvPr/>
            </p:nvSpPr>
            <p:spPr bwMode="auto">
              <a:xfrm>
                <a:off x="1206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" name="Freeform 1180"/>
              <p:cNvSpPr>
                <a:spLocks/>
              </p:cNvSpPr>
              <p:nvPr/>
            </p:nvSpPr>
            <p:spPr bwMode="auto">
              <a:xfrm>
                <a:off x="1344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" name="Freeform 1181"/>
              <p:cNvSpPr>
                <a:spLocks/>
              </p:cNvSpPr>
              <p:nvPr/>
            </p:nvSpPr>
            <p:spPr bwMode="auto">
              <a:xfrm>
                <a:off x="1480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" name="Freeform 1182"/>
              <p:cNvSpPr>
                <a:spLocks/>
              </p:cNvSpPr>
              <p:nvPr/>
            </p:nvSpPr>
            <p:spPr bwMode="auto">
              <a:xfrm>
                <a:off x="1618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" name="Freeform 1183"/>
              <p:cNvSpPr>
                <a:spLocks/>
              </p:cNvSpPr>
              <p:nvPr/>
            </p:nvSpPr>
            <p:spPr bwMode="auto">
              <a:xfrm>
                <a:off x="1754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" name="Freeform 1184"/>
              <p:cNvSpPr>
                <a:spLocks/>
              </p:cNvSpPr>
              <p:nvPr/>
            </p:nvSpPr>
            <p:spPr bwMode="auto">
              <a:xfrm>
                <a:off x="1892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" name="Freeform 1185"/>
              <p:cNvSpPr>
                <a:spLocks/>
              </p:cNvSpPr>
              <p:nvPr/>
            </p:nvSpPr>
            <p:spPr bwMode="auto">
              <a:xfrm>
                <a:off x="2028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" name="Freeform 1186"/>
              <p:cNvSpPr>
                <a:spLocks/>
              </p:cNvSpPr>
              <p:nvPr/>
            </p:nvSpPr>
            <p:spPr bwMode="auto">
              <a:xfrm>
                <a:off x="2166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" name="Freeform 1187"/>
              <p:cNvSpPr>
                <a:spLocks/>
              </p:cNvSpPr>
              <p:nvPr/>
            </p:nvSpPr>
            <p:spPr bwMode="auto">
              <a:xfrm>
                <a:off x="2304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" name="Freeform 1188"/>
              <p:cNvSpPr>
                <a:spLocks/>
              </p:cNvSpPr>
              <p:nvPr/>
            </p:nvSpPr>
            <p:spPr bwMode="auto">
              <a:xfrm>
                <a:off x="2440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" name="Freeform 1189"/>
              <p:cNvSpPr>
                <a:spLocks/>
              </p:cNvSpPr>
              <p:nvPr/>
            </p:nvSpPr>
            <p:spPr bwMode="auto">
              <a:xfrm>
                <a:off x="2578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" name="Freeform 1190"/>
              <p:cNvSpPr>
                <a:spLocks/>
              </p:cNvSpPr>
              <p:nvPr/>
            </p:nvSpPr>
            <p:spPr bwMode="auto">
              <a:xfrm>
                <a:off x="2714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" name="Freeform 1191"/>
              <p:cNvSpPr>
                <a:spLocks/>
              </p:cNvSpPr>
              <p:nvPr/>
            </p:nvSpPr>
            <p:spPr bwMode="auto">
              <a:xfrm>
                <a:off x="2852" y="3192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" name="Freeform 1192"/>
              <p:cNvSpPr>
                <a:spLocks/>
              </p:cNvSpPr>
              <p:nvPr/>
            </p:nvSpPr>
            <p:spPr bwMode="auto">
              <a:xfrm>
                <a:off x="2987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" name="Freeform 1193"/>
              <p:cNvSpPr>
                <a:spLocks/>
              </p:cNvSpPr>
              <p:nvPr/>
            </p:nvSpPr>
            <p:spPr bwMode="auto">
              <a:xfrm>
                <a:off x="3125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" name="Freeform 1194"/>
              <p:cNvSpPr>
                <a:spLocks/>
              </p:cNvSpPr>
              <p:nvPr/>
            </p:nvSpPr>
            <p:spPr bwMode="auto">
              <a:xfrm>
                <a:off x="3261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" name="Freeform 1195"/>
              <p:cNvSpPr>
                <a:spLocks/>
              </p:cNvSpPr>
              <p:nvPr/>
            </p:nvSpPr>
            <p:spPr bwMode="auto">
              <a:xfrm>
                <a:off x="3399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" name="Freeform 1196"/>
              <p:cNvSpPr>
                <a:spLocks/>
              </p:cNvSpPr>
              <p:nvPr/>
            </p:nvSpPr>
            <p:spPr bwMode="auto">
              <a:xfrm>
                <a:off x="3535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" name="Freeform 1197"/>
              <p:cNvSpPr>
                <a:spLocks/>
              </p:cNvSpPr>
              <p:nvPr/>
            </p:nvSpPr>
            <p:spPr bwMode="auto">
              <a:xfrm>
                <a:off x="3673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" name="Freeform 1198"/>
              <p:cNvSpPr>
                <a:spLocks/>
              </p:cNvSpPr>
              <p:nvPr/>
            </p:nvSpPr>
            <p:spPr bwMode="auto">
              <a:xfrm>
                <a:off x="3811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" name="Freeform 1199"/>
              <p:cNvSpPr>
                <a:spLocks/>
              </p:cNvSpPr>
              <p:nvPr/>
            </p:nvSpPr>
            <p:spPr bwMode="auto">
              <a:xfrm>
                <a:off x="3947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" name="Freeform 1200"/>
              <p:cNvSpPr>
                <a:spLocks/>
              </p:cNvSpPr>
              <p:nvPr/>
            </p:nvSpPr>
            <p:spPr bwMode="auto">
              <a:xfrm>
                <a:off x="4085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" name="Freeform 1201"/>
              <p:cNvSpPr>
                <a:spLocks/>
              </p:cNvSpPr>
              <p:nvPr/>
            </p:nvSpPr>
            <p:spPr bwMode="auto">
              <a:xfrm>
                <a:off x="4221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" name="Freeform 1202"/>
              <p:cNvSpPr>
                <a:spLocks/>
              </p:cNvSpPr>
              <p:nvPr/>
            </p:nvSpPr>
            <p:spPr bwMode="auto">
              <a:xfrm>
                <a:off x="4359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" name="Freeform 1203"/>
              <p:cNvSpPr>
                <a:spLocks/>
              </p:cNvSpPr>
              <p:nvPr/>
            </p:nvSpPr>
            <p:spPr bwMode="auto">
              <a:xfrm>
                <a:off x="4495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" name="Freeform 1204"/>
              <p:cNvSpPr>
                <a:spLocks/>
              </p:cNvSpPr>
              <p:nvPr/>
            </p:nvSpPr>
            <p:spPr bwMode="auto">
              <a:xfrm>
                <a:off x="4633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" name="Freeform 1205"/>
              <p:cNvSpPr>
                <a:spLocks/>
              </p:cNvSpPr>
              <p:nvPr/>
            </p:nvSpPr>
            <p:spPr bwMode="auto">
              <a:xfrm>
                <a:off x="4769" y="3192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" name="Freeform 1206"/>
              <p:cNvSpPr>
                <a:spLocks/>
              </p:cNvSpPr>
              <p:nvPr/>
            </p:nvSpPr>
            <p:spPr bwMode="auto">
              <a:xfrm>
                <a:off x="4906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" name="Freeform 1207"/>
              <p:cNvSpPr>
                <a:spLocks/>
              </p:cNvSpPr>
              <p:nvPr/>
            </p:nvSpPr>
            <p:spPr bwMode="auto">
              <a:xfrm>
                <a:off x="5042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" name="Freeform 1208"/>
              <p:cNvSpPr>
                <a:spLocks/>
              </p:cNvSpPr>
              <p:nvPr/>
            </p:nvSpPr>
            <p:spPr bwMode="auto">
              <a:xfrm>
                <a:off x="5180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" name="Freeform 1209"/>
              <p:cNvSpPr>
                <a:spLocks/>
              </p:cNvSpPr>
              <p:nvPr/>
            </p:nvSpPr>
            <p:spPr bwMode="auto">
              <a:xfrm>
                <a:off x="5318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" name="Freeform 1210"/>
              <p:cNvSpPr>
                <a:spLocks/>
              </p:cNvSpPr>
              <p:nvPr/>
            </p:nvSpPr>
            <p:spPr bwMode="auto">
              <a:xfrm>
                <a:off x="5454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" name="Freeform 1211"/>
              <p:cNvSpPr>
                <a:spLocks/>
              </p:cNvSpPr>
              <p:nvPr/>
            </p:nvSpPr>
            <p:spPr bwMode="auto">
              <a:xfrm>
                <a:off x="5592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" name="Freeform 1212"/>
              <p:cNvSpPr>
                <a:spLocks/>
              </p:cNvSpPr>
              <p:nvPr/>
            </p:nvSpPr>
            <p:spPr bwMode="auto">
              <a:xfrm>
                <a:off x="43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" name="Freeform 1213"/>
              <p:cNvSpPr>
                <a:spLocks/>
              </p:cNvSpPr>
              <p:nvPr/>
            </p:nvSpPr>
            <p:spPr bwMode="auto">
              <a:xfrm>
                <a:off x="179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" name="Freeform 1214"/>
              <p:cNvSpPr>
                <a:spLocks/>
              </p:cNvSpPr>
              <p:nvPr/>
            </p:nvSpPr>
            <p:spPr bwMode="auto">
              <a:xfrm>
                <a:off x="317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" name="Freeform 1215"/>
              <p:cNvSpPr>
                <a:spLocks/>
              </p:cNvSpPr>
              <p:nvPr/>
            </p:nvSpPr>
            <p:spPr bwMode="auto">
              <a:xfrm>
                <a:off x="455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" name="Freeform 1216"/>
              <p:cNvSpPr>
                <a:spLocks/>
              </p:cNvSpPr>
              <p:nvPr/>
            </p:nvSpPr>
            <p:spPr bwMode="auto">
              <a:xfrm>
                <a:off x="591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" name="Freeform 1217"/>
              <p:cNvSpPr>
                <a:spLocks/>
              </p:cNvSpPr>
              <p:nvPr/>
            </p:nvSpPr>
            <p:spPr bwMode="auto">
              <a:xfrm>
                <a:off x="729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" name="Freeform 1218"/>
              <p:cNvSpPr>
                <a:spLocks/>
              </p:cNvSpPr>
              <p:nvPr/>
            </p:nvSpPr>
            <p:spPr bwMode="auto">
              <a:xfrm>
                <a:off x="865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" name="Freeform 1219"/>
              <p:cNvSpPr>
                <a:spLocks/>
              </p:cNvSpPr>
              <p:nvPr/>
            </p:nvSpPr>
            <p:spPr bwMode="auto">
              <a:xfrm>
                <a:off x="1003" y="3326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" name="Freeform 1220"/>
              <p:cNvSpPr>
                <a:spLocks/>
              </p:cNvSpPr>
              <p:nvPr/>
            </p:nvSpPr>
            <p:spPr bwMode="auto">
              <a:xfrm>
                <a:off x="1138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" name="Freeform 1221"/>
              <p:cNvSpPr>
                <a:spLocks/>
              </p:cNvSpPr>
              <p:nvPr/>
            </p:nvSpPr>
            <p:spPr bwMode="auto">
              <a:xfrm>
                <a:off x="1276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" name="Freeform 1222"/>
              <p:cNvSpPr>
                <a:spLocks/>
              </p:cNvSpPr>
              <p:nvPr/>
            </p:nvSpPr>
            <p:spPr bwMode="auto">
              <a:xfrm>
                <a:off x="1412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" name="Freeform 1223"/>
              <p:cNvSpPr>
                <a:spLocks/>
              </p:cNvSpPr>
              <p:nvPr/>
            </p:nvSpPr>
            <p:spPr bwMode="auto">
              <a:xfrm>
                <a:off x="1550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" name="Freeform 1224"/>
              <p:cNvSpPr>
                <a:spLocks/>
              </p:cNvSpPr>
              <p:nvPr/>
            </p:nvSpPr>
            <p:spPr bwMode="auto">
              <a:xfrm>
                <a:off x="1686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" name="Freeform 1225"/>
              <p:cNvSpPr>
                <a:spLocks/>
              </p:cNvSpPr>
              <p:nvPr/>
            </p:nvSpPr>
            <p:spPr bwMode="auto">
              <a:xfrm>
                <a:off x="1824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" name="Freeform 1226"/>
              <p:cNvSpPr>
                <a:spLocks/>
              </p:cNvSpPr>
              <p:nvPr/>
            </p:nvSpPr>
            <p:spPr bwMode="auto">
              <a:xfrm>
                <a:off x="1962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" name="Freeform 1227"/>
              <p:cNvSpPr>
                <a:spLocks/>
              </p:cNvSpPr>
              <p:nvPr/>
            </p:nvSpPr>
            <p:spPr bwMode="auto">
              <a:xfrm>
                <a:off x="2098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" name="Freeform 1228"/>
              <p:cNvSpPr>
                <a:spLocks/>
              </p:cNvSpPr>
              <p:nvPr/>
            </p:nvSpPr>
            <p:spPr bwMode="auto">
              <a:xfrm>
                <a:off x="2236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" name="Freeform 1229"/>
              <p:cNvSpPr>
                <a:spLocks/>
              </p:cNvSpPr>
              <p:nvPr/>
            </p:nvSpPr>
            <p:spPr bwMode="auto">
              <a:xfrm>
                <a:off x="2372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" name="Freeform 1230"/>
              <p:cNvSpPr>
                <a:spLocks/>
              </p:cNvSpPr>
              <p:nvPr/>
            </p:nvSpPr>
            <p:spPr bwMode="auto">
              <a:xfrm>
                <a:off x="2510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" name="Freeform 1231"/>
              <p:cNvSpPr>
                <a:spLocks/>
              </p:cNvSpPr>
              <p:nvPr/>
            </p:nvSpPr>
            <p:spPr bwMode="auto">
              <a:xfrm>
                <a:off x="2646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" name="Freeform 1232"/>
              <p:cNvSpPr>
                <a:spLocks/>
              </p:cNvSpPr>
              <p:nvPr/>
            </p:nvSpPr>
            <p:spPr bwMode="auto">
              <a:xfrm>
                <a:off x="2784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" name="Freeform 1233"/>
              <p:cNvSpPr>
                <a:spLocks/>
              </p:cNvSpPr>
              <p:nvPr/>
            </p:nvSpPr>
            <p:spPr bwMode="auto">
              <a:xfrm>
                <a:off x="2920" y="3326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" name="Freeform 1234"/>
              <p:cNvSpPr>
                <a:spLocks/>
              </p:cNvSpPr>
              <p:nvPr/>
            </p:nvSpPr>
            <p:spPr bwMode="auto">
              <a:xfrm>
                <a:off x="3057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" name="Freeform 1235"/>
              <p:cNvSpPr>
                <a:spLocks/>
              </p:cNvSpPr>
              <p:nvPr/>
            </p:nvSpPr>
            <p:spPr bwMode="auto">
              <a:xfrm>
                <a:off x="3193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" name="Freeform 1236"/>
              <p:cNvSpPr>
                <a:spLocks/>
              </p:cNvSpPr>
              <p:nvPr/>
            </p:nvSpPr>
            <p:spPr bwMode="auto">
              <a:xfrm>
                <a:off x="3331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" name="Freeform 1237"/>
              <p:cNvSpPr>
                <a:spLocks/>
              </p:cNvSpPr>
              <p:nvPr/>
            </p:nvSpPr>
            <p:spPr bwMode="auto">
              <a:xfrm>
                <a:off x="3469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" name="Freeform 1238"/>
              <p:cNvSpPr>
                <a:spLocks/>
              </p:cNvSpPr>
              <p:nvPr/>
            </p:nvSpPr>
            <p:spPr bwMode="auto">
              <a:xfrm>
                <a:off x="3605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" name="Freeform 1239"/>
              <p:cNvSpPr>
                <a:spLocks/>
              </p:cNvSpPr>
              <p:nvPr/>
            </p:nvSpPr>
            <p:spPr bwMode="auto">
              <a:xfrm>
                <a:off x="3743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" name="Freeform 1240"/>
              <p:cNvSpPr>
                <a:spLocks/>
              </p:cNvSpPr>
              <p:nvPr/>
            </p:nvSpPr>
            <p:spPr bwMode="auto">
              <a:xfrm>
                <a:off x="3879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" name="Freeform 1241"/>
              <p:cNvSpPr>
                <a:spLocks/>
              </p:cNvSpPr>
              <p:nvPr/>
            </p:nvSpPr>
            <p:spPr bwMode="auto">
              <a:xfrm>
                <a:off x="4017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" name="Freeform 1242"/>
              <p:cNvSpPr>
                <a:spLocks/>
              </p:cNvSpPr>
              <p:nvPr/>
            </p:nvSpPr>
            <p:spPr bwMode="auto">
              <a:xfrm>
                <a:off x="4153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" name="Freeform 1243"/>
              <p:cNvSpPr>
                <a:spLocks/>
              </p:cNvSpPr>
              <p:nvPr/>
            </p:nvSpPr>
            <p:spPr bwMode="auto">
              <a:xfrm>
                <a:off x="4291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" name="Freeform 1244"/>
              <p:cNvSpPr>
                <a:spLocks/>
              </p:cNvSpPr>
              <p:nvPr/>
            </p:nvSpPr>
            <p:spPr bwMode="auto">
              <a:xfrm>
                <a:off x="4427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" name="Freeform 1245"/>
              <p:cNvSpPr>
                <a:spLocks/>
              </p:cNvSpPr>
              <p:nvPr/>
            </p:nvSpPr>
            <p:spPr bwMode="auto">
              <a:xfrm>
                <a:off x="4565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" name="Freeform 1246"/>
              <p:cNvSpPr>
                <a:spLocks/>
              </p:cNvSpPr>
              <p:nvPr/>
            </p:nvSpPr>
            <p:spPr bwMode="auto">
              <a:xfrm>
                <a:off x="4701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" name="Freeform 1247"/>
              <p:cNvSpPr>
                <a:spLocks/>
              </p:cNvSpPr>
              <p:nvPr/>
            </p:nvSpPr>
            <p:spPr bwMode="auto">
              <a:xfrm>
                <a:off x="4839" y="3326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" name="Freeform 1248"/>
              <p:cNvSpPr>
                <a:spLocks/>
              </p:cNvSpPr>
              <p:nvPr/>
            </p:nvSpPr>
            <p:spPr bwMode="auto">
              <a:xfrm>
                <a:off x="4976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" name="Freeform 1249"/>
              <p:cNvSpPr>
                <a:spLocks/>
              </p:cNvSpPr>
              <p:nvPr/>
            </p:nvSpPr>
            <p:spPr bwMode="auto">
              <a:xfrm>
                <a:off x="5112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" name="Freeform 1250"/>
              <p:cNvSpPr>
                <a:spLocks/>
              </p:cNvSpPr>
              <p:nvPr/>
            </p:nvSpPr>
            <p:spPr bwMode="auto">
              <a:xfrm>
                <a:off x="5250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" name="Freeform 1251"/>
              <p:cNvSpPr>
                <a:spLocks/>
              </p:cNvSpPr>
              <p:nvPr/>
            </p:nvSpPr>
            <p:spPr bwMode="auto">
              <a:xfrm>
                <a:off x="5386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" name="Freeform 1252"/>
              <p:cNvSpPr>
                <a:spLocks/>
              </p:cNvSpPr>
              <p:nvPr/>
            </p:nvSpPr>
            <p:spPr bwMode="auto">
              <a:xfrm>
                <a:off x="5524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" name="Freeform 1253"/>
              <p:cNvSpPr>
                <a:spLocks/>
              </p:cNvSpPr>
              <p:nvPr/>
            </p:nvSpPr>
            <p:spPr bwMode="auto">
              <a:xfrm>
                <a:off x="5660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" name="Freeform 1254"/>
              <p:cNvSpPr>
                <a:spLocks/>
              </p:cNvSpPr>
              <p:nvPr/>
            </p:nvSpPr>
            <p:spPr bwMode="auto">
              <a:xfrm>
                <a:off x="3" y="3458"/>
                <a:ext cx="48" cy="64"/>
              </a:xfrm>
              <a:custGeom>
                <a:avLst/>
                <a:gdLst>
                  <a:gd name="T0" fmla="*/ 18 w 24"/>
                  <a:gd name="T1" fmla="*/ 20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20"/>
                    </a:moveTo>
                    <a:cubicBezTo>
                      <a:pt x="24" y="16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6"/>
                      <a:pt x="12" y="24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" name="Freeform 1255"/>
              <p:cNvSpPr>
                <a:spLocks/>
              </p:cNvSpPr>
              <p:nvPr/>
            </p:nvSpPr>
            <p:spPr bwMode="auto">
              <a:xfrm>
                <a:off x="111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" name="Freeform 1256"/>
              <p:cNvSpPr>
                <a:spLocks/>
              </p:cNvSpPr>
              <p:nvPr/>
            </p:nvSpPr>
            <p:spPr bwMode="auto">
              <a:xfrm>
                <a:off x="247" y="34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" name="Freeform 1257"/>
              <p:cNvSpPr>
                <a:spLocks/>
              </p:cNvSpPr>
              <p:nvPr/>
            </p:nvSpPr>
            <p:spPr bwMode="auto">
              <a:xfrm>
                <a:off x="385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" name="Freeform 1258"/>
              <p:cNvSpPr>
                <a:spLocks/>
              </p:cNvSpPr>
              <p:nvPr/>
            </p:nvSpPr>
            <p:spPr bwMode="auto">
              <a:xfrm>
                <a:off x="521" y="34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" name="Freeform 1259"/>
              <p:cNvSpPr>
                <a:spLocks/>
              </p:cNvSpPr>
              <p:nvPr/>
            </p:nvSpPr>
            <p:spPr bwMode="auto">
              <a:xfrm>
                <a:off x="659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" name="Freeform 1260"/>
              <p:cNvSpPr>
                <a:spLocks/>
              </p:cNvSpPr>
              <p:nvPr/>
            </p:nvSpPr>
            <p:spPr bwMode="auto">
              <a:xfrm>
                <a:off x="797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" name="Freeform 1261"/>
              <p:cNvSpPr>
                <a:spLocks/>
              </p:cNvSpPr>
              <p:nvPr/>
            </p:nvSpPr>
            <p:spPr bwMode="auto">
              <a:xfrm>
                <a:off x="933" y="3458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" name="Freeform 1262"/>
              <p:cNvSpPr>
                <a:spLocks/>
              </p:cNvSpPr>
              <p:nvPr/>
            </p:nvSpPr>
            <p:spPr bwMode="auto">
              <a:xfrm>
                <a:off x="1070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" name="Freeform 1263"/>
              <p:cNvSpPr>
                <a:spLocks/>
              </p:cNvSpPr>
              <p:nvPr/>
            </p:nvSpPr>
            <p:spPr bwMode="auto">
              <a:xfrm>
                <a:off x="1206" y="34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" name="Freeform 1264"/>
              <p:cNvSpPr>
                <a:spLocks/>
              </p:cNvSpPr>
              <p:nvPr/>
            </p:nvSpPr>
            <p:spPr bwMode="auto">
              <a:xfrm>
                <a:off x="1344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" name="Freeform 1265"/>
              <p:cNvSpPr>
                <a:spLocks/>
              </p:cNvSpPr>
              <p:nvPr/>
            </p:nvSpPr>
            <p:spPr bwMode="auto">
              <a:xfrm>
                <a:off x="1480" y="34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" name="Freeform 1266"/>
              <p:cNvSpPr>
                <a:spLocks/>
              </p:cNvSpPr>
              <p:nvPr/>
            </p:nvSpPr>
            <p:spPr bwMode="auto">
              <a:xfrm>
                <a:off x="1618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" name="Freeform 1267"/>
              <p:cNvSpPr>
                <a:spLocks/>
              </p:cNvSpPr>
              <p:nvPr/>
            </p:nvSpPr>
            <p:spPr bwMode="auto">
              <a:xfrm>
                <a:off x="1754" y="34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" name="Freeform 1268"/>
              <p:cNvSpPr>
                <a:spLocks/>
              </p:cNvSpPr>
              <p:nvPr/>
            </p:nvSpPr>
            <p:spPr bwMode="auto">
              <a:xfrm>
                <a:off x="1892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" name="Freeform 1269"/>
              <p:cNvSpPr>
                <a:spLocks/>
              </p:cNvSpPr>
              <p:nvPr/>
            </p:nvSpPr>
            <p:spPr bwMode="auto">
              <a:xfrm>
                <a:off x="2028" y="34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" name="Freeform 1270"/>
              <p:cNvSpPr>
                <a:spLocks/>
              </p:cNvSpPr>
              <p:nvPr/>
            </p:nvSpPr>
            <p:spPr bwMode="auto">
              <a:xfrm>
                <a:off x="2166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" name="Freeform 1271"/>
              <p:cNvSpPr>
                <a:spLocks/>
              </p:cNvSpPr>
              <p:nvPr/>
            </p:nvSpPr>
            <p:spPr bwMode="auto">
              <a:xfrm>
                <a:off x="2304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" name="Freeform 1272"/>
              <p:cNvSpPr>
                <a:spLocks/>
              </p:cNvSpPr>
              <p:nvPr/>
            </p:nvSpPr>
            <p:spPr bwMode="auto">
              <a:xfrm>
                <a:off x="2440" y="34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" name="Freeform 1273"/>
              <p:cNvSpPr>
                <a:spLocks/>
              </p:cNvSpPr>
              <p:nvPr/>
            </p:nvSpPr>
            <p:spPr bwMode="auto">
              <a:xfrm>
                <a:off x="2578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" name="Freeform 1274"/>
              <p:cNvSpPr>
                <a:spLocks/>
              </p:cNvSpPr>
              <p:nvPr/>
            </p:nvSpPr>
            <p:spPr bwMode="auto">
              <a:xfrm>
                <a:off x="2714" y="34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" name="Freeform 1275"/>
              <p:cNvSpPr>
                <a:spLocks/>
              </p:cNvSpPr>
              <p:nvPr/>
            </p:nvSpPr>
            <p:spPr bwMode="auto">
              <a:xfrm>
                <a:off x="2852" y="3458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" name="Freeform 1276"/>
              <p:cNvSpPr>
                <a:spLocks/>
              </p:cNvSpPr>
              <p:nvPr/>
            </p:nvSpPr>
            <p:spPr bwMode="auto">
              <a:xfrm>
                <a:off x="2987" y="34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" name="Freeform 1277"/>
              <p:cNvSpPr>
                <a:spLocks/>
              </p:cNvSpPr>
              <p:nvPr/>
            </p:nvSpPr>
            <p:spPr bwMode="auto">
              <a:xfrm>
                <a:off x="3125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" name="Freeform 1278"/>
              <p:cNvSpPr>
                <a:spLocks/>
              </p:cNvSpPr>
              <p:nvPr/>
            </p:nvSpPr>
            <p:spPr bwMode="auto">
              <a:xfrm>
                <a:off x="3261" y="34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" name="Freeform 1279"/>
              <p:cNvSpPr>
                <a:spLocks/>
              </p:cNvSpPr>
              <p:nvPr/>
            </p:nvSpPr>
            <p:spPr bwMode="auto">
              <a:xfrm>
                <a:off x="3399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" name="Freeform 1280"/>
              <p:cNvSpPr>
                <a:spLocks/>
              </p:cNvSpPr>
              <p:nvPr/>
            </p:nvSpPr>
            <p:spPr bwMode="auto">
              <a:xfrm>
                <a:off x="3535" y="34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" name="Freeform 1281"/>
              <p:cNvSpPr>
                <a:spLocks/>
              </p:cNvSpPr>
              <p:nvPr/>
            </p:nvSpPr>
            <p:spPr bwMode="auto">
              <a:xfrm>
                <a:off x="3673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" name="Freeform 1282"/>
              <p:cNvSpPr>
                <a:spLocks/>
              </p:cNvSpPr>
              <p:nvPr/>
            </p:nvSpPr>
            <p:spPr bwMode="auto">
              <a:xfrm>
                <a:off x="3811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" name="Freeform 1283"/>
              <p:cNvSpPr>
                <a:spLocks/>
              </p:cNvSpPr>
              <p:nvPr/>
            </p:nvSpPr>
            <p:spPr bwMode="auto">
              <a:xfrm>
                <a:off x="3947" y="3460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" name="Freeform 1284"/>
              <p:cNvSpPr>
                <a:spLocks/>
              </p:cNvSpPr>
              <p:nvPr/>
            </p:nvSpPr>
            <p:spPr bwMode="auto">
              <a:xfrm>
                <a:off x="4085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" name="Freeform 1285"/>
              <p:cNvSpPr>
                <a:spLocks/>
              </p:cNvSpPr>
              <p:nvPr/>
            </p:nvSpPr>
            <p:spPr bwMode="auto">
              <a:xfrm>
                <a:off x="4221" y="3460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" name="Freeform 1286"/>
              <p:cNvSpPr>
                <a:spLocks/>
              </p:cNvSpPr>
              <p:nvPr/>
            </p:nvSpPr>
            <p:spPr bwMode="auto">
              <a:xfrm>
                <a:off x="4359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" name="Freeform 1287"/>
              <p:cNvSpPr>
                <a:spLocks/>
              </p:cNvSpPr>
              <p:nvPr/>
            </p:nvSpPr>
            <p:spPr bwMode="auto">
              <a:xfrm>
                <a:off x="4495" y="3460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" name="Freeform 1288"/>
              <p:cNvSpPr>
                <a:spLocks/>
              </p:cNvSpPr>
              <p:nvPr/>
            </p:nvSpPr>
            <p:spPr bwMode="auto">
              <a:xfrm>
                <a:off x="4633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" name="Freeform 1289"/>
              <p:cNvSpPr>
                <a:spLocks/>
              </p:cNvSpPr>
              <p:nvPr/>
            </p:nvSpPr>
            <p:spPr bwMode="auto">
              <a:xfrm>
                <a:off x="4769" y="3460"/>
                <a:ext cx="77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" name="Freeform 1290"/>
              <p:cNvSpPr>
                <a:spLocks/>
              </p:cNvSpPr>
              <p:nvPr/>
            </p:nvSpPr>
            <p:spPr bwMode="auto">
              <a:xfrm>
                <a:off x="4906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" name="Freeform 1291"/>
              <p:cNvSpPr>
                <a:spLocks/>
              </p:cNvSpPr>
              <p:nvPr/>
            </p:nvSpPr>
            <p:spPr bwMode="auto">
              <a:xfrm>
                <a:off x="5042" y="3460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" name="Freeform 1292"/>
              <p:cNvSpPr>
                <a:spLocks/>
              </p:cNvSpPr>
              <p:nvPr/>
            </p:nvSpPr>
            <p:spPr bwMode="auto">
              <a:xfrm>
                <a:off x="5180" y="3460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" name="Freeform 1293"/>
              <p:cNvSpPr>
                <a:spLocks/>
              </p:cNvSpPr>
              <p:nvPr/>
            </p:nvSpPr>
            <p:spPr bwMode="auto">
              <a:xfrm>
                <a:off x="5318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" name="Freeform 1294"/>
              <p:cNvSpPr>
                <a:spLocks/>
              </p:cNvSpPr>
              <p:nvPr/>
            </p:nvSpPr>
            <p:spPr bwMode="auto">
              <a:xfrm>
                <a:off x="5454" y="3460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" name="Freeform 1295"/>
              <p:cNvSpPr>
                <a:spLocks/>
              </p:cNvSpPr>
              <p:nvPr/>
            </p:nvSpPr>
            <p:spPr bwMode="auto">
              <a:xfrm>
                <a:off x="5592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" name="Freeform 1296"/>
              <p:cNvSpPr>
                <a:spLocks/>
              </p:cNvSpPr>
              <p:nvPr/>
            </p:nvSpPr>
            <p:spPr bwMode="auto">
              <a:xfrm>
                <a:off x="43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" name="Freeform 1297"/>
              <p:cNvSpPr>
                <a:spLocks/>
              </p:cNvSpPr>
              <p:nvPr/>
            </p:nvSpPr>
            <p:spPr bwMode="auto">
              <a:xfrm>
                <a:off x="179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" name="Freeform 1298"/>
              <p:cNvSpPr>
                <a:spLocks/>
              </p:cNvSpPr>
              <p:nvPr/>
            </p:nvSpPr>
            <p:spPr bwMode="auto">
              <a:xfrm>
                <a:off x="317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" name="Freeform 1299"/>
              <p:cNvSpPr>
                <a:spLocks/>
              </p:cNvSpPr>
              <p:nvPr/>
            </p:nvSpPr>
            <p:spPr bwMode="auto">
              <a:xfrm>
                <a:off x="455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" name="Freeform 1300"/>
              <p:cNvSpPr>
                <a:spLocks/>
              </p:cNvSpPr>
              <p:nvPr/>
            </p:nvSpPr>
            <p:spPr bwMode="auto">
              <a:xfrm>
                <a:off x="591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" name="Freeform 1301"/>
              <p:cNvSpPr>
                <a:spLocks/>
              </p:cNvSpPr>
              <p:nvPr/>
            </p:nvSpPr>
            <p:spPr bwMode="auto">
              <a:xfrm>
                <a:off x="729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" name="Freeform 1302"/>
              <p:cNvSpPr>
                <a:spLocks/>
              </p:cNvSpPr>
              <p:nvPr/>
            </p:nvSpPr>
            <p:spPr bwMode="auto">
              <a:xfrm>
                <a:off x="865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" name="Freeform 1303"/>
              <p:cNvSpPr>
                <a:spLocks/>
              </p:cNvSpPr>
              <p:nvPr/>
            </p:nvSpPr>
            <p:spPr bwMode="auto">
              <a:xfrm>
                <a:off x="1003" y="3592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" name="Freeform 1304"/>
              <p:cNvSpPr>
                <a:spLocks/>
              </p:cNvSpPr>
              <p:nvPr/>
            </p:nvSpPr>
            <p:spPr bwMode="auto">
              <a:xfrm>
                <a:off x="1138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" name="Freeform 1305"/>
              <p:cNvSpPr>
                <a:spLocks/>
              </p:cNvSpPr>
              <p:nvPr/>
            </p:nvSpPr>
            <p:spPr bwMode="auto">
              <a:xfrm>
                <a:off x="1276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" name="Freeform 1306"/>
              <p:cNvSpPr>
                <a:spLocks/>
              </p:cNvSpPr>
              <p:nvPr/>
            </p:nvSpPr>
            <p:spPr bwMode="auto">
              <a:xfrm>
                <a:off x="1412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" name="Freeform 1307"/>
              <p:cNvSpPr>
                <a:spLocks/>
              </p:cNvSpPr>
              <p:nvPr/>
            </p:nvSpPr>
            <p:spPr bwMode="auto">
              <a:xfrm>
                <a:off x="1550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" name="Freeform 1308"/>
              <p:cNvSpPr>
                <a:spLocks/>
              </p:cNvSpPr>
              <p:nvPr/>
            </p:nvSpPr>
            <p:spPr bwMode="auto">
              <a:xfrm>
                <a:off x="1686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" name="Freeform 1309"/>
              <p:cNvSpPr>
                <a:spLocks/>
              </p:cNvSpPr>
              <p:nvPr/>
            </p:nvSpPr>
            <p:spPr bwMode="auto">
              <a:xfrm>
                <a:off x="1824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" name="Freeform 1310"/>
              <p:cNvSpPr>
                <a:spLocks/>
              </p:cNvSpPr>
              <p:nvPr/>
            </p:nvSpPr>
            <p:spPr bwMode="auto">
              <a:xfrm>
                <a:off x="1962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" name="Freeform 1311"/>
              <p:cNvSpPr>
                <a:spLocks/>
              </p:cNvSpPr>
              <p:nvPr/>
            </p:nvSpPr>
            <p:spPr bwMode="auto">
              <a:xfrm>
                <a:off x="2098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" name="Freeform 1312"/>
              <p:cNvSpPr>
                <a:spLocks/>
              </p:cNvSpPr>
              <p:nvPr/>
            </p:nvSpPr>
            <p:spPr bwMode="auto">
              <a:xfrm>
                <a:off x="2236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" name="Freeform 1313"/>
              <p:cNvSpPr>
                <a:spLocks/>
              </p:cNvSpPr>
              <p:nvPr/>
            </p:nvSpPr>
            <p:spPr bwMode="auto">
              <a:xfrm>
                <a:off x="2372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" name="Freeform 1314"/>
              <p:cNvSpPr>
                <a:spLocks/>
              </p:cNvSpPr>
              <p:nvPr/>
            </p:nvSpPr>
            <p:spPr bwMode="auto">
              <a:xfrm>
                <a:off x="2510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" name="Freeform 1315"/>
              <p:cNvSpPr>
                <a:spLocks/>
              </p:cNvSpPr>
              <p:nvPr/>
            </p:nvSpPr>
            <p:spPr bwMode="auto">
              <a:xfrm>
                <a:off x="2646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" name="Freeform 1316"/>
              <p:cNvSpPr>
                <a:spLocks/>
              </p:cNvSpPr>
              <p:nvPr/>
            </p:nvSpPr>
            <p:spPr bwMode="auto">
              <a:xfrm>
                <a:off x="2784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" name="Freeform 1317"/>
              <p:cNvSpPr>
                <a:spLocks/>
              </p:cNvSpPr>
              <p:nvPr/>
            </p:nvSpPr>
            <p:spPr bwMode="auto">
              <a:xfrm>
                <a:off x="2920" y="3592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" name="Freeform 1318"/>
              <p:cNvSpPr>
                <a:spLocks/>
              </p:cNvSpPr>
              <p:nvPr/>
            </p:nvSpPr>
            <p:spPr bwMode="auto">
              <a:xfrm>
                <a:off x="3057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" name="Freeform 1319"/>
              <p:cNvSpPr>
                <a:spLocks/>
              </p:cNvSpPr>
              <p:nvPr/>
            </p:nvSpPr>
            <p:spPr bwMode="auto">
              <a:xfrm>
                <a:off x="3193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" name="Freeform 1320"/>
              <p:cNvSpPr>
                <a:spLocks/>
              </p:cNvSpPr>
              <p:nvPr/>
            </p:nvSpPr>
            <p:spPr bwMode="auto">
              <a:xfrm>
                <a:off x="3331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" name="Freeform 1321"/>
              <p:cNvSpPr>
                <a:spLocks/>
              </p:cNvSpPr>
              <p:nvPr/>
            </p:nvSpPr>
            <p:spPr bwMode="auto">
              <a:xfrm>
                <a:off x="3469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" name="Freeform 1322"/>
              <p:cNvSpPr>
                <a:spLocks/>
              </p:cNvSpPr>
              <p:nvPr/>
            </p:nvSpPr>
            <p:spPr bwMode="auto">
              <a:xfrm>
                <a:off x="3605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" name="Freeform 1323"/>
              <p:cNvSpPr>
                <a:spLocks/>
              </p:cNvSpPr>
              <p:nvPr/>
            </p:nvSpPr>
            <p:spPr bwMode="auto">
              <a:xfrm>
                <a:off x="3743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" name="Freeform 1324"/>
              <p:cNvSpPr>
                <a:spLocks/>
              </p:cNvSpPr>
              <p:nvPr/>
            </p:nvSpPr>
            <p:spPr bwMode="auto">
              <a:xfrm>
                <a:off x="3879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" name="Freeform 1325"/>
              <p:cNvSpPr>
                <a:spLocks/>
              </p:cNvSpPr>
              <p:nvPr/>
            </p:nvSpPr>
            <p:spPr bwMode="auto">
              <a:xfrm>
                <a:off x="4017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" name="Freeform 1326"/>
              <p:cNvSpPr>
                <a:spLocks/>
              </p:cNvSpPr>
              <p:nvPr/>
            </p:nvSpPr>
            <p:spPr bwMode="auto">
              <a:xfrm>
                <a:off x="4153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" name="Freeform 1327"/>
              <p:cNvSpPr>
                <a:spLocks/>
              </p:cNvSpPr>
              <p:nvPr/>
            </p:nvSpPr>
            <p:spPr bwMode="auto">
              <a:xfrm>
                <a:off x="4291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" name="Freeform 1328"/>
              <p:cNvSpPr>
                <a:spLocks/>
              </p:cNvSpPr>
              <p:nvPr/>
            </p:nvSpPr>
            <p:spPr bwMode="auto">
              <a:xfrm>
                <a:off x="4427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" name="Freeform 1329"/>
              <p:cNvSpPr>
                <a:spLocks/>
              </p:cNvSpPr>
              <p:nvPr/>
            </p:nvSpPr>
            <p:spPr bwMode="auto">
              <a:xfrm>
                <a:off x="4565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" name="Freeform 1330"/>
              <p:cNvSpPr>
                <a:spLocks/>
              </p:cNvSpPr>
              <p:nvPr/>
            </p:nvSpPr>
            <p:spPr bwMode="auto">
              <a:xfrm>
                <a:off x="4701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" name="Freeform 1331"/>
              <p:cNvSpPr>
                <a:spLocks/>
              </p:cNvSpPr>
              <p:nvPr/>
            </p:nvSpPr>
            <p:spPr bwMode="auto">
              <a:xfrm>
                <a:off x="4839" y="3592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" name="Freeform 1332"/>
              <p:cNvSpPr>
                <a:spLocks/>
              </p:cNvSpPr>
              <p:nvPr/>
            </p:nvSpPr>
            <p:spPr bwMode="auto">
              <a:xfrm>
                <a:off x="4976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" name="Freeform 1333"/>
              <p:cNvSpPr>
                <a:spLocks/>
              </p:cNvSpPr>
              <p:nvPr/>
            </p:nvSpPr>
            <p:spPr bwMode="auto">
              <a:xfrm>
                <a:off x="5112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" name="Freeform 1334"/>
              <p:cNvSpPr>
                <a:spLocks/>
              </p:cNvSpPr>
              <p:nvPr/>
            </p:nvSpPr>
            <p:spPr bwMode="auto">
              <a:xfrm>
                <a:off x="5250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" name="Freeform 1335"/>
              <p:cNvSpPr>
                <a:spLocks/>
              </p:cNvSpPr>
              <p:nvPr/>
            </p:nvSpPr>
            <p:spPr bwMode="auto">
              <a:xfrm>
                <a:off x="5386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" name="Freeform 1336"/>
              <p:cNvSpPr>
                <a:spLocks/>
              </p:cNvSpPr>
              <p:nvPr/>
            </p:nvSpPr>
            <p:spPr bwMode="auto">
              <a:xfrm>
                <a:off x="5524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" name="Freeform 1337"/>
              <p:cNvSpPr>
                <a:spLocks/>
              </p:cNvSpPr>
              <p:nvPr/>
            </p:nvSpPr>
            <p:spPr bwMode="auto">
              <a:xfrm>
                <a:off x="5660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" name="Freeform 1338"/>
              <p:cNvSpPr>
                <a:spLocks/>
              </p:cNvSpPr>
              <p:nvPr/>
            </p:nvSpPr>
            <p:spPr bwMode="auto">
              <a:xfrm>
                <a:off x="43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" name="Freeform 1339"/>
              <p:cNvSpPr>
                <a:spLocks/>
              </p:cNvSpPr>
              <p:nvPr/>
            </p:nvSpPr>
            <p:spPr bwMode="auto">
              <a:xfrm>
                <a:off x="179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" name="Freeform 1340"/>
              <p:cNvSpPr>
                <a:spLocks/>
              </p:cNvSpPr>
              <p:nvPr/>
            </p:nvSpPr>
            <p:spPr bwMode="auto">
              <a:xfrm>
                <a:off x="317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" name="Freeform 1341"/>
              <p:cNvSpPr>
                <a:spLocks/>
              </p:cNvSpPr>
              <p:nvPr/>
            </p:nvSpPr>
            <p:spPr bwMode="auto">
              <a:xfrm>
                <a:off x="455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" name="Freeform 1342"/>
              <p:cNvSpPr>
                <a:spLocks/>
              </p:cNvSpPr>
              <p:nvPr/>
            </p:nvSpPr>
            <p:spPr bwMode="auto">
              <a:xfrm>
                <a:off x="591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" name="Freeform 1343"/>
              <p:cNvSpPr>
                <a:spLocks/>
              </p:cNvSpPr>
              <p:nvPr/>
            </p:nvSpPr>
            <p:spPr bwMode="auto">
              <a:xfrm>
                <a:off x="729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" name="Freeform 1344"/>
              <p:cNvSpPr>
                <a:spLocks/>
              </p:cNvSpPr>
              <p:nvPr/>
            </p:nvSpPr>
            <p:spPr bwMode="auto">
              <a:xfrm>
                <a:off x="865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" name="Freeform 1345"/>
              <p:cNvSpPr>
                <a:spLocks/>
              </p:cNvSpPr>
              <p:nvPr/>
            </p:nvSpPr>
            <p:spPr bwMode="auto">
              <a:xfrm>
                <a:off x="1003" y="3592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" name="Freeform 1346"/>
              <p:cNvSpPr>
                <a:spLocks/>
              </p:cNvSpPr>
              <p:nvPr/>
            </p:nvSpPr>
            <p:spPr bwMode="auto">
              <a:xfrm>
                <a:off x="1138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" name="Freeform 1347"/>
              <p:cNvSpPr>
                <a:spLocks/>
              </p:cNvSpPr>
              <p:nvPr/>
            </p:nvSpPr>
            <p:spPr bwMode="auto">
              <a:xfrm>
                <a:off x="1276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" name="Freeform 1348"/>
              <p:cNvSpPr>
                <a:spLocks/>
              </p:cNvSpPr>
              <p:nvPr/>
            </p:nvSpPr>
            <p:spPr bwMode="auto">
              <a:xfrm>
                <a:off x="1412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" name="Freeform 1349"/>
              <p:cNvSpPr>
                <a:spLocks/>
              </p:cNvSpPr>
              <p:nvPr/>
            </p:nvSpPr>
            <p:spPr bwMode="auto">
              <a:xfrm>
                <a:off x="1550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" name="Freeform 1350"/>
              <p:cNvSpPr>
                <a:spLocks/>
              </p:cNvSpPr>
              <p:nvPr/>
            </p:nvSpPr>
            <p:spPr bwMode="auto">
              <a:xfrm>
                <a:off x="1686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" name="Freeform 1351"/>
              <p:cNvSpPr>
                <a:spLocks/>
              </p:cNvSpPr>
              <p:nvPr/>
            </p:nvSpPr>
            <p:spPr bwMode="auto">
              <a:xfrm>
                <a:off x="1824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" name="Freeform 1352"/>
              <p:cNvSpPr>
                <a:spLocks/>
              </p:cNvSpPr>
              <p:nvPr/>
            </p:nvSpPr>
            <p:spPr bwMode="auto">
              <a:xfrm>
                <a:off x="1962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" name="Freeform 1353"/>
              <p:cNvSpPr>
                <a:spLocks/>
              </p:cNvSpPr>
              <p:nvPr/>
            </p:nvSpPr>
            <p:spPr bwMode="auto">
              <a:xfrm>
                <a:off x="2098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" name="Freeform 1354"/>
              <p:cNvSpPr>
                <a:spLocks/>
              </p:cNvSpPr>
              <p:nvPr/>
            </p:nvSpPr>
            <p:spPr bwMode="auto">
              <a:xfrm>
                <a:off x="2236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" name="Freeform 1355"/>
              <p:cNvSpPr>
                <a:spLocks/>
              </p:cNvSpPr>
              <p:nvPr/>
            </p:nvSpPr>
            <p:spPr bwMode="auto">
              <a:xfrm>
                <a:off x="2372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" name="Freeform 1356"/>
              <p:cNvSpPr>
                <a:spLocks/>
              </p:cNvSpPr>
              <p:nvPr/>
            </p:nvSpPr>
            <p:spPr bwMode="auto">
              <a:xfrm>
                <a:off x="2510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" name="Freeform 1357"/>
              <p:cNvSpPr>
                <a:spLocks/>
              </p:cNvSpPr>
              <p:nvPr/>
            </p:nvSpPr>
            <p:spPr bwMode="auto">
              <a:xfrm>
                <a:off x="2646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" name="Freeform 1358"/>
              <p:cNvSpPr>
                <a:spLocks/>
              </p:cNvSpPr>
              <p:nvPr/>
            </p:nvSpPr>
            <p:spPr bwMode="auto">
              <a:xfrm>
                <a:off x="2784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" name="Freeform 1359"/>
              <p:cNvSpPr>
                <a:spLocks/>
              </p:cNvSpPr>
              <p:nvPr/>
            </p:nvSpPr>
            <p:spPr bwMode="auto">
              <a:xfrm>
                <a:off x="2920" y="3592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" name="Freeform 1360"/>
              <p:cNvSpPr>
                <a:spLocks/>
              </p:cNvSpPr>
              <p:nvPr/>
            </p:nvSpPr>
            <p:spPr bwMode="auto">
              <a:xfrm>
                <a:off x="3057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" name="Freeform 1361"/>
              <p:cNvSpPr>
                <a:spLocks/>
              </p:cNvSpPr>
              <p:nvPr/>
            </p:nvSpPr>
            <p:spPr bwMode="auto">
              <a:xfrm>
                <a:off x="3193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" name="Group 1563"/>
            <p:cNvGrpSpPr>
              <a:grpSpLocks/>
            </p:cNvGrpSpPr>
            <p:nvPr/>
          </p:nvGrpSpPr>
          <p:grpSpPr bwMode="auto">
            <a:xfrm>
              <a:off x="3" y="3592"/>
              <a:ext cx="5735" cy="730"/>
              <a:chOff x="3" y="3592"/>
              <a:chExt cx="5735" cy="730"/>
            </a:xfrm>
            <a:grpFill/>
          </p:grpSpPr>
          <p:sp>
            <p:nvSpPr>
              <p:cNvPr id="538" name="Freeform 1363"/>
              <p:cNvSpPr>
                <a:spLocks/>
              </p:cNvSpPr>
              <p:nvPr/>
            </p:nvSpPr>
            <p:spPr bwMode="auto">
              <a:xfrm>
                <a:off x="3331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Freeform 1364"/>
              <p:cNvSpPr>
                <a:spLocks/>
              </p:cNvSpPr>
              <p:nvPr/>
            </p:nvSpPr>
            <p:spPr bwMode="auto">
              <a:xfrm>
                <a:off x="3469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Freeform 1365"/>
              <p:cNvSpPr>
                <a:spLocks/>
              </p:cNvSpPr>
              <p:nvPr/>
            </p:nvSpPr>
            <p:spPr bwMode="auto">
              <a:xfrm>
                <a:off x="3605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Freeform 1366"/>
              <p:cNvSpPr>
                <a:spLocks/>
              </p:cNvSpPr>
              <p:nvPr/>
            </p:nvSpPr>
            <p:spPr bwMode="auto">
              <a:xfrm>
                <a:off x="3743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Freeform 1367"/>
              <p:cNvSpPr>
                <a:spLocks/>
              </p:cNvSpPr>
              <p:nvPr/>
            </p:nvSpPr>
            <p:spPr bwMode="auto">
              <a:xfrm>
                <a:off x="3879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Freeform 1368"/>
              <p:cNvSpPr>
                <a:spLocks/>
              </p:cNvSpPr>
              <p:nvPr/>
            </p:nvSpPr>
            <p:spPr bwMode="auto">
              <a:xfrm>
                <a:off x="4017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Freeform 1369"/>
              <p:cNvSpPr>
                <a:spLocks/>
              </p:cNvSpPr>
              <p:nvPr/>
            </p:nvSpPr>
            <p:spPr bwMode="auto">
              <a:xfrm>
                <a:off x="4153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reeform 1370"/>
              <p:cNvSpPr>
                <a:spLocks/>
              </p:cNvSpPr>
              <p:nvPr/>
            </p:nvSpPr>
            <p:spPr bwMode="auto">
              <a:xfrm>
                <a:off x="4291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reeform 1371"/>
              <p:cNvSpPr>
                <a:spLocks/>
              </p:cNvSpPr>
              <p:nvPr/>
            </p:nvSpPr>
            <p:spPr bwMode="auto">
              <a:xfrm>
                <a:off x="4427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reeform 1372"/>
              <p:cNvSpPr>
                <a:spLocks/>
              </p:cNvSpPr>
              <p:nvPr/>
            </p:nvSpPr>
            <p:spPr bwMode="auto">
              <a:xfrm>
                <a:off x="4565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reeform 1373"/>
              <p:cNvSpPr>
                <a:spLocks/>
              </p:cNvSpPr>
              <p:nvPr/>
            </p:nvSpPr>
            <p:spPr bwMode="auto">
              <a:xfrm>
                <a:off x="4701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reeform 1374"/>
              <p:cNvSpPr>
                <a:spLocks/>
              </p:cNvSpPr>
              <p:nvPr/>
            </p:nvSpPr>
            <p:spPr bwMode="auto">
              <a:xfrm>
                <a:off x="4839" y="3592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Freeform 1375"/>
              <p:cNvSpPr>
                <a:spLocks/>
              </p:cNvSpPr>
              <p:nvPr/>
            </p:nvSpPr>
            <p:spPr bwMode="auto">
              <a:xfrm>
                <a:off x="4976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Freeform 1376"/>
              <p:cNvSpPr>
                <a:spLocks/>
              </p:cNvSpPr>
              <p:nvPr/>
            </p:nvSpPr>
            <p:spPr bwMode="auto">
              <a:xfrm>
                <a:off x="5112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Freeform 1377"/>
              <p:cNvSpPr>
                <a:spLocks/>
              </p:cNvSpPr>
              <p:nvPr/>
            </p:nvSpPr>
            <p:spPr bwMode="auto">
              <a:xfrm>
                <a:off x="5250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Freeform 1378"/>
              <p:cNvSpPr>
                <a:spLocks/>
              </p:cNvSpPr>
              <p:nvPr/>
            </p:nvSpPr>
            <p:spPr bwMode="auto">
              <a:xfrm>
                <a:off x="5386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Freeform 1379"/>
              <p:cNvSpPr>
                <a:spLocks/>
              </p:cNvSpPr>
              <p:nvPr/>
            </p:nvSpPr>
            <p:spPr bwMode="auto">
              <a:xfrm>
                <a:off x="5524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Freeform 1380"/>
              <p:cNvSpPr>
                <a:spLocks/>
              </p:cNvSpPr>
              <p:nvPr/>
            </p:nvSpPr>
            <p:spPr bwMode="auto">
              <a:xfrm>
                <a:off x="5660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Freeform 1381"/>
              <p:cNvSpPr>
                <a:spLocks/>
              </p:cNvSpPr>
              <p:nvPr/>
            </p:nvSpPr>
            <p:spPr bwMode="auto">
              <a:xfrm>
                <a:off x="3" y="3726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2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8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4"/>
                      <a:pt x="2" y="3"/>
                      <a:pt x="0" y="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29"/>
                      <a:pt x="4" y="32"/>
                    </a:cubicBezTo>
                    <a:cubicBezTo>
                      <a:pt x="9" y="25"/>
                      <a:pt x="12" y="23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Freeform 1382"/>
              <p:cNvSpPr>
                <a:spLocks/>
              </p:cNvSpPr>
              <p:nvPr/>
            </p:nvSpPr>
            <p:spPr bwMode="auto">
              <a:xfrm>
                <a:off x="111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Freeform 1383"/>
              <p:cNvSpPr>
                <a:spLocks/>
              </p:cNvSpPr>
              <p:nvPr/>
            </p:nvSpPr>
            <p:spPr bwMode="auto">
              <a:xfrm>
                <a:off x="247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Freeform 1384"/>
              <p:cNvSpPr>
                <a:spLocks/>
              </p:cNvSpPr>
              <p:nvPr/>
            </p:nvSpPr>
            <p:spPr bwMode="auto">
              <a:xfrm>
                <a:off x="385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Freeform 1385"/>
              <p:cNvSpPr>
                <a:spLocks/>
              </p:cNvSpPr>
              <p:nvPr/>
            </p:nvSpPr>
            <p:spPr bwMode="auto">
              <a:xfrm>
                <a:off x="521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Freeform 1386"/>
              <p:cNvSpPr>
                <a:spLocks/>
              </p:cNvSpPr>
              <p:nvPr/>
            </p:nvSpPr>
            <p:spPr bwMode="auto">
              <a:xfrm>
                <a:off x="659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Freeform 1387"/>
              <p:cNvSpPr>
                <a:spLocks/>
              </p:cNvSpPr>
              <p:nvPr/>
            </p:nvSpPr>
            <p:spPr bwMode="auto">
              <a:xfrm>
                <a:off x="797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Freeform 1388"/>
              <p:cNvSpPr>
                <a:spLocks/>
              </p:cNvSpPr>
              <p:nvPr/>
            </p:nvSpPr>
            <p:spPr bwMode="auto">
              <a:xfrm>
                <a:off x="933" y="3726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Freeform 1389"/>
              <p:cNvSpPr>
                <a:spLocks/>
              </p:cNvSpPr>
              <p:nvPr/>
            </p:nvSpPr>
            <p:spPr bwMode="auto">
              <a:xfrm>
                <a:off x="1070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Freeform 1390"/>
              <p:cNvSpPr>
                <a:spLocks/>
              </p:cNvSpPr>
              <p:nvPr/>
            </p:nvSpPr>
            <p:spPr bwMode="auto">
              <a:xfrm>
                <a:off x="1206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Freeform 1391"/>
              <p:cNvSpPr>
                <a:spLocks/>
              </p:cNvSpPr>
              <p:nvPr/>
            </p:nvSpPr>
            <p:spPr bwMode="auto">
              <a:xfrm>
                <a:off x="1344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Freeform 1392"/>
              <p:cNvSpPr>
                <a:spLocks/>
              </p:cNvSpPr>
              <p:nvPr/>
            </p:nvSpPr>
            <p:spPr bwMode="auto">
              <a:xfrm>
                <a:off x="1480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Freeform 1393"/>
              <p:cNvSpPr>
                <a:spLocks/>
              </p:cNvSpPr>
              <p:nvPr/>
            </p:nvSpPr>
            <p:spPr bwMode="auto">
              <a:xfrm>
                <a:off x="1618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Freeform 1394"/>
              <p:cNvSpPr>
                <a:spLocks/>
              </p:cNvSpPr>
              <p:nvPr/>
            </p:nvSpPr>
            <p:spPr bwMode="auto">
              <a:xfrm>
                <a:off x="1754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Freeform 1395"/>
              <p:cNvSpPr>
                <a:spLocks/>
              </p:cNvSpPr>
              <p:nvPr/>
            </p:nvSpPr>
            <p:spPr bwMode="auto">
              <a:xfrm>
                <a:off x="1892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Freeform 1396"/>
              <p:cNvSpPr>
                <a:spLocks/>
              </p:cNvSpPr>
              <p:nvPr/>
            </p:nvSpPr>
            <p:spPr bwMode="auto">
              <a:xfrm>
                <a:off x="2028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Freeform 1397"/>
              <p:cNvSpPr>
                <a:spLocks/>
              </p:cNvSpPr>
              <p:nvPr/>
            </p:nvSpPr>
            <p:spPr bwMode="auto">
              <a:xfrm>
                <a:off x="2166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reeform 1398"/>
              <p:cNvSpPr>
                <a:spLocks/>
              </p:cNvSpPr>
              <p:nvPr/>
            </p:nvSpPr>
            <p:spPr bwMode="auto">
              <a:xfrm>
                <a:off x="2304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Freeform 1399"/>
              <p:cNvSpPr>
                <a:spLocks/>
              </p:cNvSpPr>
              <p:nvPr/>
            </p:nvSpPr>
            <p:spPr bwMode="auto">
              <a:xfrm>
                <a:off x="2440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Freeform 1400"/>
              <p:cNvSpPr>
                <a:spLocks/>
              </p:cNvSpPr>
              <p:nvPr/>
            </p:nvSpPr>
            <p:spPr bwMode="auto">
              <a:xfrm>
                <a:off x="2578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Freeform 1401"/>
              <p:cNvSpPr>
                <a:spLocks/>
              </p:cNvSpPr>
              <p:nvPr/>
            </p:nvSpPr>
            <p:spPr bwMode="auto">
              <a:xfrm>
                <a:off x="2714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Freeform 1402"/>
              <p:cNvSpPr>
                <a:spLocks/>
              </p:cNvSpPr>
              <p:nvPr/>
            </p:nvSpPr>
            <p:spPr bwMode="auto">
              <a:xfrm>
                <a:off x="2852" y="3726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Freeform 1403"/>
              <p:cNvSpPr>
                <a:spLocks/>
              </p:cNvSpPr>
              <p:nvPr/>
            </p:nvSpPr>
            <p:spPr bwMode="auto">
              <a:xfrm>
                <a:off x="2987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Freeform 1404"/>
              <p:cNvSpPr>
                <a:spLocks/>
              </p:cNvSpPr>
              <p:nvPr/>
            </p:nvSpPr>
            <p:spPr bwMode="auto">
              <a:xfrm>
                <a:off x="3125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Freeform 1405"/>
              <p:cNvSpPr>
                <a:spLocks/>
              </p:cNvSpPr>
              <p:nvPr/>
            </p:nvSpPr>
            <p:spPr bwMode="auto">
              <a:xfrm>
                <a:off x="3261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Freeform 1406"/>
              <p:cNvSpPr>
                <a:spLocks/>
              </p:cNvSpPr>
              <p:nvPr/>
            </p:nvSpPr>
            <p:spPr bwMode="auto">
              <a:xfrm>
                <a:off x="3399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Freeform 1407"/>
              <p:cNvSpPr>
                <a:spLocks/>
              </p:cNvSpPr>
              <p:nvPr/>
            </p:nvSpPr>
            <p:spPr bwMode="auto">
              <a:xfrm>
                <a:off x="3535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Freeform 1408"/>
              <p:cNvSpPr>
                <a:spLocks/>
              </p:cNvSpPr>
              <p:nvPr/>
            </p:nvSpPr>
            <p:spPr bwMode="auto">
              <a:xfrm>
                <a:off x="3673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Freeform 1409"/>
              <p:cNvSpPr>
                <a:spLocks/>
              </p:cNvSpPr>
              <p:nvPr/>
            </p:nvSpPr>
            <p:spPr bwMode="auto">
              <a:xfrm>
                <a:off x="3811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Freeform 1410"/>
              <p:cNvSpPr>
                <a:spLocks/>
              </p:cNvSpPr>
              <p:nvPr/>
            </p:nvSpPr>
            <p:spPr bwMode="auto">
              <a:xfrm>
                <a:off x="3947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Freeform 1411"/>
              <p:cNvSpPr>
                <a:spLocks/>
              </p:cNvSpPr>
              <p:nvPr/>
            </p:nvSpPr>
            <p:spPr bwMode="auto">
              <a:xfrm>
                <a:off x="4085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Freeform 1412"/>
              <p:cNvSpPr>
                <a:spLocks/>
              </p:cNvSpPr>
              <p:nvPr/>
            </p:nvSpPr>
            <p:spPr bwMode="auto">
              <a:xfrm>
                <a:off x="4221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Freeform 1413"/>
              <p:cNvSpPr>
                <a:spLocks/>
              </p:cNvSpPr>
              <p:nvPr/>
            </p:nvSpPr>
            <p:spPr bwMode="auto">
              <a:xfrm>
                <a:off x="4359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Freeform 1414"/>
              <p:cNvSpPr>
                <a:spLocks/>
              </p:cNvSpPr>
              <p:nvPr/>
            </p:nvSpPr>
            <p:spPr bwMode="auto">
              <a:xfrm>
                <a:off x="4495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Freeform 1415"/>
              <p:cNvSpPr>
                <a:spLocks/>
              </p:cNvSpPr>
              <p:nvPr/>
            </p:nvSpPr>
            <p:spPr bwMode="auto">
              <a:xfrm>
                <a:off x="4633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Freeform 1416"/>
              <p:cNvSpPr>
                <a:spLocks/>
              </p:cNvSpPr>
              <p:nvPr/>
            </p:nvSpPr>
            <p:spPr bwMode="auto">
              <a:xfrm>
                <a:off x="4769" y="3726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Freeform 1417"/>
              <p:cNvSpPr>
                <a:spLocks/>
              </p:cNvSpPr>
              <p:nvPr/>
            </p:nvSpPr>
            <p:spPr bwMode="auto">
              <a:xfrm>
                <a:off x="4906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Freeform 1418"/>
              <p:cNvSpPr>
                <a:spLocks/>
              </p:cNvSpPr>
              <p:nvPr/>
            </p:nvSpPr>
            <p:spPr bwMode="auto">
              <a:xfrm>
                <a:off x="5042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Freeform 1419"/>
              <p:cNvSpPr>
                <a:spLocks/>
              </p:cNvSpPr>
              <p:nvPr/>
            </p:nvSpPr>
            <p:spPr bwMode="auto">
              <a:xfrm>
                <a:off x="5180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Freeform 1420"/>
              <p:cNvSpPr>
                <a:spLocks/>
              </p:cNvSpPr>
              <p:nvPr/>
            </p:nvSpPr>
            <p:spPr bwMode="auto">
              <a:xfrm>
                <a:off x="5318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Freeform 1421"/>
              <p:cNvSpPr>
                <a:spLocks/>
              </p:cNvSpPr>
              <p:nvPr/>
            </p:nvSpPr>
            <p:spPr bwMode="auto">
              <a:xfrm>
                <a:off x="5454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Freeform 1422"/>
              <p:cNvSpPr>
                <a:spLocks/>
              </p:cNvSpPr>
              <p:nvPr/>
            </p:nvSpPr>
            <p:spPr bwMode="auto">
              <a:xfrm>
                <a:off x="5592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Freeform 1423"/>
              <p:cNvSpPr>
                <a:spLocks/>
              </p:cNvSpPr>
              <p:nvPr/>
            </p:nvSpPr>
            <p:spPr bwMode="auto">
              <a:xfrm>
                <a:off x="43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Freeform 1424"/>
              <p:cNvSpPr>
                <a:spLocks/>
              </p:cNvSpPr>
              <p:nvPr/>
            </p:nvSpPr>
            <p:spPr bwMode="auto">
              <a:xfrm>
                <a:off x="179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Freeform 1425"/>
              <p:cNvSpPr>
                <a:spLocks/>
              </p:cNvSpPr>
              <p:nvPr/>
            </p:nvSpPr>
            <p:spPr bwMode="auto">
              <a:xfrm>
                <a:off x="317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Freeform 1426"/>
              <p:cNvSpPr>
                <a:spLocks/>
              </p:cNvSpPr>
              <p:nvPr/>
            </p:nvSpPr>
            <p:spPr bwMode="auto">
              <a:xfrm>
                <a:off x="455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Freeform 1427"/>
              <p:cNvSpPr>
                <a:spLocks/>
              </p:cNvSpPr>
              <p:nvPr/>
            </p:nvSpPr>
            <p:spPr bwMode="auto">
              <a:xfrm>
                <a:off x="591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Freeform 1428"/>
              <p:cNvSpPr>
                <a:spLocks/>
              </p:cNvSpPr>
              <p:nvPr/>
            </p:nvSpPr>
            <p:spPr bwMode="auto">
              <a:xfrm>
                <a:off x="729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Freeform 1429"/>
              <p:cNvSpPr>
                <a:spLocks/>
              </p:cNvSpPr>
              <p:nvPr/>
            </p:nvSpPr>
            <p:spPr bwMode="auto">
              <a:xfrm>
                <a:off x="865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Freeform 1430"/>
              <p:cNvSpPr>
                <a:spLocks/>
              </p:cNvSpPr>
              <p:nvPr/>
            </p:nvSpPr>
            <p:spPr bwMode="auto">
              <a:xfrm>
                <a:off x="1003" y="3858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Freeform 1431"/>
              <p:cNvSpPr>
                <a:spLocks/>
              </p:cNvSpPr>
              <p:nvPr/>
            </p:nvSpPr>
            <p:spPr bwMode="auto">
              <a:xfrm>
                <a:off x="1138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" name="Freeform 1432"/>
              <p:cNvSpPr>
                <a:spLocks/>
              </p:cNvSpPr>
              <p:nvPr/>
            </p:nvSpPr>
            <p:spPr bwMode="auto">
              <a:xfrm>
                <a:off x="1276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" name="Freeform 1433"/>
              <p:cNvSpPr>
                <a:spLocks/>
              </p:cNvSpPr>
              <p:nvPr/>
            </p:nvSpPr>
            <p:spPr bwMode="auto">
              <a:xfrm>
                <a:off x="1412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" name="Freeform 1434"/>
              <p:cNvSpPr>
                <a:spLocks/>
              </p:cNvSpPr>
              <p:nvPr/>
            </p:nvSpPr>
            <p:spPr bwMode="auto">
              <a:xfrm>
                <a:off x="1550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" name="Freeform 1435"/>
              <p:cNvSpPr>
                <a:spLocks/>
              </p:cNvSpPr>
              <p:nvPr/>
            </p:nvSpPr>
            <p:spPr bwMode="auto">
              <a:xfrm>
                <a:off x="1686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" name="Freeform 1436"/>
              <p:cNvSpPr>
                <a:spLocks/>
              </p:cNvSpPr>
              <p:nvPr/>
            </p:nvSpPr>
            <p:spPr bwMode="auto">
              <a:xfrm>
                <a:off x="1824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" name="Freeform 1437"/>
              <p:cNvSpPr>
                <a:spLocks/>
              </p:cNvSpPr>
              <p:nvPr/>
            </p:nvSpPr>
            <p:spPr bwMode="auto">
              <a:xfrm>
                <a:off x="1962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" name="Freeform 1438"/>
              <p:cNvSpPr>
                <a:spLocks/>
              </p:cNvSpPr>
              <p:nvPr/>
            </p:nvSpPr>
            <p:spPr bwMode="auto">
              <a:xfrm>
                <a:off x="2098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" name="Freeform 1439"/>
              <p:cNvSpPr>
                <a:spLocks/>
              </p:cNvSpPr>
              <p:nvPr/>
            </p:nvSpPr>
            <p:spPr bwMode="auto">
              <a:xfrm>
                <a:off x="2236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" name="Freeform 1440"/>
              <p:cNvSpPr>
                <a:spLocks/>
              </p:cNvSpPr>
              <p:nvPr/>
            </p:nvSpPr>
            <p:spPr bwMode="auto">
              <a:xfrm>
                <a:off x="2372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" name="Freeform 1441"/>
              <p:cNvSpPr>
                <a:spLocks/>
              </p:cNvSpPr>
              <p:nvPr/>
            </p:nvSpPr>
            <p:spPr bwMode="auto">
              <a:xfrm>
                <a:off x="2510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" name="Freeform 1442"/>
              <p:cNvSpPr>
                <a:spLocks/>
              </p:cNvSpPr>
              <p:nvPr/>
            </p:nvSpPr>
            <p:spPr bwMode="auto">
              <a:xfrm>
                <a:off x="2646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" name="Freeform 1443"/>
              <p:cNvSpPr>
                <a:spLocks/>
              </p:cNvSpPr>
              <p:nvPr/>
            </p:nvSpPr>
            <p:spPr bwMode="auto">
              <a:xfrm>
                <a:off x="2784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" name="Freeform 1444"/>
              <p:cNvSpPr>
                <a:spLocks/>
              </p:cNvSpPr>
              <p:nvPr/>
            </p:nvSpPr>
            <p:spPr bwMode="auto">
              <a:xfrm>
                <a:off x="2920" y="3858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" name="Freeform 1445"/>
              <p:cNvSpPr>
                <a:spLocks/>
              </p:cNvSpPr>
              <p:nvPr/>
            </p:nvSpPr>
            <p:spPr bwMode="auto">
              <a:xfrm>
                <a:off x="3057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" name="Freeform 1446"/>
              <p:cNvSpPr>
                <a:spLocks/>
              </p:cNvSpPr>
              <p:nvPr/>
            </p:nvSpPr>
            <p:spPr bwMode="auto">
              <a:xfrm>
                <a:off x="3193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" name="Freeform 1447"/>
              <p:cNvSpPr>
                <a:spLocks/>
              </p:cNvSpPr>
              <p:nvPr/>
            </p:nvSpPr>
            <p:spPr bwMode="auto">
              <a:xfrm>
                <a:off x="3331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" name="Freeform 1448"/>
              <p:cNvSpPr>
                <a:spLocks/>
              </p:cNvSpPr>
              <p:nvPr/>
            </p:nvSpPr>
            <p:spPr bwMode="auto">
              <a:xfrm>
                <a:off x="3469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" name="Freeform 1449"/>
              <p:cNvSpPr>
                <a:spLocks/>
              </p:cNvSpPr>
              <p:nvPr/>
            </p:nvSpPr>
            <p:spPr bwMode="auto">
              <a:xfrm>
                <a:off x="3605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" name="Freeform 1450"/>
              <p:cNvSpPr>
                <a:spLocks/>
              </p:cNvSpPr>
              <p:nvPr/>
            </p:nvSpPr>
            <p:spPr bwMode="auto">
              <a:xfrm>
                <a:off x="3743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" name="Freeform 1451"/>
              <p:cNvSpPr>
                <a:spLocks/>
              </p:cNvSpPr>
              <p:nvPr/>
            </p:nvSpPr>
            <p:spPr bwMode="auto">
              <a:xfrm>
                <a:off x="3879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" name="Freeform 1452"/>
              <p:cNvSpPr>
                <a:spLocks/>
              </p:cNvSpPr>
              <p:nvPr/>
            </p:nvSpPr>
            <p:spPr bwMode="auto">
              <a:xfrm>
                <a:off x="4017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" name="Freeform 1453"/>
              <p:cNvSpPr>
                <a:spLocks/>
              </p:cNvSpPr>
              <p:nvPr/>
            </p:nvSpPr>
            <p:spPr bwMode="auto">
              <a:xfrm>
                <a:off x="4153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" name="Freeform 1454"/>
              <p:cNvSpPr>
                <a:spLocks/>
              </p:cNvSpPr>
              <p:nvPr/>
            </p:nvSpPr>
            <p:spPr bwMode="auto">
              <a:xfrm>
                <a:off x="4291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" name="Freeform 1455"/>
              <p:cNvSpPr>
                <a:spLocks/>
              </p:cNvSpPr>
              <p:nvPr/>
            </p:nvSpPr>
            <p:spPr bwMode="auto">
              <a:xfrm>
                <a:off x="4427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" name="Freeform 1456"/>
              <p:cNvSpPr>
                <a:spLocks/>
              </p:cNvSpPr>
              <p:nvPr/>
            </p:nvSpPr>
            <p:spPr bwMode="auto">
              <a:xfrm>
                <a:off x="4565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" name="Freeform 1457"/>
              <p:cNvSpPr>
                <a:spLocks/>
              </p:cNvSpPr>
              <p:nvPr/>
            </p:nvSpPr>
            <p:spPr bwMode="auto">
              <a:xfrm>
                <a:off x="4701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" name="Freeform 1458"/>
              <p:cNvSpPr>
                <a:spLocks/>
              </p:cNvSpPr>
              <p:nvPr/>
            </p:nvSpPr>
            <p:spPr bwMode="auto">
              <a:xfrm>
                <a:off x="4839" y="3858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" name="Freeform 1459"/>
              <p:cNvSpPr>
                <a:spLocks/>
              </p:cNvSpPr>
              <p:nvPr/>
            </p:nvSpPr>
            <p:spPr bwMode="auto">
              <a:xfrm>
                <a:off x="4976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" name="Freeform 1460"/>
              <p:cNvSpPr>
                <a:spLocks/>
              </p:cNvSpPr>
              <p:nvPr/>
            </p:nvSpPr>
            <p:spPr bwMode="auto">
              <a:xfrm>
                <a:off x="5112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" name="Freeform 1461"/>
              <p:cNvSpPr>
                <a:spLocks/>
              </p:cNvSpPr>
              <p:nvPr/>
            </p:nvSpPr>
            <p:spPr bwMode="auto">
              <a:xfrm>
                <a:off x="5250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Freeform 1462"/>
              <p:cNvSpPr>
                <a:spLocks/>
              </p:cNvSpPr>
              <p:nvPr/>
            </p:nvSpPr>
            <p:spPr bwMode="auto">
              <a:xfrm>
                <a:off x="5386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" name="Freeform 1463"/>
              <p:cNvSpPr>
                <a:spLocks/>
              </p:cNvSpPr>
              <p:nvPr/>
            </p:nvSpPr>
            <p:spPr bwMode="auto">
              <a:xfrm>
                <a:off x="5524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" name="Freeform 1464"/>
              <p:cNvSpPr>
                <a:spLocks/>
              </p:cNvSpPr>
              <p:nvPr/>
            </p:nvSpPr>
            <p:spPr bwMode="auto">
              <a:xfrm>
                <a:off x="5660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Freeform 1465"/>
              <p:cNvSpPr>
                <a:spLocks/>
              </p:cNvSpPr>
              <p:nvPr/>
            </p:nvSpPr>
            <p:spPr bwMode="auto">
              <a:xfrm>
                <a:off x="3" y="3992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2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8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4"/>
                      <a:pt x="2" y="3"/>
                      <a:pt x="0" y="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29"/>
                      <a:pt x="4" y="32"/>
                    </a:cubicBezTo>
                    <a:cubicBezTo>
                      <a:pt x="9" y="25"/>
                      <a:pt x="12" y="23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Freeform 1466"/>
              <p:cNvSpPr>
                <a:spLocks/>
              </p:cNvSpPr>
              <p:nvPr/>
            </p:nvSpPr>
            <p:spPr bwMode="auto">
              <a:xfrm>
                <a:off x="111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Freeform 1467"/>
              <p:cNvSpPr>
                <a:spLocks/>
              </p:cNvSpPr>
              <p:nvPr/>
            </p:nvSpPr>
            <p:spPr bwMode="auto">
              <a:xfrm>
                <a:off x="247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Freeform 1468"/>
              <p:cNvSpPr>
                <a:spLocks/>
              </p:cNvSpPr>
              <p:nvPr/>
            </p:nvSpPr>
            <p:spPr bwMode="auto">
              <a:xfrm>
                <a:off x="385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Freeform 1469"/>
              <p:cNvSpPr>
                <a:spLocks/>
              </p:cNvSpPr>
              <p:nvPr/>
            </p:nvSpPr>
            <p:spPr bwMode="auto">
              <a:xfrm>
                <a:off x="521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Freeform 1470"/>
              <p:cNvSpPr>
                <a:spLocks/>
              </p:cNvSpPr>
              <p:nvPr/>
            </p:nvSpPr>
            <p:spPr bwMode="auto">
              <a:xfrm>
                <a:off x="659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Freeform 1471"/>
              <p:cNvSpPr>
                <a:spLocks/>
              </p:cNvSpPr>
              <p:nvPr/>
            </p:nvSpPr>
            <p:spPr bwMode="auto">
              <a:xfrm>
                <a:off x="797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Freeform 1472"/>
              <p:cNvSpPr>
                <a:spLocks/>
              </p:cNvSpPr>
              <p:nvPr/>
            </p:nvSpPr>
            <p:spPr bwMode="auto">
              <a:xfrm>
                <a:off x="933" y="3992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Freeform 1473"/>
              <p:cNvSpPr>
                <a:spLocks/>
              </p:cNvSpPr>
              <p:nvPr/>
            </p:nvSpPr>
            <p:spPr bwMode="auto">
              <a:xfrm>
                <a:off x="1070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Freeform 1474"/>
              <p:cNvSpPr>
                <a:spLocks/>
              </p:cNvSpPr>
              <p:nvPr/>
            </p:nvSpPr>
            <p:spPr bwMode="auto">
              <a:xfrm>
                <a:off x="1206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Freeform 1475"/>
              <p:cNvSpPr>
                <a:spLocks/>
              </p:cNvSpPr>
              <p:nvPr/>
            </p:nvSpPr>
            <p:spPr bwMode="auto">
              <a:xfrm>
                <a:off x="1344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" name="Freeform 1476"/>
              <p:cNvSpPr>
                <a:spLocks/>
              </p:cNvSpPr>
              <p:nvPr/>
            </p:nvSpPr>
            <p:spPr bwMode="auto">
              <a:xfrm>
                <a:off x="1480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Freeform 1477"/>
              <p:cNvSpPr>
                <a:spLocks/>
              </p:cNvSpPr>
              <p:nvPr/>
            </p:nvSpPr>
            <p:spPr bwMode="auto">
              <a:xfrm>
                <a:off x="1618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Freeform 1478"/>
              <p:cNvSpPr>
                <a:spLocks/>
              </p:cNvSpPr>
              <p:nvPr/>
            </p:nvSpPr>
            <p:spPr bwMode="auto">
              <a:xfrm>
                <a:off x="1754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Freeform 1479"/>
              <p:cNvSpPr>
                <a:spLocks/>
              </p:cNvSpPr>
              <p:nvPr/>
            </p:nvSpPr>
            <p:spPr bwMode="auto">
              <a:xfrm>
                <a:off x="1892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Freeform 1480"/>
              <p:cNvSpPr>
                <a:spLocks/>
              </p:cNvSpPr>
              <p:nvPr/>
            </p:nvSpPr>
            <p:spPr bwMode="auto">
              <a:xfrm>
                <a:off x="2028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Freeform 1481"/>
              <p:cNvSpPr>
                <a:spLocks/>
              </p:cNvSpPr>
              <p:nvPr/>
            </p:nvSpPr>
            <p:spPr bwMode="auto">
              <a:xfrm>
                <a:off x="2166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Freeform 1482"/>
              <p:cNvSpPr>
                <a:spLocks/>
              </p:cNvSpPr>
              <p:nvPr/>
            </p:nvSpPr>
            <p:spPr bwMode="auto">
              <a:xfrm>
                <a:off x="2304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Freeform 1483"/>
              <p:cNvSpPr>
                <a:spLocks/>
              </p:cNvSpPr>
              <p:nvPr/>
            </p:nvSpPr>
            <p:spPr bwMode="auto">
              <a:xfrm>
                <a:off x="2440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Freeform 1484"/>
              <p:cNvSpPr>
                <a:spLocks/>
              </p:cNvSpPr>
              <p:nvPr/>
            </p:nvSpPr>
            <p:spPr bwMode="auto">
              <a:xfrm>
                <a:off x="2578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Freeform 1485"/>
              <p:cNvSpPr>
                <a:spLocks/>
              </p:cNvSpPr>
              <p:nvPr/>
            </p:nvSpPr>
            <p:spPr bwMode="auto">
              <a:xfrm>
                <a:off x="2714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Freeform 1486"/>
              <p:cNvSpPr>
                <a:spLocks/>
              </p:cNvSpPr>
              <p:nvPr/>
            </p:nvSpPr>
            <p:spPr bwMode="auto">
              <a:xfrm>
                <a:off x="2852" y="3992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Freeform 1487"/>
              <p:cNvSpPr>
                <a:spLocks/>
              </p:cNvSpPr>
              <p:nvPr/>
            </p:nvSpPr>
            <p:spPr bwMode="auto">
              <a:xfrm>
                <a:off x="2987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Freeform 1488"/>
              <p:cNvSpPr>
                <a:spLocks/>
              </p:cNvSpPr>
              <p:nvPr/>
            </p:nvSpPr>
            <p:spPr bwMode="auto">
              <a:xfrm>
                <a:off x="3125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Freeform 1489"/>
              <p:cNvSpPr>
                <a:spLocks/>
              </p:cNvSpPr>
              <p:nvPr/>
            </p:nvSpPr>
            <p:spPr bwMode="auto">
              <a:xfrm>
                <a:off x="3261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" name="Freeform 1490"/>
              <p:cNvSpPr>
                <a:spLocks/>
              </p:cNvSpPr>
              <p:nvPr/>
            </p:nvSpPr>
            <p:spPr bwMode="auto">
              <a:xfrm>
                <a:off x="3399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Freeform 1491"/>
              <p:cNvSpPr>
                <a:spLocks/>
              </p:cNvSpPr>
              <p:nvPr/>
            </p:nvSpPr>
            <p:spPr bwMode="auto">
              <a:xfrm>
                <a:off x="3535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Freeform 1492"/>
              <p:cNvSpPr>
                <a:spLocks/>
              </p:cNvSpPr>
              <p:nvPr/>
            </p:nvSpPr>
            <p:spPr bwMode="auto">
              <a:xfrm>
                <a:off x="3673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Freeform 1493"/>
              <p:cNvSpPr>
                <a:spLocks/>
              </p:cNvSpPr>
              <p:nvPr/>
            </p:nvSpPr>
            <p:spPr bwMode="auto">
              <a:xfrm>
                <a:off x="3811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Freeform 1494"/>
              <p:cNvSpPr>
                <a:spLocks/>
              </p:cNvSpPr>
              <p:nvPr/>
            </p:nvSpPr>
            <p:spPr bwMode="auto">
              <a:xfrm>
                <a:off x="3947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Freeform 1495"/>
              <p:cNvSpPr>
                <a:spLocks/>
              </p:cNvSpPr>
              <p:nvPr/>
            </p:nvSpPr>
            <p:spPr bwMode="auto">
              <a:xfrm>
                <a:off x="4085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Freeform 1496"/>
              <p:cNvSpPr>
                <a:spLocks/>
              </p:cNvSpPr>
              <p:nvPr/>
            </p:nvSpPr>
            <p:spPr bwMode="auto">
              <a:xfrm>
                <a:off x="4221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Freeform 1497"/>
              <p:cNvSpPr>
                <a:spLocks/>
              </p:cNvSpPr>
              <p:nvPr/>
            </p:nvSpPr>
            <p:spPr bwMode="auto">
              <a:xfrm>
                <a:off x="4359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Freeform 1498"/>
              <p:cNvSpPr>
                <a:spLocks/>
              </p:cNvSpPr>
              <p:nvPr/>
            </p:nvSpPr>
            <p:spPr bwMode="auto">
              <a:xfrm>
                <a:off x="4495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Freeform 1499"/>
              <p:cNvSpPr>
                <a:spLocks/>
              </p:cNvSpPr>
              <p:nvPr/>
            </p:nvSpPr>
            <p:spPr bwMode="auto">
              <a:xfrm>
                <a:off x="4633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Freeform 1500"/>
              <p:cNvSpPr>
                <a:spLocks/>
              </p:cNvSpPr>
              <p:nvPr/>
            </p:nvSpPr>
            <p:spPr bwMode="auto">
              <a:xfrm>
                <a:off x="4769" y="3992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" name="Freeform 1501"/>
              <p:cNvSpPr>
                <a:spLocks/>
              </p:cNvSpPr>
              <p:nvPr/>
            </p:nvSpPr>
            <p:spPr bwMode="auto">
              <a:xfrm>
                <a:off x="4906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Freeform 1502"/>
              <p:cNvSpPr>
                <a:spLocks/>
              </p:cNvSpPr>
              <p:nvPr/>
            </p:nvSpPr>
            <p:spPr bwMode="auto">
              <a:xfrm>
                <a:off x="5042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Freeform 1503"/>
              <p:cNvSpPr>
                <a:spLocks/>
              </p:cNvSpPr>
              <p:nvPr/>
            </p:nvSpPr>
            <p:spPr bwMode="auto">
              <a:xfrm>
                <a:off x="5180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Freeform 1504"/>
              <p:cNvSpPr>
                <a:spLocks/>
              </p:cNvSpPr>
              <p:nvPr/>
            </p:nvSpPr>
            <p:spPr bwMode="auto">
              <a:xfrm>
                <a:off x="5318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Freeform 1505"/>
              <p:cNvSpPr>
                <a:spLocks/>
              </p:cNvSpPr>
              <p:nvPr/>
            </p:nvSpPr>
            <p:spPr bwMode="auto">
              <a:xfrm>
                <a:off x="5454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" name="Freeform 1506"/>
              <p:cNvSpPr>
                <a:spLocks/>
              </p:cNvSpPr>
              <p:nvPr/>
            </p:nvSpPr>
            <p:spPr bwMode="auto">
              <a:xfrm>
                <a:off x="5592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Freeform 1507"/>
              <p:cNvSpPr>
                <a:spLocks/>
              </p:cNvSpPr>
              <p:nvPr/>
            </p:nvSpPr>
            <p:spPr bwMode="auto">
              <a:xfrm>
                <a:off x="43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Freeform 1508"/>
              <p:cNvSpPr>
                <a:spLocks/>
              </p:cNvSpPr>
              <p:nvPr/>
            </p:nvSpPr>
            <p:spPr bwMode="auto">
              <a:xfrm>
                <a:off x="179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Freeform 1509"/>
              <p:cNvSpPr>
                <a:spLocks/>
              </p:cNvSpPr>
              <p:nvPr/>
            </p:nvSpPr>
            <p:spPr bwMode="auto">
              <a:xfrm>
                <a:off x="317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Freeform 1510"/>
              <p:cNvSpPr>
                <a:spLocks/>
              </p:cNvSpPr>
              <p:nvPr/>
            </p:nvSpPr>
            <p:spPr bwMode="auto">
              <a:xfrm>
                <a:off x="455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" name="Freeform 1511"/>
              <p:cNvSpPr>
                <a:spLocks/>
              </p:cNvSpPr>
              <p:nvPr/>
            </p:nvSpPr>
            <p:spPr bwMode="auto">
              <a:xfrm>
                <a:off x="591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Freeform 1512"/>
              <p:cNvSpPr>
                <a:spLocks/>
              </p:cNvSpPr>
              <p:nvPr/>
            </p:nvSpPr>
            <p:spPr bwMode="auto">
              <a:xfrm>
                <a:off x="729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Freeform 1513"/>
              <p:cNvSpPr>
                <a:spLocks/>
              </p:cNvSpPr>
              <p:nvPr/>
            </p:nvSpPr>
            <p:spPr bwMode="auto">
              <a:xfrm>
                <a:off x="865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Freeform 1514"/>
              <p:cNvSpPr>
                <a:spLocks/>
              </p:cNvSpPr>
              <p:nvPr/>
            </p:nvSpPr>
            <p:spPr bwMode="auto">
              <a:xfrm>
                <a:off x="1003" y="4124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Freeform 1515"/>
              <p:cNvSpPr>
                <a:spLocks/>
              </p:cNvSpPr>
              <p:nvPr/>
            </p:nvSpPr>
            <p:spPr bwMode="auto">
              <a:xfrm>
                <a:off x="1138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Freeform 1516"/>
              <p:cNvSpPr>
                <a:spLocks/>
              </p:cNvSpPr>
              <p:nvPr/>
            </p:nvSpPr>
            <p:spPr bwMode="auto">
              <a:xfrm>
                <a:off x="1276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Freeform 1517"/>
              <p:cNvSpPr>
                <a:spLocks/>
              </p:cNvSpPr>
              <p:nvPr/>
            </p:nvSpPr>
            <p:spPr bwMode="auto">
              <a:xfrm>
                <a:off x="1412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Freeform 1518"/>
              <p:cNvSpPr>
                <a:spLocks/>
              </p:cNvSpPr>
              <p:nvPr/>
            </p:nvSpPr>
            <p:spPr bwMode="auto">
              <a:xfrm>
                <a:off x="1550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Freeform 1519"/>
              <p:cNvSpPr>
                <a:spLocks/>
              </p:cNvSpPr>
              <p:nvPr/>
            </p:nvSpPr>
            <p:spPr bwMode="auto">
              <a:xfrm>
                <a:off x="1686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Freeform 1520"/>
              <p:cNvSpPr>
                <a:spLocks/>
              </p:cNvSpPr>
              <p:nvPr/>
            </p:nvSpPr>
            <p:spPr bwMode="auto">
              <a:xfrm>
                <a:off x="1824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Freeform 1521"/>
              <p:cNvSpPr>
                <a:spLocks/>
              </p:cNvSpPr>
              <p:nvPr/>
            </p:nvSpPr>
            <p:spPr bwMode="auto">
              <a:xfrm>
                <a:off x="1962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Freeform 1522"/>
              <p:cNvSpPr>
                <a:spLocks/>
              </p:cNvSpPr>
              <p:nvPr/>
            </p:nvSpPr>
            <p:spPr bwMode="auto">
              <a:xfrm>
                <a:off x="2098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" name="Freeform 1523"/>
              <p:cNvSpPr>
                <a:spLocks/>
              </p:cNvSpPr>
              <p:nvPr/>
            </p:nvSpPr>
            <p:spPr bwMode="auto">
              <a:xfrm>
                <a:off x="2236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Freeform 1524"/>
              <p:cNvSpPr>
                <a:spLocks/>
              </p:cNvSpPr>
              <p:nvPr/>
            </p:nvSpPr>
            <p:spPr bwMode="auto">
              <a:xfrm>
                <a:off x="2372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Freeform 1525"/>
              <p:cNvSpPr>
                <a:spLocks/>
              </p:cNvSpPr>
              <p:nvPr/>
            </p:nvSpPr>
            <p:spPr bwMode="auto">
              <a:xfrm>
                <a:off x="2510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Freeform 1526"/>
              <p:cNvSpPr>
                <a:spLocks/>
              </p:cNvSpPr>
              <p:nvPr/>
            </p:nvSpPr>
            <p:spPr bwMode="auto">
              <a:xfrm>
                <a:off x="2646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Freeform 1527"/>
              <p:cNvSpPr>
                <a:spLocks/>
              </p:cNvSpPr>
              <p:nvPr/>
            </p:nvSpPr>
            <p:spPr bwMode="auto">
              <a:xfrm>
                <a:off x="2784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Freeform 1528"/>
              <p:cNvSpPr>
                <a:spLocks/>
              </p:cNvSpPr>
              <p:nvPr/>
            </p:nvSpPr>
            <p:spPr bwMode="auto">
              <a:xfrm>
                <a:off x="2920" y="4124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" name="Freeform 1529"/>
              <p:cNvSpPr>
                <a:spLocks/>
              </p:cNvSpPr>
              <p:nvPr/>
            </p:nvSpPr>
            <p:spPr bwMode="auto">
              <a:xfrm>
                <a:off x="3057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Freeform 1530"/>
              <p:cNvSpPr>
                <a:spLocks/>
              </p:cNvSpPr>
              <p:nvPr/>
            </p:nvSpPr>
            <p:spPr bwMode="auto">
              <a:xfrm>
                <a:off x="3193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Freeform 1531"/>
              <p:cNvSpPr>
                <a:spLocks/>
              </p:cNvSpPr>
              <p:nvPr/>
            </p:nvSpPr>
            <p:spPr bwMode="auto">
              <a:xfrm>
                <a:off x="3331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Freeform 1532"/>
              <p:cNvSpPr>
                <a:spLocks/>
              </p:cNvSpPr>
              <p:nvPr/>
            </p:nvSpPr>
            <p:spPr bwMode="auto">
              <a:xfrm>
                <a:off x="3469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Freeform 1533"/>
              <p:cNvSpPr>
                <a:spLocks/>
              </p:cNvSpPr>
              <p:nvPr/>
            </p:nvSpPr>
            <p:spPr bwMode="auto">
              <a:xfrm>
                <a:off x="3605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Freeform 1534"/>
              <p:cNvSpPr>
                <a:spLocks/>
              </p:cNvSpPr>
              <p:nvPr/>
            </p:nvSpPr>
            <p:spPr bwMode="auto">
              <a:xfrm>
                <a:off x="3743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Freeform 1535"/>
              <p:cNvSpPr>
                <a:spLocks/>
              </p:cNvSpPr>
              <p:nvPr/>
            </p:nvSpPr>
            <p:spPr bwMode="auto">
              <a:xfrm>
                <a:off x="3879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Freeform 1536"/>
              <p:cNvSpPr>
                <a:spLocks/>
              </p:cNvSpPr>
              <p:nvPr/>
            </p:nvSpPr>
            <p:spPr bwMode="auto">
              <a:xfrm>
                <a:off x="4017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Freeform 1537"/>
              <p:cNvSpPr>
                <a:spLocks/>
              </p:cNvSpPr>
              <p:nvPr/>
            </p:nvSpPr>
            <p:spPr bwMode="auto">
              <a:xfrm>
                <a:off x="4153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Freeform 1538"/>
              <p:cNvSpPr>
                <a:spLocks/>
              </p:cNvSpPr>
              <p:nvPr/>
            </p:nvSpPr>
            <p:spPr bwMode="auto">
              <a:xfrm>
                <a:off x="4291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Freeform 1539"/>
              <p:cNvSpPr>
                <a:spLocks/>
              </p:cNvSpPr>
              <p:nvPr/>
            </p:nvSpPr>
            <p:spPr bwMode="auto">
              <a:xfrm>
                <a:off x="4427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Freeform 1540"/>
              <p:cNvSpPr>
                <a:spLocks/>
              </p:cNvSpPr>
              <p:nvPr/>
            </p:nvSpPr>
            <p:spPr bwMode="auto">
              <a:xfrm>
                <a:off x="4565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Freeform 1541"/>
              <p:cNvSpPr>
                <a:spLocks/>
              </p:cNvSpPr>
              <p:nvPr/>
            </p:nvSpPr>
            <p:spPr bwMode="auto">
              <a:xfrm>
                <a:off x="4701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Freeform 1542"/>
              <p:cNvSpPr>
                <a:spLocks/>
              </p:cNvSpPr>
              <p:nvPr/>
            </p:nvSpPr>
            <p:spPr bwMode="auto">
              <a:xfrm>
                <a:off x="4839" y="412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" name="Freeform 1543"/>
              <p:cNvSpPr>
                <a:spLocks/>
              </p:cNvSpPr>
              <p:nvPr/>
            </p:nvSpPr>
            <p:spPr bwMode="auto">
              <a:xfrm>
                <a:off x="4976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" name="Freeform 1544"/>
              <p:cNvSpPr>
                <a:spLocks/>
              </p:cNvSpPr>
              <p:nvPr/>
            </p:nvSpPr>
            <p:spPr bwMode="auto">
              <a:xfrm>
                <a:off x="5112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" name="Freeform 1545"/>
              <p:cNvSpPr>
                <a:spLocks/>
              </p:cNvSpPr>
              <p:nvPr/>
            </p:nvSpPr>
            <p:spPr bwMode="auto">
              <a:xfrm>
                <a:off x="5250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" name="Freeform 1546"/>
              <p:cNvSpPr>
                <a:spLocks/>
              </p:cNvSpPr>
              <p:nvPr/>
            </p:nvSpPr>
            <p:spPr bwMode="auto">
              <a:xfrm>
                <a:off x="5386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" name="Freeform 1547"/>
              <p:cNvSpPr>
                <a:spLocks/>
              </p:cNvSpPr>
              <p:nvPr/>
            </p:nvSpPr>
            <p:spPr bwMode="auto">
              <a:xfrm>
                <a:off x="5524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" name="Freeform 1548"/>
              <p:cNvSpPr>
                <a:spLocks/>
              </p:cNvSpPr>
              <p:nvPr/>
            </p:nvSpPr>
            <p:spPr bwMode="auto">
              <a:xfrm>
                <a:off x="5660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" name="Freeform 1549"/>
              <p:cNvSpPr>
                <a:spLocks/>
              </p:cNvSpPr>
              <p:nvPr/>
            </p:nvSpPr>
            <p:spPr bwMode="auto">
              <a:xfrm>
                <a:off x="3" y="4258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2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9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5"/>
                      <a:pt x="2" y="3"/>
                      <a:pt x="0" y="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29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" name="Freeform 1550"/>
              <p:cNvSpPr>
                <a:spLocks/>
              </p:cNvSpPr>
              <p:nvPr/>
            </p:nvSpPr>
            <p:spPr bwMode="auto">
              <a:xfrm>
                <a:off x="111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" name="Freeform 1551"/>
              <p:cNvSpPr>
                <a:spLocks/>
              </p:cNvSpPr>
              <p:nvPr/>
            </p:nvSpPr>
            <p:spPr bwMode="auto">
              <a:xfrm>
                <a:off x="247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" name="Freeform 1552"/>
              <p:cNvSpPr>
                <a:spLocks/>
              </p:cNvSpPr>
              <p:nvPr/>
            </p:nvSpPr>
            <p:spPr bwMode="auto">
              <a:xfrm>
                <a:off x="385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" name="Freeform 1553"/>
              <p:cNvSpPr>
                <a:spLocks/>
              </p:cNvSpPr>
              <p:nvPr/>
            </p:nvSpPr>
            <p:spPr bwMode="auto">
              <a:xfrm>
                <a:off x="521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" name="Freeform 1554"/>
              <p:cNvSpPr>
                <a:spLocks/>
              </p:cNvSpPr>
              <p:nvPr/>
            </p:nvSpPr>
            <p:spPr bwMode="auto">
              <a:xfrm>
                <a:off x="659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" name="Freeform 1555"/>
              <p:cNvSpPr>
                <a:spLocks/>
              </p:cNvSpPr>
              <p:nvPr/>
            </p:nvSpPr>
            <p:spPr bwMode="auto">
              <a:xfrm>
                <a:off x="797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" name="Freeform 1556"/>
              <p:cNvSpPr>
                <a:spLocks/>
              </p:cNvSpPr>
              <p:nvPr/>
            </p:nvSpPr>
            <p:spPr bwMode="auto">
              <a:xfrm>
                <a:off x="933" y="4258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" name="Freeform 1557"/>
              <p:cNvSpPr>
                <a:spLocks/>
              </p:cNvSpPr>
              <p:nvPr/>
            </p:nvSpPr>
            <p:spPr bwMode="auto">
              <a:xfrm>
                <a:off x="1070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" name="Freeform 1558"/>
              <p:cNvSpPr>
                <a:spLocks/>
              </p:cNvSpPr>
              <p:nvPr/>
            </p:nvSpPr>
            <p:spPr bwMode="auto">
              <a:xfrm>
                <a:off x="1206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" name="Freeform 1559"/>
              <p:cNvSpPr>
                <a:spLocks/>
              </p:cNvSpPr>
              <p:nvPr/>
            </p:nvSpPr>
            <p:spPr bwMode="auto">
              <a:xfrm>
                <a:off x="1344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" name="Freeform 1560"/>
              <p:cNvSpPr>
                <a:spLocks/>
              </p:cNvSpPr>
              <p:nvPr/>
            </p:nvSpPr>
            <p:spPr bwMode="auto">
              <a:xfrm>
                <a:off x="1480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" name="Freeform 1561"/>
              <p:cNvSpPr>
                <a:spLocks/>
              </p:cNvSpPr>
              <p:nvPr/>
            </p:nvSpPr>
            <p:spPr bwMode="auto">
              <a:xfrm>
                <a:off x="1618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" name="Freeform 1562"/>
              <p:cNvSpPr>
                <a:spLocks/>
              </p:cNvSpPr>
              <p:nvPr/>
            </p:nvSpPr>
            <p:spPr bwMode="auto">
              <a:xfrm>
                <a:off x="1754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" name="Group 1764"/>
            <p:cNvGrpSpPr>
              <a:grpSpLocks/>
            </p:cNvGrpSpPr>
            <p:nvPr/>
          </p:nvGrpSpPr>
          <p:grpSpPr bwMode="auto">
            <a:xfrm>
              <a:off x="1892" y="-2"/>
              <a:ext cx="5787" cy="4324"/>
              <a:chOff x="1892" y="-2"/>
              <a:chExt cx="5787" cy="4324"/>
            </a:xfrm>
            <a:grpFill/>
          </p:grpSpPr>
          <p:sp>
            <p:nvSpPr>
              <p:cNvPr id="338" name="Freeform 1564"/>
              <p:cNvSpPr>
                <a:spLocks/>
              </p:cNvSpPr>
              <p:nvPr/>
            </p:nvSpPr>
            <p:spPr bwMode="auto">
              <a:xfrm>
                <a:off x="1892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1565"/>
              <p:cNvSpPr>
                <a:spLocks/>
              </p:cNvSpPr>
              <p:nvPr/>
            </p:nvSpPr>
            <p:spPr bwMode="auto">
              <a:xfrm>
                <a:off x="2028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1566"/>
              <p:cNvSpPr>
                <a:spLocks/>
              </p:cNvSpPr>
              <p:nvPr/>
            </p:nvSpPr>
            <p:spPr bwMode="auto">
              <a:xfrm>
                <a:off x="2166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eeform 1567"/>
              <p:cNvSpPr>
                <a:spLocks/>
              </p:cNvSpPr>
              <p:nvPr/>
            </p:nvSpPr>
            <p:spPr bwMode="auto">
              <a:xfrm>
                <a:off x="2304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1568"/>
              <p:cNvSpPr>
                <a:spLocks/>
              </p:cNvSpPr>
              <p:nvPr/>
            </p:nvSpPr>
            <p:spPr bwMode="auto">
              <a:xfrm>
                <a:off x="2440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1569"/>
              <p:cNvSpPr>
                <a:spLocks/>
              </p:cNvSpPr>
              <p:nvPr/>
            </p:nvSpPr>
            <p:spPr bwMode="auto">
              <a:xfrm>
                <a:off x="2578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1570"/>
              <p:cNvSpPr>
                <a:spLocks/>
              </p:cNvSpPr>
              <p:nvPr/>
            </p:nvSpPr>
            <p:spPr bwMode="auto">
              <a:xfrm>
                <a:off x="2714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1571"/>
              <p:cNvSpPr>
                <a:spLocks/>
              </p:cNvSpPr>
              <p:nvPr/>
            </p:nvSpPr>
            <p:spPr bwMode="auto">
              <a:xfrm>
                <a:off x="2852" y="4258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1572"/>
              <p:cNvSpPr>
                <a:spLocks/>
              </p:cNvSpPr>
              <p:nvPr/>
            </p:nvSpPr>
            <p:spPr bwMode="auto">
              <a:xfrm>
                <a:off x="2987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1573"/>
              <p:cNvSpPr>
                <a:spLocks/>
              </p:cNvSpPr>
              <p:nvPr/>
            </p:nvSpPr>
            <p:spPr bwMode="auto">
              <a:xfrm>
                <a:off x="3125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1574"/>
              <p:cNvSpPr>
                <a:spLocks/>
              </p:cNvSpPr>
              <p:nvPr/>
            </p:nvSpPr>
            <p:spPr bwMode="auto">
              <a:xfrm>
                <a:off x="3261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1575"/>
              <p:cNvSpPr>
                <a:spLocks/>
              </p:cNvSpPr>
              <p:nvPr/>
            </p:nvSpPr>
            <p:spPr bwMode="auto">
              <a:xfrm>
                <a:off x="3399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reeform 1576"/>
              <p:cNvSpPr>
                <a:spLocks/>
              </p:cNvSpPr>
              <p:nvPr/>
            </p:nvSpPr>
            <p:spPr bwMode="auto">
              <a:xfrm>
                <a:off x="3535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1577"/>
              <p:cNvSpPr>
                <a:spLocks/>
              </p:cNvSpPr>
              <p:nvPr/>
            </p:nvSpPr>
            <p:spPr bwMode="auto">
              <a:xfrm>
                <a:off x="3673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1578"/>
              <p:cNvSpPr>
                <a:spLocks/>
              </p:cNvSpPr>
              <p:nvPr/>
            </p:nvSpPr>
            <p:spPr bwMode="auto">
              <a:xfrm>
                <a:off x="3811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1579"/>
              <p:cNvSpPr>
                <a:spLocks/>
              </p:cNvSpPr>
              <p:nvPr/>
            </p:nvSpPr>
            <p:spPr bwMode="auto">
              <a:xfrm>
                <a:off x="3947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1580"/>
              <p:cNvSpPr>
                <a:spLocks/>
              </p:cNvSpPr>
              <p:nvPr/>
            </p:nvSpPr>
            <p:spPr bwMode="auto">
              <a:xfrm>
                <a:off x="4085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1581"/>
              <p:cNvSpPr>
                <a:spLocks/>
              </p:cNvSpPr>
              <p:nvPr/>
            </p:nvSpPr>
            <p:spPr bwMode="auto">
              <a:xfrm>
                <a:off x="4221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1582"/>
              <p:cNvSpPr>
                <a:spLocks/>
              </p:cNvSpPr>
              <p:nvPr/>
            </p:nvSpPr>
            <p:spPr bwMode="auto">
              <a:xfrm>
                <a:off x="4359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1583"/>
              <p:cNvSpPr>
                <a:spLocks/>
              </p:cNvSpPr>
              <p:nvPr/>
            </p:nvSpPr>
            <p:spPr bwMode="auto">
              <a:xfrm>
                <a:off x="4495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1584"/>
              <p:cNvSpPr>
                <a:spLocks/>
              </p:cNvSpPr>
              <p:nvPr/>
            </p:nvSpPr>
            <p:spPr bwMode="auto">
              <a:xfrm>
                <a:off x="4633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1585"/>
              <p:cNvSpPr>
                <a:spLocks/>
              </p:cNvSpPr>
              <p:nvPr/>
            </p:nvSpPr>
            <p:spPr bwMode="auto">
              <a:xfrm>
                <a:off x="4769" y="4258"/>
                <a:ext cx="77" cy="64"/>
              </a:xfrm>
              <a:custGeom>
                <a:avLst/>
                <a:gdLst>
                  <a:gd name="T0" fmla="*/ 33 w 39"/>
                  <a:gd name="T1" fmla="*/ 19 h 32"/>
                  <a:gd name="T2" fmla="*/ 36 w 39"/>
                  <a:gd name="T3" fmla="*/ 5 h 32"/>
                  <a:gd name="T4" fmla="*/ 20 w 39"/>
                  <a:gd name="T5" fmla="*/ 6 h 32"/>
                  <a:gd name="T6" fmla="*/ 4 w 39"/>
                  <a:gd name="T7" fmla="*/ 5 h 32"/>
                  <a:gd name="T8" fmla="*/ 6 w 39"/>
                  <a:gd name="T9" fmla="*/ 19 h 32"/>
                  <a:gd name="T10" fmla="*/ 20 w 39"/>
                  <a:gd name="T11" fmla="*/ 32 h 32"/>
                  <a:gd name="T12" fmla="*/ 33 w 39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33" y="19"/>
                    </a:move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1586"/>
              <p:cNvSpPr>
                <a:spLocks/>
              </p:cNvSpPr>
              <p:nvPr/>
            </p:nvSpPr>
            <p:spPr bwMode="auto">
              <a:xfrm>
                <a:off x="4906" y="4258"/>
                <a:ext cx="76" cy="64"/>
              </a:xfrm>
              <a:custGeom>
                <a:avLst/>
                <a:gdLst>
                  <a:gd name="T0" fmla="*/ 33 w 38"/>
                  <a:gd name="T1" fmla="*/ 19 h 32"/>
                  <a:gd name="T2" fmla="*/ 35 w 38"/>
                  <a:gd name="T3" fmla="*/ 5 h 32"/>
                  <a:gd name="T4" fmla="*/ 19 w 38"/>
                  <a:gd name="T5" fmla="*/ 6 h 32"/>
                  <a:gd name="T6" fmla="*/ 3 w 38"/>
                  <a:gd name="T7" fmla="*/ 5 h 32"/>
                  <a:gd name="T8" fmla="*/ 6 w 38"/>
                  <a:gd name="T9" fmla="*/ 19 h 32"/>
                  <a:gd name="T10" fmla="*/ 19 w 38"/>
                  <a:gd name="T11" fmla="*/ 32 h 32"/>
                  <a:gd name="T12" fmla="*/ 33 w 38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33" y="19"/>
                    </a:move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eeform 1587"/>
              <p:cNvSpPr>
                <a:spLocks/>
              </p:cNvSpPr>
              <p:nvPr/>
            </p:nvSpPr>
            <p:spPr bwMode="auto">
              <a:xfrm>
                <a:off x="5042" y="4258"/>
                <a:ext cx="78" cy="64"/>
              </a:xfrm>
              <a:custGeom>
                <a:avLst/>
                <a:gdLst>
                  <a:gd name="T0" fmla="*/ 33 w 39"/>
                  <a:gd name="T1" fmla="*/ 19 h 32"/>
                  <a:gd name="T2" fmla="*/ 36 w 39"/>
                  <a:gd name="T3" fmla="*/ 5 h 32"/>
                  <a:gd name="T4" fmla="*/ 20 w 39"/>
                  <a:gd name="T5" fmla="*/ 6 h 32"/>
                  <a:gd name="T6" fmla="*/ 4 w 39"/>
                  <a:gd name="T7" fmla="*/ 5 h 32"/>
                  <a:gd name="T8" fmla="*/ 6 w 39"/>
                  <a:gd name="T9" fmla="*/ 19 h 32"/>
                  <a:gd name="T10" fmla="*/ 20 w 39"/>
                  <a:gd name="T11" fmla="*/ 32 h 32"/>
                  <a:gd name="T12" fmla="*/ 33 w 39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33" y="19"/>
                    </a:move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eeform 1588"/>
              <p:cNvSpPr>
                <a:spLocks/>
              </p:cNvSpPr>
              <p:nvPr/>
            </p:nvSpPr>
            <p:spPr bwMode="auto">
              <a:xfrm>
                <a:off x="5180" y="4258"/>
                <a:ext cx="78" cy="64"/>
              </a:xfrm>
              <a:custGeom>
                <a:avLst/>
                <a:gdLst>
                  <a:gd name="T0" fmla="*/ 33 w 39"/>
                  <a:gd name="T1" fmla="*/ 19 h 32"/>
                  <a:gd name="T2" fmla="*/ 35 w 39"/>
                  <a:gd name="T3" fmla="*/ 5 h 32"/>
                  <a:gd name="T4" fmla="*/ 19 w 39"/>
                  <a:gd name="T5" fmla="*/ 6 h 32"/>
                  <a:gd name="T6" fmla="*/ 3 w 39"/>
                  <a:gd name="T7" fmla="*/ 5 h 32"/>
                  <a:gd name="T8" fmla="*/ 6 w 39"/>
                  <a:gd name="T9" fmla="*/ 19 h 32"/>
                  <a:gd name="T10" fmla="*/ 19 w 39"/>
                  <a:gd name="T11" fmla="*/ 32 h 32"/>
                  <a:gd name="T12" fmla="*/ 33 w 39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33" y="19"/>
                    </a:move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eeform 1589"/>
              <p:cNvSpPr>
                <a:spLocks/>
              </p:cNvSpPr>
              <p:nvPr/>
            </p:nvSpPr>
            <p:spPr bwMode="auto">
              <a:xfrm>
                <a:off x="5318" y="4258"/>
                <a:ext cx="76" cy="64"/>
              </a:xfrm>
              <a:custGeom>
                <a:avLst/>
                <a:gdLst>
                  <a:gd name="T0" fmla="*/ 32 w 38"/>
                  <a:gd name="T1" fmla="*/ 19 h 32"/>
                  <a:gd name="T2" fmla="*/ 35 w 38"/>
                  <a:gd name="T3" fmla="*/ 5 h 32"/>
                  <a:gd name="T4" fmla="*/ 19 w 38"/>
                  <a:gd name="T5" fmla="*/ 6 h 32"/>
                  <a:gd name="T6" fmla="*/ 3 w 38"/>
                  <a:gd name="T7" fmla="*/ 5 h 32"/>
                  <a:gd name="T8" fmla="*/ 5 w 38"/>
                  <a:gd name="T9" fmla="*/ 19 h 32"/>
                  <a:gd name="T10" fmla="*/ 19 w 38"/>
                  <a:gd name="T11" fmla="*/ 32 h 32"/>
                  <a:gd name="T12" fmla="*/ 32 w 38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32" y="19"/>
                    </a:move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eeform 1590"/>
              <p:cNvSpPr>
                <a:spLocks/>
              </p:cNvSpPr>
              <p:nvPr/>
            </p:nvSpPr>
            <p:spPr bwMode="auto">
              <a:xfrm>
                <a:off x="5454" y="4258"/>
                <a:ext cx="78" cy="64"/>
              </a:xfrm>
              <a:custGeom>
                <a:avLst/>
                <a:gdLst>
                  <a:gd name="T0" fmla="*/ 33 w 39"/>
                  <a:gd name="T1" fmla="*/ 19 h 32"/>
                  <a:gd name="T2" fmla="*/ 35 w 39"/>
                  <a:gd name="T3" fmla="*/ 5 h 32"/>
                  <a:gd name="T4" fmla="*/ 19 w 39"/>
                  <a:gd name="T5" fmla="*/ 6 h 32"/>
                  <a:gd name="T6" fmla="*/ 3 w 39"/>
                  <a:gd name="T7" fmla="*/ 5 h 32"/>
                  <a:gd name="T8" fmla="*/ 6 w 39"/>
                  <a:gd name="T9" fmla="*/ 19 h 32"/>
                  <a:gd name="T10" fmla="*/ 19 w 39"/>
                  <a:gd name="T11" fmla="*/ 32 h 32"/>
                  <a:gd name="T12" fmla="*/ 33 w 39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33" y="19"/>
                    </a:move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1591"/>
              <p:cNvSpPr>
                <a:spLocks/>
              </p:cNvSpPr>
              <p:nvPr/>
            </p:nvSpPr>
            <p:spPr bwMode="auto">
              <a:xfrm>
                <a:off x="5592" y="4258"/>
                <a:ext cx="76" cy="64"/>
              </a:xfrm>
              <a:custGeom>
                <a:avLst/>
                <a:gdLst>
                  <a:gd name="T0" fmla="*/ 33 w 38"/>
                  <a:gd name="T1" fmla="*/ 19 h 32"/>
                  <a:gd name="T2" fmla="*/ 35 w 38"/>
                  <a:gd name="T3" fmla="*/ 5 h 32"/>
                  <a:gd name="T4" fmla="*/ 19 w 38"/>
                  <a:gd name="T5" fmla="*/ 6 h 32"/>
                  <a:gd name="T6" fmla="*/ 3 w 38"/>
                  <a:gd name="T7" fmla="*/ 5 h 32"/>
                  <a:gd name="T8" fmla="*/ 5 w 38"/>
                  <a:gd name="T9" fmla="*/ 19 h 32"/>
                  <a:gd name="T10" fmla="*/ 19 w 38"/>
                  <a:gd name="T11" fmla="*/ 32 h 32"/>
                  <a:gd name="T12" fmla="*/ 33 w 38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33" y="19"/>
                    </a:move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eeform 1592"/>
              <p:cNvSpPr>
                <a:spLocks/>
              </p:cNvSpPr>
              <p:nvPr/>
            </p:nvSpPr>
            <p:spPr bwMode="auto">
              <a:xfrm>
                <a:off x="5714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1593"/>
              <p:cNvSpPr>
                <a:spLocks/>
              </p:cNvSpPr>
              <p:nvPr/>
            </p:nvSpPr>
            <p:spPr bwMode="auto">
              <a:xfrm>
                <a:off x="5850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eeform 1594"/>
              <p:cNvSpPr>
                <a:spLocks/>
              </p:cNvSpPr>
              <p:nvPr/>
            </p:nvSpPr>
            <p:spPr bwMode="auto">
              <a:xfrm>
                <a:off x="5988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1595"/>
              <p:cNvSpPr>
                <a:spLocks/>
              </p:cNvSpPr>
              <p:nvPr/>
            </p:nvSpPr>
            <p:spPr bwMode="auto">
              <a:xfrm>
                <a:off x="6124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1596"/>
              <p:cNvSpPr>
                <a:spLocks/>
              </p:cNvSpPr>
              <p:nvPr/>
            </p:nvSpPr>
            <p:spPr bwMode="auto">
              <a:xfrm>
                <a:off x="6262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1597"/>
              <p:cNvSpPr>
                <a:spLocks/>
              </p:cNvSpPr>
              <p:nvPr/>
            </p:nvSpPr>
            <p:spPr bwMode="auto">
              <a:xfrm>
                <a:off x="6398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1598"/>
              <p:cNvSpPr>
                <a:spLocks/>
              </p:cNvSpPr>
              <p:nvPr/>
            </p:nvSpPr>
            <p:spPr bwMode="auto">
              <a:xfrm>
                <a:off x="6536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1599"/>
              <p:cNvSpPr>
                <a:spLocks/>
              </p:cNvSpPr>
              <p:nvPr/>
            </p:nvSpPr>
            <p:spPr bwMode="auto">
              <a:xfrm>
                <a:off x="6672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eeform 1600"/>
              <p:cNvSpPr>
                <a:spLocks/>
              </p:cNvSpPr>
              <p:nvPr/>
            </p:nvSpPr>
            <p:spPr bwMode="auto">
              <a:xfrm>
                <a:off x="6809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1601"/>
              <p:cNvSpPr>
                <a:spLocks/>
              </p:cNvSpPr>
              <p:nvPr/>
            </p:nvSpPr>
            <p:spPr bwMode="auto">
              <a:xfrm>
                <a:off x="6947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1602"/>
              <p:cNvSpPr>
                <a:spLocks/>
              </p:cNvSpPr>
              <p:nvPr/>
            </p:nvSpPr>
            <p:spPr bwMode="auto">
              <a:xfrm>
                <a:off x="7083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1603"/>
              <p:cNvSpPr>
                <a:spLocks/>
              </p:cNvSpPr>
              <p:nvPr/>
            </p:nvSpPr>
            <p:spPr bwMode="auto">
              <a:xfrm>
                <a:off x="7221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1604"/>
              <p:cNvSpPr>
                <a:spLocks/>
              </p:cNvSpPr>
              <p:nvPr/>
            </p:nvSpPr>
            <p:spPr bwMode="auto">
              <a:xfrm>
                <a:off x="7357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1605"/>
              <p:cNvSpPr>
                <a:spLocks/>
              </p:cNvSpPr>
              <p:nvPr/>
            </p:nvSpPr>
            <p:spPr bwMode="auto">
              <a:xfrm>
                <a:off x="7495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eeform 1606"/>
              <p:cNvSpPr>
                <a:spLocks/>
              </p:cNvSpPr>
              <p:nvPr/>
            </p:nvSpPr>
            <p:spPr bwMode="auto">
              <a:xfrm>
                <a:off x="7631" y="-2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3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1" y="29"/>
                      <a:pt x="23" y="28"/>
                      <a:pt x="24" y="2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3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Freeform 1607"/>
              <p:cNvSpPr>
                <a:spLocks/>
              </p:cNvSpPr>
              <p:nvPr/>
            </p:nvSpPr>
            <p:spPr bwMode="auto">
              <a:xfrm>
                <a:off x="5782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1608"/>
              <p:cNvSpPr>
                <a:spLocks/>
              </p:cNvSpPr>
              <p:nvPr/>
            </p:nvSpPr>
            <p:spPr bwMode="auto">
              <a:xfrm>
                <a:off x="5920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eeform 1609"/>
              <p:cNvSpPr>
                <a:spLocks/>
              </p:cNvSpPr>
              <p:nvPr/>
            </p:nvSpPr>
            <p:spPr bwMode="auto">
              <a:xfrm>
                <a:off x="6056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reeform 1610"/>
              <p:cNvSpPr>
                <a:spLocks/>
              </p:cNvSpPr>
              <p:nvPr/>
            </p:nvSpPr>
            <p:spPr bwMode="auto">
              <a:xfrm>
                <a:off x="6194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eeform 1611"/>
              <p:cNvSpPr>
                <a:spLocks/>
              </p:cNvSpPr>
              <p:nvPr/>
            </p:nvSpPr>
            <p:spPr bwMode="auto">
              <a:xfrm>
                <a:off x="6330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eeform 1612"/>
              <p:cNvSpPr>
                <a:spLocks/>
              </p:cNvSpPr>
              <p:nvPr/>
            </p:nvSpPr>
            <p:spPr bwMode="auto">
              <a:xfrm>
                <a:off x="6468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eeform 1613"/>
              <p:cNvSpPr>
                <a:spLocks/>
              </p:cNvSpPr>
              <p:nvPr/>
            </p:nvSpPr>
            <p:spPr bwMode="auto">
              <a:xfrm>
                <a:off x="6606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eeform 1614"/>
              <p:cNvSpPr>
                <a:spLocks/>
              </p:cNvSpPr>
              <p:nvPr/>
            </p:nvSpPr>
            <p:spPr bwMode="auto">
              <a:xfrm>
                <a:off x="6742" y="132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eeform 1615"/>
              <p:cNvSpPr>
                <a:spLocks/>
              </p:cNvSpPr>
              <p:nvPr/>
            </p:nvSpPr>
            <p:spPr bwMode="auto">
              <a:xfrm>
                <a:off x="6879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eeform 1616"/>
              <p:cNvSpPr>
                <a:spLocks/>
              </p:cNvSpPr>
              <p:nvPr/>
            </p:nvSpPr>
            <p:spPr bwMode="auto">
              <a:xfrm>
                <a:off x="7015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eeform 1617"/>
              <p:cNvSpPr>
                <a:spLocks/>
              </p:cNvSpPr>
              <p:nvPr/>
            </p:nvSpPr>
            <p:spPr bwMode="auto">
              <a:xfrm>
                <a:off x="7153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eeform 1618"/>
              <p:cNvSpPr>
                <a:spLocks/>
              </p:cNvSpPr>
              <p:nvPr/>
            </p:nvSpPr>
            <p:spPr bwMode="auto">
              <a:xfrm>
                <a:off x="7289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Freeform 1619"/>
              <p:cNvSpPr>
                <a:spLocks/>
              </p:cNvSpPr>
              <p:nvPr/>
            </p:nvSpPr>
            <p:spPr bwMode="auto">
              <a:xfrm>
                <a:off x="7427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Freeform 1620"/>
              <p:cNvSpPr>
                <a:spLocks/>
              </p:cNvSpPr>
              <p:nvPr/>
            </p:nvSpPr>
            <p:spPr bwMode="auto">
              <a:xfrm>
                <a:off x="7563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reeform 1621"/>
              <p:cNvSpPr>
                <a:spLocks/>
              </p:cNvSpPr>
              <p:nvPr/>
            </p:nvSpPr>
            <p:spPr bwMode="auto">
              <a:xfrm>
                <a:off x="5714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eeform 1622"/>
              <p:cNvSpPr>
                <a:spLocks/>
              </p:cNvSpPr>
              <p:nvPr/>
            </p:nvSpPr>
            <p:spPr bwMode="auto">
              <a:xfrm>
                <a:off x="5850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1623"/>
              <p:cNvSpPr>
                <a:spLocks/>
              </p:cNvSpPr>
              <p:nvPr/>
            </p:nvSpPr>
            <p:spPr bwMode="auto">
              <a:xfrm>
                <a:off x="5988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1624"/>
              <p:cNvSpPr>
                <a:spLocks/>
              </p:cNvSpPr>
              <p:nvPr/>
            </p:nvSpPr>
            <p:spPr bwMode="auto">
              <a:xfrm>
                <a:off x="6124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1625"/>
              <p:cNvSpPr>
                <a:spLocks/>
              </p:cNvSpPr>
              <p:nvPr/>
            </p:nvSpPr>
            <p:spPr bwMode="auto">
              <a:xfrm>
                <a:off x="6262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reeform 1626"/>
              <p:cNvSpPr>
                <a:spLocks/>
              </p:cNvSpPr>
              <p:nvPr/>
            </p:nvSpPr>
            <p:spPr bwMode="auto">
              <a:xfrm>
                <a:off x="6398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Freeform 1627"/>
              <p:cNvSpPr>
                <a:spLocks/>
              </p:cNvSpPr>
              <p:nvPr/>
            </p:nvSpPr>
            <p:spPr bwMode="auto">
              <a:xfrm>
                <a:off x="6536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reeform 1628"/>
              <p:cNvSpPr>
                <a:spLocks/>
              </p:cNvSpPr>
              <p:nvPr/>
            </p:nvSpPr>
            <p:spPr bwMode="auto">
              <a:xfrm>
                <a:off x="6672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reeform 1629"/>
              <p:cNvSpPr>
                <a:spLocks/>
              </p:cNvSpPr>
              <p:nvPr/>
            </p:nvSpPr>
            <p:spPr bwMode="auto">
              <a:xfrm>
                <a:off x="6809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Freeform 1630"/>
              <p:cNvSpPr>
                <a:spLocks/>
              </p:cNvSpPr>
              <p:nvPr/>
            </p:nvSpPr>
            <p:spPr bwMode="auto">
              <a:xfrm>
                <a:off x="6947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Freeform 1631"/>
              <p:cNvSpPr>
                <a:spLocks/>
              </p:cNvSpPr>
              <p:nvPr/>
            </p:nvSpPr>
            <p:spPr bwMode="auto">
              <a:xfrm>
                <a:off x="7083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Freeform 1632"/>
              <p:cNvSpPr>
                <a:spLocks/>
              </p:cNvSpPr>
              <p:nvPr/>
            </p:nvSpPr>
            <p:spPr bwMode="auto">
              <a:xfrm>
                <a:off x="7221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Freeform 1633"/>
              <p:cNvSpPr>
                <a:spLocks/>
              </p:cNvSpPr>
              <p:nvPr/>
            </p:nvSpPr>
            <p:spPr bwMode="auto">
              <a:xfrm>
                <a:off x="7357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Freeform 1634"/>
              <p:cNvSpPr>
                <a:spLocks/>
              </p:cNvSpPr>
              <p:nvPr/>
            </p:nvSpPr>
            <p:spPr bwMode="auto">
              <a:xfrm>
                <a:off x="7495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Freeform 1635"/>
              <p:cNvSpPr>
                <a:spLocks/>
              </p:cNvSpPr>
              <p:nvPr/>
            </p:nvSpPr>
            <p:spPr bwMode="auto">
              <a:xfrm>
                <a:off x="7631" y="264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20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3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1" y="30"/>
                      <a:pt x="23" y="28"/>
                      <a:pt x="24" y="2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3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Freeform 1636"/>
              <p:cNvSpPr>
                <a:spLocks/>
              </p:cNvSpPr>
              <p:nvPr/>
            </p:nvSpPr>
            <p:spPr bwMode="auto">
              <a:xfrm>
                <a:off x="5782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Freeform 1637"/>
              <p:cNvSpPr>
                <a:spLocks/>
              </p:cNvSpPr>
              <p:nvPr/>
            </p:nvSpPr>
            <p:spPr bwMode="auto">
              <a:xfrm>
                <a:off x="5920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Freeform 1638"/>
              <p:cNvSpPr>
                <a:spLocks/>
              </p:cNvSpPr>
              <p:nvPr/>
            </p:nvSpPr>
            <p:spPr bwMode="auto">
              <a:xfrm>
                <a:off x="6056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Freeform 1639"/>
              <p:cNvSpPr>
                <a:spLocks/>
              </p:cNvSpPr>
              <p:nvPr/>
            </p:nvSpPr>
            <p:spPr bwMode="auto">
              <a:xfrm>
                <a:off x="6194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Freeform 1640"/>
              <p:cNvSpPr>
                <a:spLocks/>
              </p:cNvSpPr>
              <p:nvPr/>
            </p:nvSpPr>
            <p:spPr bwMode="auto">
              <a:xfrm>
                <a:off x="6330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Freeform 1641"/>
              <p:cNvSpPr>
                <a:spLocks/>
              </p:cNvSpPr>
              <p:nvPr/>
            </p:nvSpPr>
            <p:spPr bwMode="auto">
              <a:xfrm>
                <a:off x="6468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Freeform 1642"/>
              <p:cNvSpPr>
                <a:spLocks/>
              </p:cNvSpPr>
              <p:nvPr/>
            </p:nvSpPr>
            <p:spPr bwMode="auto">
              <a:xfrm>
                <a:off x="6606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Freeform 1643"/>
              <p:cNvSpPr>
                <a:spLocks/>
              </p:cNvSpPr>
              <p:nvPr/>
            </p:nvSpPr>
            <p:spPr bwMode="auto">
              <a:xfrm>
                <a:off x="6742" y="398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Freeform 1644"/>
              <p:cNvSpPr>
                <a:spLocks/>
              </p:cNvSpPr>
              <p:nvPr/>
            </p:nvSpPr>
            <p:spPr bwMode="auto">
              <a:xfrm>
                <a:off x="6879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Freeform 1645"/>
              <p:cNvSpPr>
                <a:spLocks/>
              </p:cNvSpPr>
              <p:nvPr/>
            </p:nvSpPr>
            <p:spPr bwMode="auto">
              <a:xfrm>
                <a:off x="7015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Freeform 1646"/>
              <p:cNvSpPr>
                <a:spLocks/>
              </p:cNvSpPr>
              <p:nvPr/>
            </p:nvSpPr>
            <p:spPr bwMode="auto">
              <a:xfrm>
                <a:off x="7153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Freeform 1647"/>
              <p:cNvSpPr>
                <a:spLocks/>
              </p:cNvSpPr>
              <p:nvPr/>
            </p:nvSpPr>
            <p:spPr bwMode="auto">
              <a:xfrm>
                <a:off x="7289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Freeform 1648"/>
              <p:cNvSpPr>
                <a:spLocks/>
              </p:cNvSpPr>
              <p:nvPr/>
            </p:nvSpPr>
            <p:spPr bwMode="auto">
              <a:xfrm>
                <a:off x="7427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Freeform 1649"/>
              <p:cNvSpPr>
                <a:spLocks/>
              </p:cNvSpPr>
              <p:nvPr/>
            </p:nvSpPr>
            <p:spPr bwMode="auto">
              <a:xfrm>
                <a:off x="7563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Freeform 1650"/>
              <p:cNvSpPr>
                <a:spLocks/>
              </p:cNvSpPr>
              <p:nvPr/>
            </p:nvSpPr>
            <p:spPr bwMode="auto">
              <a:xfrm>
                <a:off x="5714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Freeform 1651"/>
              <p:cNvSpPr>
                <a:spLocks/>
              </p:cNvSpPr>
              <p:nvPr/>
            </p:nvSpPr>
            <p:spPr bwMode="auto">
              <a:xfrm>
                <a:off x="5850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Freeform 1652"/>
              <p:cNvSpPr>
                <a:spLocks/>
              </p:cNvSpPr>
              <p:nvPr/>
            </p:nvSpPr>
            <p:spPr bwMode="auto">
              <a:xfrm>
                <a:off x="5988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Freeform 1653"/>
              <p:cNvSpPr>
                <a:spLocks/>
              </p:cNvSpPr>
              <p:nvPr/>
            </p:nvSpPr>
            <p:spPr bwMode="auto">
              <a:xfrm>
                <a:off x="6124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Freeform 1654"/>
              <p:cNvSpPr>
                <a:spLocks/>
              </p:cNvSpPr>
              <p:nvPr/>
            </p:nvSpPr>
            <p:spPr bwMode="auto">
              <a:xfrm>
                <a:off x="6262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Freeform 1655"/>
              <p:cNvSpPr>
                <a:spLocks/>
              </p:cNvSpPr>
              <p:nvPr/>
            </p:nvSpPr>
            <p:spPr bwMode="auto">
              <a:xfrm>
                <a:off x="6398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Freeform 1656"/>
              <p:cNvSpPr>
                <a:spLocks/>
              </p:cNvSpPr>
              <p:nvPr/>
            </p:nvSpPr>
            <p:spPr bwMode="auto">
              <a:xfrm>
                <a:off x="6536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Freeform 1657"/>
              <p:cNvSpPr>
                <a:spLocks/>
              </p:cNvSpPr>
              <p:nvPr/>
            </p:nvSpPr>
            <p:spPr bwMode="auto">
              <a:xfrm>
                <a:off x="6672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Freeform 1658"/>
              <p:cNvSpPr>
                <a:spLocks/>
              </p:cNvSpPr>
              <p:nvPr/>
            </p:nvSpPr>
            <p:spPr bwMode="auto">
              <a:xfrm>
                <a:off x="6809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Freeform 1659"/>
              <p:cNvSpPr>
                <a:spLocks/>
              </p:cNvSpPr>
              <p:nvPr/>
            </p:nvSpPr>
            <p:spPr bwMode="auto">
              <a:xfrm>
                <a:off x="6947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Freeform 1660"/>
              <p:cNvSpPr>
                <a:spLocks/>
              </p:cNvSpPr>
              <p:nvPr/>
            </p:nvSpPr>
            <p:spPr bwMode="auto">
              <a:xfrm>
                <a:off x="7083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Freeform 1661"/>
              <p:cNvSpPr>
                <a:spLocks/>
              </p:cNvSpPr>
              <p:nvPr/>
            </p:nvSpPr>
            <p:spPr bwMode="auto">
              <a:xfrm>
                <a:off x="7221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Freeform 1662"/>
              <p:cNvSpPr>
                <a:spLocks/>
              </p:cNvSpPr>
              <p:nvPr/>
            </p:nvSpPr>
            <p:spPr bwMode="auto">
              <a:xfrm>
                <a:off x="7357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Freeform 1663"/>
              <p:cNvSpPr>
                <a:spLocks/>
              </p:cNvSpPr>
              <p:nvPr/>
            </p:nvSpPr>
            <p:spPr bwMode="auto">
              <a:xfrm>
                <a:off x="7495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eeform 1664"/>
              <p:cNvSpPr>
                <a:spLocks/>
              </p:cNvSpPr>
              <p:nvPr/>
            </p:nvSpPr>
            <p:spPr bwMode="auto">
              <a:xfrm>
                <a:off x="7631" y="530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20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3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1" y="30"/>
                      <a:pt x="23" y="28"/>
                      <a:pt x="24" y="2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4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eeform 1665"/>
              <p:cNvSpPr>
                <a:spLocks/>
              </p:cNvSpPr>
              <p:nvPr/>
            </p:nvSpPr>
            <p:spPr bwMode="auto">
              <a:xfrm>
                <a:off x="5782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eeform 1666"/>
              <p:cNvSpPr>
                <a:spLocks/>
              </p:cNvSpPr>
              <p:nvPr/>
            </p:nvSpPr>
            <p:spPr bwMode="auto">
              <a:xfrm>
                <a:off x="5920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eeform 1667"/>
              <p:cNvSpPr>
                <a:spLocks/>
              </p:cNvSpPr>
              <p:nvPr/>
            </p:nvSpPr>
            <p:spPr bwMode="auto">
              <a:xfrm>
                <a:off x="6056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eeform 1668"/>
              <p:cNvSpPr>
                <a:spLocks/>
              </p:cNvSpPr>
              <p:nvPr/>
            </p:nvSpPr>
            <p:spPr bwMode="auto">
              <a:xfrm>
                <a:off x="6194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eeform 1669"/>
              <p:cNvSpPr>
                <a:spLocks/>
              </p:cNvSpPr>
              <p:nvPr/>
            </p:nvSpPr>
            <p:spPr bwMode="auto">
              <a:xfrm>
                <a:off x="6330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eeform 1670"/>
              <p:cNvSpPr>
                <a:spLocks/>
              </p:cNvSpPr>
              <p:nvPr/>
            </p:nvSpPr>
            <p:spPr bwMode="auto">
              <a:xfrm>
                <a:off x="6468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eeform 1671"/>
              <p:cNvSpPr>
                <a:spLocks/>
              </p:cNvSpPr>
              <p:nvPr/>
            </p:nvSpPr>
            <p:spPr bwMode="auto">
              <a:xfrm>
                <a:off x="6606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eeform 1672"/>
              <p:cNvSpPr>
                <a:spLocks/>
              </p:cNvSpPr>
              <p:nvPr/>
            </p:nvSpPr>
            <p:spPr bwMode="auto">
              <a:xfrm>
                <a:off x="6742" y="66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reeform 1673"/>
              <p:cNvSpPr>
                <a:spLocks/>
              </p:cNvSpPr>
              <p:nvPr/>
            </p:nvSpPr>
            <p:spPr bwMode="auto">
              <a:xfrm>
                <a:off x="6879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eeform 1674"/>
              <p:cNvSpPr>
                <a:spLocks/>
              </p:cNvSpPr>
              <p:nvPr/>
            </p:nvSpPr>
            <p:spPr bwMode="auto">
              <a:xfrm>
                <a:off x="7015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1675"/>
              <p:cNvSpPr>
                <a:spLocks/>
              </p:cNvSpPr>
              <p:nvPr/>
            </p:nvSpPr>
            <p:spPr bwMode="auto">
              <a:xfrm>
                <a:off x="7153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Freeform 1676"/>
              <p:cNvSpPr>
                <a:spLocks/>
              </p:cNvSpPr>
              <p:nvPr/>
            </p:nvSpPr>
            <p:spPr bwMode="auto">
              <a:xfrm>
                <a:off x="7289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reeform 1677"/>
              <p:cNvSpPr>
                <a:spLocks/>
              </p:cNvSpPr>
              <p:nvPr/>
            </p:nvSpPr>
            <p:spPr bwMode="auto">
              <a:xfrm>
                <a:off x="7427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Freeform 1678"/>
              <p:cNvSpPr>
                <a:spLocks/>
              </p:cNvSpPr>
              <p:nvPr/>
            </p:nvSpPr>
            <p:spPr bwMode="auto">
              <a:xfrm>
                <a:off x="7563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reeform 1679"/>
              <p:cNvSpPr>
                <a:spLocks/>
              </p:cNvSpPr>
              <p:nvPr/>
            </p:nvSpPr>
            <p:spPr bwMode="auto">
              <a:xfrm>
                <a:off x="5714" y="7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Freeform 1680"/>
              <p:cNvSpPr>
                <a:spLocks/>
              </p:cNvSpPr>
              <p:nvPr/>
            </p:nvSpPr>
            <p:spPr bwMode="auto">
              <a:xfrm>
                <a:off x="5850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Freeform 1681"/>
              <p:cNvSpPr>
                <a:spLocks/>
              </p:cNvSpPr>
              <p:nvPr/>
            </p:nvSpPr>
            <p:spPr bwMode="auto">
              <a:xfrm>
                <a:off x="5988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Freeform 1682"/>
              <p:cNvSpPr>
                <a:spLocks/>
              </p:cNvSpPr>
              <p:nvPr/>
            </p:nvSpPr>
            <p:spPr bwMode="auto">
              <a:xfrm>
                <a:off x="6124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Freeform 1683"/>
              <p:cNvSpPr>
                <a:spLocks/>
              </p:cNvSpPr>
              <p:nvPr/>
            </p:nvSpPr>
            <p:spPr bwMode="auto">
              <a:xfrm>
                <a:off x="6262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Freeform 1684"/>
              <p:cNvSpPr>
                <a:spLocks/>
              </p:cNvSpPr>
              <p:nvPr/>
            </p:nvSpPr>
            <p:spPr bwMode="auto">
              <a:xfrm>
                <a:off x="6398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Freeform 1685"/>
              <p:cNvSpPr>
                <a:spLocks/>
              </p:cNvSpPr>
              <p:nvPr/>
            </p:nvSpPr>
            <p:spPr bwMode="auto">
              <a:xfrm>
                <a:off x="6536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Freeform 1686"/>
              <p:cNvSpPr>
                <a:spLocks/>
              </p:cNvSpPr>
              <p:nvPr/>
            </p:nvSpPr>
            <p:spPr bwMode="auto">
              <a:xfrm>
                <a:off x="6672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Freeform 1687"/>
              <p:cNvSpPr>
                <a:spLocks/>
              </p:cNvSpPr>
              <p:nvPr/>
            </p:nvSpPr>
            <p:spPr bwMode="auto">
              <a:xfrm>
                <a:off x="6809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Freeform 1688"/>
              <p:cNvSpPr>
                <a:spLocks/>
              </p:cNvSpPr>
              <p:nvPr/>
            </p:nvSpPr>
            <p:spPr bwMode="auto">
              <a:xfrm>
                <a:off x="6947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Freeform 1689"/>
              <p:cNvSpPr>
                <a:spLocks/>
              </p:cNvSpPr>
              <p:nvPr/>
            </p:nvSpPr>
            <p:spPr bwMode="auto">
              <a:xfrm>
                <a:off x="7083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Freeform 1690"/>
              <p:cNvSpPr>
                <a:spLocks/>
              </p:cNvSpPr>
              <p:nvPr/>
            </p:nvSpPr>
            <p:spPr bwMode="auto">
              <a:xfrm>
                <a:off x="7221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Freeform 1691"/>
              <p:cNvSpPr>
                <a:spLocks/>
              </p:cNvSpPr>
              <p:nvPr/>
            </p:nvSpPr>
            <p:spPr bwMode="auto">
              <a:xfrm>
                <a:off x="7357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Freeform 1692"/>
              <p:cNvSpPr>
                <a:spLocks/>
              </p:cNvSpPr>
              <p:nvPr/>
            </p:nvSpPr>
            <p:spPr bwMode="auto">
              <a:xfrm>
                <a:off x="7495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Freeform 1693"/>
              <p:cNvSpPr>
                <a:spLocks/>
              </p:cNvSpPr>
              <p:nvPr/>
            </p:nvSpPr>
            <p:spPr bwMode="auto">
              <a:xfrm>
                <a:off x="7631" y="798"/>
                <a:ext cx="48" cy="62"/>
              </a:xfrm>
              <a:custGeom>
                <a:avLst/>
                <a:gdLst>
                  <a:gd name="T0" fmla="*/ 19 w 24"/>
                  <a:gd name="T1" fmla="*/ 6 h 31"/>
                  <a:gd name="T2" fmla="*/ 4 w 24"/>
                  <a:gd name="T3" fmla="*/ 4 h 31"/>
                  <a:gd name="T4" fmla="*/ 6 w 24"/>
                  <a:gd name="T5" fmla="*/ 19 h 31"/>
                  <a:gd name="T6" fmla="*/ 19 w 24"/>
                  <a:gd name="T7" fmla="*/ 31 h 31"/>
                  <a:gd name="T8" fmla="*/ 24 w 24"/>
                  <a:gd name="T9" fmla="*/ 25 h 31"/>
                  <a:gd name="T10" fmla="*/ 24 w 24"/>
                  <a:gd name="T11" fmla="*/ 2 h 31"/>
                  <a:gd name="T12" fmla="*/ 19 w 24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1">
                    <a:moveTo>
                      <a:pt x="19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1" y="29"/>
                      <a:pt x="23" y="27"/>
                      <a:pt x="24" y="25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4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Freeform 1694"/>
              <p:cNvSpPr>
                <a:spLocks/>
              </p:cNvSpPr>
              <p:nvPr/>
            </p:nvSpPr>
            <p:spPr bwMode="auto">
              <a:xfrm>
                <a:off x="5782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reeform 1695"/>
              <p:cNvSpPr>
                <a:spLocks/>
              </p:cNvSpPr>
              <p:nvPr/>
            </p:nvSpPr>
            <p:spPr bwMode="auto">
              <a:xfrm>
                <a:off x="5920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Freeform 1696"/>
              <p:cNvSpPr>
                <a:spLocks/>
              </p:cNvSpPr>
              <p:nvPr/>
            </p:nvSpPr>
            <p:spPr bwMode="auto">
              <a:xfrm>
                <a:off x="6056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Freeform 1697"/>
              <p:cNvSpPr>
                <a:spLocks/>
              </p:cNvSpPr>
              <p:nvPr/>
            </p:nvSpPr>
            <p:spPr bwMode="auto">
              <a:xfrm>
                <a:off x="6194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Freeform 1698"/>
              <p:cNvSpPr>
                <a:spLocks/>
              </p:cNvSpPr>
              <p:nvPr/>
            </p:nvSpPr>
            <p:spPr bwMode="auto">
              <a:xfrm>
                <a:off x="6330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Freeform 1699"/>
              <p:cNvSpPr>
                <a:spLocks/>
              </p:cNvSpPr>
              <p:nvPr/>
            </p:nvSpPr>
            <p:spPr bwMode="auto">
              <a:xfrm>
                <a:off x="6468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Freeform 1700"/>
              <p:cNvSpPr>
                <a:spLocks/>
              </p:cNvSpPr>
              <p:nvPr/>
            </p:nvSpPr>
            <p:spPr bwMode="auto">
              <a:xfrm>
                <a:off x="6606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Freeform 1701"/>
              <p:cNvSpPr>
                <a:spLocks/>
              </p:cNvSpPr>
              <p:nvPr/>
            </p:nvSpPr>
            <p:spPr bwMode="auto">
              <a:xfrm>
                <a:off x="6742" y="930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Freeform 1702"/>
              <p:cNvSpPr>
                <a:spLocks/>
              </p:cNvSpPr>
              <p:nvPr/>
            </p:nvSpPr>
            <p:spPr bwMode="auto">
              <a:xfrm>
                <a:off x="6879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Freeform 1703"/>
              <p:cNvSpPr>
                <a:spLocks/>
              </p:cNvSpPr>
              <p:nvPr/>
            </p:nvSpPr>
            <p:spPr bwMode="auto">
              <a:xfrm>
                <a:off x="7015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Freeform 1704"/>
              <p:cNvSpPr>
                <a:spLocks/>
              </p:cNvSpPr>
              <p:nvPr/>
            </p:nvSpPr>
            <p:spPr bwMode="auto">
              <a:xfrm>
                <a:off x="7153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Freeform 1705"/>
              <p:cNvSpPr>
                <a:spLocks/>
              </p:cNvSpPr>
              <p:nvPr/>
            </p:nvSpPr>
            <p:spPr bwMode="auto">
              <a:xfrm>
                <a:off x="7289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Freeform 1706"/>
              <p:cNvSpPr>
                <a:spLocks/>
              </p:cNvSpPr>
              <p:nvPr/>
            </p:nvSpPr>
            <p:spPr bwMode="auto">
              <a:xfrm>
                <a:off x="7427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Freeform 1707"/>
              <p:cNvSpPr>
                <a:spLocks/>
              </p:cNvSpPr>
              <p:nvPr/>
            </p:nvSpPr>
            <p:spPr bwMode="auto">
              <a:xfrm>
                <a:off x="7563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Freeform 1708"/>
              <p:cNvSpPr>
                <a:spLocks/>
              </p:cNvSpPr>
              <p:nvPr/>
            </p:nvSpPr>
            <p:spPr bwMode="auto">
              <a:xfrm>
                <a:off x="5714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Freeform 1709"/>
              <p:cNvSpPr>
                <a:spLocks/>
              </p:cNvSpPr>
              <p:nvPr/>
            </p:nvSpPr>
            <p:spPr bwMode="auto">
              <a:xfrm>
                <a:off x="5850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Freeform 1710"/>
              <p:cNvSpPr>
                <a:spLocks/>
              </p:cNvSpPr>
              <p:nvPr/>
            </p:nvSpPr>
            <p:spPr bwMode="auto">
              <a:xfrm>
                <a:off x="5988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Freeform 1711"/>
              <p:cNvSpPr>
                <a:spLocks/>
              </p:cNvSpPr>
              <p:nvPr/>
            </p:nvSpPr>
            <p:spPr bwMode="auto">
              <a:xfrm>
                <a:off x="6124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Freeform 1712"/>
              <p:cNvSpPr>
                <a:spLocks/>
              </p:cNvSpPr>
              <p:nvPr/>
            </p:nvSpPr>
            <p:spPr bwMode="auto">
              <a:xfrm>
                <a:off x="6262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Freeform 1713"/>
              <p:cNvSpPr>
                <a:spLocks/>
              </p:cNvSpPr>
              <p:nvPr/>
            </p:nvSpPr>
            <p:spPr bwMode="auto">
              <a:xfrm>
                <a:off x="6398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Freeform 1714"/>
              <p:cNvSpPr>
                <a:spLocks/>
              </p:cNvSpPr>
              <p:nvPr/>
            </p:nvSpPr>
            <p:spPr bwMode="auto">
              <a:xfrm>
                <a:off x="6536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Freeform 1715"/>
              <p:cNvSpPr>
                <a:spLocks/>
              </p:cNvSpPr>
              <p:nvPr/>
            </p:nvSpPr>
            <p:spPr bwMode="auto">
              <a:xfrm>
                <a:off x="6672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Freeform 1716"/>
              <p:cNvSpPr>
                <a:spLocks/>
              </p:cNvSpPr>
              <p:nvPr/>
            </p:nvSpPr>
            <p:spPr bwMode="auto">
              <a:xfrm>
                <a:off x="6809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Freeform 1717"/>
              <p:cNvSpPr>
                <a:spLocks/>
              </p:cNvSpPr>
              <p:nvPr/>
            </p:nvSpPr>
            <p:spPr bwMode="auto">
              <a:xfrm>
                <a:off x="6947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Freeform 1718"/>
              <p:cNvSpPr>
                <a:spLocks/>
              </p:cNvSpPr>
              <p:nvPr/>
            </p:nvSpPr>
            <p:spPr bwMode="auto">
              <a:xfrm>
                <a:off x="7083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Freeform 1719"/>
              <p:cNvSpPr>
                <a:spLocks/>
              </p:cNvSpPr>
              <p:nvPr/>
            </p:nvSpPr>
            <p:spPr bwMode="auto">
              <a:xfrm>
                <a:off x="7221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Freeform 1720"/>
              <p:cNvSpPr>
                <a:spLocks/>
              </p:cNvSpPr>
              <p:nvPr/>
            </p:nvSpPr>
            <p:spPr bwMode="auto">
              <a:xfrm>
                <a:off x="7357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Freeform 1721"/>
              <p:cNvSpPr>
                <a:spLocks/>
              </p:cNvSpPr>
              <p:nvPr/>
            </p:nvSpPr>
            <p:spPr bwMode="auto">
              <a:xfrm>
                <a:off x="7495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Freeform 1722"/>
              <p:cNvSpPr>
                <a:spLocks/>
              </p:cNvSpPr>
              <p:nvPr/>
            </p:nvSpPr>
            <p:spPr bwMode="auto">
              <a:xfrm>
                <a:off x="7631" y="1064"/>
                <a:ext cx="48" cy="64"/>
              </a:xfrm>
              <a:custGeom>
                <a:avLst/>
                <a:gdLst>
                  <a:gd name="T0" fmla="*/ 19 w 24"/>
                  <a:gd name="T1" fmla="*/ 6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5 h 32"/>
                  <a:gd name="T10" fmla="*/ 24 w 24"/>
                  <a:gd name="T11" fmla="*/ 2 h 32"/>
                  <a:gd name="T12" fmla="*/ 19 w 24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1" y="29"/>
                      <a:pt x="23" y="27"/>
                      <a:pt x="24" y="25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4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Freeform 1723"/>
              <p:cNvSpPr>
                <a:spLocks/>
              </p:cNvSpPr>
              <p:nvPr/>
            </p:nvSpPr>
            <p:spPr bwMode="auto">
              <a:xfrm>
                <a:off x="5782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eeform 1724"/>
              <p:cNvSpPr>
                <a:spLocks/>
              </p:cNvSpPr>
              <p:nvPr/>
            </p:nvSpPr>
            <p:spPr bwMode="auto">
              <a:xfrm>
                <a:off x="5920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eeform 1725"/>
              <p:cNvSpPr>
                <a:spLocks/>
              </p:cNvSpPr>
              <p:nvPr/>
            </p:nvSpPr>
            <p:spPr bwMode="auto">
              <a:xfrm>
                <a:off x="6056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Freeform 1726"/>
              <p:cNvSpPr>
                <a:spLocks/>
              </p:cNvSpPr>
              <p:nvPr/>
            </p:nvSpPr>
            <p:spPr bwMode="auto">
              <a:xfrm>
                <a:off x="6194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Freeform 1727"/>
              <p:cNvSpPr>
                <a:spLocks/>
              </p:cNvSpPr>
              <p:nvPr/>
            </p:nvSpPr>
            <p:spPr bwMode="auto">
              <a:xfrm>
                <a:off x="6330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Freeform 1728"/>
              <p:cNvSpPr>
                <a:spLocks/>
              </p:cNvSpPr>
              <p:nvPr/>
            </p:nvSpPr>
            <p:spPr bwMode="auto">
              <a:xfrm>
                <a:off x="6468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Freeform 1729"/>
              <p:cNvSpPr>
                <a:spLocks/>
              </p:cNvSpPr>
              <p:nvPr/>
            </p:nvSpPr>
            <p:spPr bwMode="auto">
              <a:xfrm>
                <a:off x="6606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Freeform 1730"/>
              <p:cNvSpPr>
                <a:spLocks/>
              </p:cNvSpPr>
              <p:nvPr/>
            </p:nvSpPr>
            <p:spPr bwMode="auto">
              <a:xfrm>
                <a:off x="6742" y="1196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Freeform 1731"/>
              <p:cNvSpPr>
                <a:spLocks/>
              </p:cNvSpPr>
              <p:nvPr/>
            </p:nvSpPr>
            <p:spPr bwMode="auto">
              <a:xfrm>
                <a:off x="6879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Freeform 1732"/>
              <p:cNvSpPr>
                <a:spLocks/>
              </p:cNvSpPr>
              <p:nvPr/>
            </p:nvSpPr>
            <p:spPr bwMode="auto">
              <a:xfrm>
                <a:off x="7015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Freeform 1733"/>
              <p:cNvSpPr>
                <a:spLocks/>
              </p:cNvSpPr>
              <p:nvPr/>
            </p:nvSpPr>
            <p:spPr bwMode="auto">
              <a:xfrm>
                <a:off x="7153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Freeform 1734"/>
              <p:cNvSpPr>
                <a:spLocks/>
              </p:cNvSpPr>
              <p:nvPr/>
            </p:nvSpPr>
            <p:spPr bwMode="auto">
              <a:xfrm>
                <a:off x="7289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reeform 1735"/>
              <p:cNvSpPr>
                <a:spLocks/>
              </p:cNvSpPr>
              <p:nvPr/>
            </p:nvSpPr>
            <p:spPr bwMode="auto">
              <a:xfrm>
                <a:off x="7427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Freeform 1736"/>
              <p:cNvSpPr>
                <a:spLocks/>
              </p:cNvSpPr>
              <p:nvPr/>
            </p:nvSpPr>
            <p:spPr bwMode="auto">
              <a:xfrm>
                <a:off x="7563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eeform 1737"/>
              <p:cNvSpPr>
                <a:spLocks/>
              </p:cNvSpPr>
              <p:nvPr/>
            </p:nvSpPr>
            <p:spPr bwMode="auto">
              <a:xfrm>
                <a:off x="5714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reeform 1738"/>
              <p:cNvSpPr>
                <a:spLocks/>
              </p:cNvSpPr>
              <p:nvPr/>
            </p:nvSpPr>
            <p:spPr bwMode="auto">
              <a:xfrm>
                <a:off x="5850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Freeform 1739"/>
              <p:cNvSpPr>
                <a:spLocks/>
              </p:cNvSpPr>
              <p:nvPr/>
            </p:nvSpPr>
            <p:spPr bwMode="auto">
              <a:xfrm>
                <a:off x="5988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Freeform 1740"/>
              <p:cNvSpPr>
                <a:spLocks/>
              </p:cNvSpPr>
              <p:nvPr/>
            </p:nvSpPr>
            <p:spPr bwMode="auto">
              <a:xfrm>
                <a:off x="6124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Freeform 1741"/>
              <p:cNvSpPr>
                <a:spLocks/>
              </p:cNvSpPr>
              <p:nvPr/>
            </p:nvSpPr>
            <p:spPr bwMode="auto">
              <a:xfrm>
                <a:off x="6262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reeform 1742"/>
              <p:cNvSpPr>
                <a:spLocks/>
              </p:cNvSpPr>
              <p:nvPr/>
            </p:nvSpPr>
            <p:spPr bwMode="auto">
              <a:xfrm>
                <a:off x="6398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Freeform 1743"/>
              <p:cNvSpPr>
                <a:spLocks/>
              </p:cNvSpPr>
              <p:nvPr/>
            </p:nvSpPr>
            <p:spPr bwMode="auto">
              <a:xfrm>
                <a:off x="6536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Freeform 1744"/>
              <p:cNvSpPr>
                <a:spLocks/>
              </p:cNvSpPr>
              <p:nvPr/>
            </p:nvSpPr>
            <p:spPr bwMode="auto">
              <a:xfrm>
                <a:off x="6672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Freeform 1745"/>
              <p:cNvSpPr>
                <a:spLocks/>
              </p:cNvSpPr>
              <p:nvPr/>
            </p:nvSpPr>
            <p:spPr bwMode="auto">
              <a:xfrm>
                <a:off x="6809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Freeform 1746"/>
              <p:cNvSpPr>
                <a:spLocks/>
              </p:cNvSpPr>
              <p:nvPr/>
            </p:nvSpPr>
            <p:spPr bwMode="auto">
              <a:xfrm>
                <a:off x="6947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Freeform 1747"/>
              <p:cNvSpPr>
                <a:spLocks/>
              </p:cNvSpPr>
              <p:nvPr/>
            </p:nvSpPr>
            <p:spPr bwMode="auto">
              <a:xfrm>
                <a:off x="7083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Freeform 1748"/>
              <p:cNvSpPr>
                <a:spLocks/>
              </p:cNvSpPr>
              <p:nvPr/>
            </p:nvSpPr>
            <p:spPr bwMode="auto">
              <a:xfrm>
                <a:off x="7221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Freeform 1749"/>
              <p:cNvSpPr>
                <a:spLocks/>
              </p:cNvSpPr>
              <p:nvPr/>
            </p:nvSpPr>
            <p:spPr bwMode="auto">
              <a:xfrm>
                <a:off x="7357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Freeform 1750"/>
              <p:cNvSpPr>
                <a:spLocks/>
              </p:cNvSpPr>
              <p:nvPr/>
            </p:nvSpPr>
            <p:spPr bwMode="auto">
              <a:xfrm>
                <a:off x="7495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Freeform 1751"/>
              <p:cNvSpPr>
                <a:spLocks/>
              </p:cNvSpPr>
              <p:nvPr/>
            </p:nvSpPr>
            <p:spPr bwMode="auto">
              <a:xfrm>
                <a:off x="7631" y="1330"/>
                <a:ext cx="48" cy="64"/>
              </a:xfrm>
              <a:custGeom>
                <a:avLst/>
                <a:gdLst>
                  <a:gd name="T0" fmla="*/ 19 w 24"/>
                  <a:gd name="T1" fmla="*/ 6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2 h 32"/>
                  <a:gd name="T12" fmla="*/ 19 w 24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1" y="29"/>
                      <a:pt x="23" y="27"/>
                      <a:pt x="24" y="26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4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Freeform 1752"/>
              <p:cNvSpPr>
                <a:spLocks/>
              </p:cNvSpPr>
              <p:nvPr/>
            </p:nvSpPr>
            <p:spPr bwMode="auto">
              <a:xfrm>
                <a:off x="5782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Freeform 1753"/>
              <p:cNvSpPr>
                <a:spLocks/>
              </p:cNvSpPr>
              <p:nvPr/>
            </p:nvSpPr>
            <p:spPr bwMode="auto">
              <a:xfrm>
                <a:off x="5920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Freeform 1754"/>
              <p:cNvSpPr>
                <a:spLocks/>
              </p:cNvSpPr>
              <p:nvPr/>
            </p:nvSpPr>
            <p:spPr bwMode="auto">
              <a:xfrm>
                <a:off x="6056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Freeform 1755"/>
              <p:cNvSpPr>
                <a:spLocks/>
              </p:cNvSpPr>
              <p:nvPr/>
            </p:nvSpPr>
            <p:spPr bwMode="auto">
              <a:xfrm>
                <a:off x="6194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Freeform 1756"/>
              <p:cNvSpPr>
                <a:spLocks/>
              </p:cNvSpPr>
              <p:nvPr/>
            </p:nvSpPr>
            <p:spPr bwMode="auto">
              <a:xfrm>
                <a:off x="6330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Freeform 1757"/>
              <p:cNvSpPr>
                <a:spLocks/>
              </p:cNvSpPr>
              <p:nvPr/>
            </p:nvSpPr>
            <p:spPr bwMode="auto">
              <a:xfrm>
                <a:off x="6468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Freeform 1758"/>
              <p:cNvSpPr>
                <a:spLocks/>
              </p:cNvSpPr>
              <p:nvPr/>
            </p:nvSpPr>
            <p:spPr bwMode="auto">
              <a:xfrm>
                <a:off x="6606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Freeform 1759"/>
              <p:cNvSpPr>
                <a:spLocks/>
              </p:cNvSpPr>
              <p:nvPr/>
            </p:nvSpPr>
            <p:spPr bwMode="auto">
              <a:xfrm>
                <a:off x="6742" y="1462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Freeform 1760"/>
              <p:cNvSpPr>
                <a:spLocks/>
              </p:cNvSpPr>
              <p:nvPr/>
            </p:nvSpPr>
            <p:spPr bwMode="auto">
              <a:xfrm>
                <a:off x="6879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Freeform 1761"/>
              <p:cNvSpPr>
                <a:spLocks/>
              </p:cNvSpPr>
              <p:nvPr/>
            </p:nvSpPr>
            <p:spPr bwMode="auto">
              <a:xfrm>
                <a:off x="7015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Freeform 1762"/>
              <p:cNvSpPr>
                <a:spLocks/>
              </p:cNvSpPr>
              <p:nvPr/>
            </p:nvSpPr>
            <p:spPr bwMode="auto">
              <a:xfrm>
                <a:off x="7153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Freeform 1763"/>
              <p:cNvSpPr>
                <a:spLocks/>
              </p:cNvSpPr>
              <p:nvPr/>
            </p:nvSpPr>
            <p:spPr bwMode="auto">
              <a:xfrm>
                <a:off x="7289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" name="Group 1965"/>
            <p:cNvGrpSpPr>
              <a:grpSpLocks/>
            </p:cNvGrpSpPr>
            <p:nvPr/>
          </p:nvGrpSpPr>
          <p:grpSpPr bwMode="auto">
            <a:xfrm>
              <a:off x="5714" y="1462"/>
              <a:ext cx="1965" cy="1928"/>
              <a:chOff x="5714" y="1462"/>
              <a:chExt cx="1965" cy="1928"/>
            </a:xfrm>
            <a:grpFill/>
          </p:grpSpPr>
          <p:sp>
            <p:nvSpPr>
              <p:cNvPr id="138" name="Freeform 1765"/>
              <p:cNvSpPr>
                <a:spLocks/>
              </p:cNvSpPr>
              <p:nvPr/>
            </p:nvSpPr>
            <p:spPr bwMode="auto">
              <a:xfrm>
                <a:off x="7427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1766"/>
              <p:cNvSpPr>
                <a:spLocks/>
              </p:cNvSpPr>
              <p:nvPr/>
            </p:nvSpPr>
            <p:spPr bwMode="auto">
              <a:xfrm>
                <a:off x="7563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1767"/>
              <p:cNvSpPr>
                <a:spLocks/>
              </p:cNvSpPr>
              <p:nvPr/>
            </p:nvSpPr>
            <p:spPr bwMode="auto">
              <a:xfrm>
                <a:off x="5714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1768"/>
              <p:cNvSpPr>
                <a:spLocks/>
              </p:cNvSpPr>
              <p:nvPr/>
            </p:nvSpPr>
            <p:spPr bwMode="auto">
              <a:xfrm>
                <a:off x="5850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1769"/>
              <p:cNvSpPr>
                <a:spLocks/>
              </p:cNvSpPr>
              <p:nvPr/>
            </p:nvSpPr>
            <p:spPr bwMode="auto">
              <a:xfrm>
                <a:off x="5988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1770"/>
              <p:cNvSpPr>
                <a:spLocks/>
              </p:cNvSpPr>
              <p:nvPr/>
            </p:nvSpPr>
            <p:spPr bwMode="auto">
              <a:xfrm>
                <a:off x="6124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1771"/>
              <p:cNvSpPr>
                <a:spLocks/>
              </p:cNvSpPr>
              <p:nvPr/>
            </p:nvSpPr>
            <p:spPr bwMode="auto">
              <a:xfrm>
                <a:off x="6262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1772"/>
              <p:cNvSpPr>
                <a:spLocks/>
              </p:cNvSpPr>
              <p:nvPr/>
            </p:nvSpPr>
            <p:spPr bwMode="auto">
              <a:xfrm>
                <a:off x="6398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1773"/>
              <p:cNvSpPr>
                <a:spLocks/>
              </p:cNvSpPr>
              <p:nvPr/>
            </p:nvSpPr>
            <p:spPr bwMode="auto">
              <a:xfrm>
                <a:off x="6536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1774"/>
              <p:cNvSpPr>
                <a:spLocks/>
              </p:cNvSpPr>
              <p:nvPr/>
            </p:nvSpPr>
            <p:spPr bwMode="auto">
              <a:xfrm>
                <a:off x="6672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1775"/>
              <p:cNvSpPr>
                <a:spLocks/>
              </p:cNvSpPr>
              <p:nvPr/>
            </p:nvSpPr>
            <p:spPr bwMode="auto">
              <a:xfrm>
                <a:off x="6809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1776"/>
              <p:cNvSpPr>
                <a:spLocks/>
              </p:cNvSpPr>
              <p:nvPr/>
            </p:nvSpPr>
            <p:spPr bwMode="auto">
              <a:xfrm>
                <a:off x="6947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1777"/>
              <p:cNvSpPr>
                <a:spLocks/>
              </p:cNvSpPr>
              <p:nvPr/>
            </p:nvSpPr>
            <p:spPr bwMode="auto">
              <a:xfrm>
                <a:off x="7083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1778"/>
              <p:cNvSpPr>
                <a:spLocks/>
              </p:cNvSpPr>
              <p:nvPr/>
            </p:nvSpPr>
            <p:spPr bwMode="auto">
              <a:xfrm>
                <a:off x="7221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1779"/>
              <p:cNvSpPr>
                <a:spLocks/>
              </p:cNvSpPr>
              <p:nvPr/>
            </p:nvSpPr>
            <p:spPr bwMode="auto">
              <a:xfrm>
                <a:off x="7357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1780"/>
              <p:cNvSpPr>
                <a:spLocks/>
              </p:cNvSpPr>
              <p:nvPr/>
            </p:nvSpPr>
            <p:spPr bwMode="auto">
              <a:xfrm>
                <a:off x="7495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1781"/>
              <p:cNvSpPr>
                <a:spLocks/>
              </p:cNvSpPr>
              <p:nvPr/>
            </p:nvSpPr>
            <p:spPr bwMode="auto">
              <a:xfrm>
                <a:off x="7631" y="1596"/>
                <a:ext cx="48" cy="64"/>
              </a:xfrm>
              <a:custGeom>
                <a:avLst/>
                <a:gdLst>
                  <a:gd name="T0" fmla="*/ 19 w 24"/>
                  <a:gd name="T1" fmla="*/ 6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2 h 32"/>
                  <a:gd name="T12" fmla="*/ 19 w 24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1" y="29"/>
                      <a:pt x="23" y="27"/>
                      <a:pt x="24" y="26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4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1782"/>
              <p:cNvSpPr>
                <a:spLocks/>
              </p:cNvSpPr>
              <p:nvPr/>
            </p:nvSpPr>
            <p:spPr bwMode="auto">
              <a:xfrm>
                <a:off x="5782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1783"/>
              <p:cNvSpPr>
                <a:spLocks/>
              </p:cNvSpPr>
              <p:nvPr/>
            </p:nvSpPr>
            <p:spPr bwMode="auto">
              <a:xfrm>
                <a:off x="5920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1784"/>
              <p:cNvSpPr>
                <a:spLocks/>
              </p:cNvSpPr>
              <p:nvPr/>
            </p:nvSpPr>
            <p:spPr bwMode="auto">
              <a:xfrm>
                <a:off x="6056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1785"/>
              <p:cNvSpPr>
                <a:spLocks/>
              </p:cNvSpPr>
              <p:nvPr/>
            </p:nvSpPr>
            <p:spPr bwMode="auto">
              <a:xfrm>
                <a:off x="6194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1786"/>
              <p:cNvSpPr>
                <a:spLocks/>
              </p:cNvSpPr>
              <p:nvPr/>
            </p:nvSpPr>
            <p:spPr bwMode="auto">
              <a:xfrm>
                <a:off x="6330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1787"/>
              <p:cNvSpPr>
                <a:spLocks/>
              </p:cNvSpPr>
              <p:nvPr/>
            </p:nvSpPr>
            <p:spPr bwMode="auto">
              <a:xfrm>
                <a:off x="6468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1788"/>
              <p:cNvSpPr>
                <a:spLocks/>
              </p:cNvSpPr>
              <p:nvPr/>
            </p:nvSpPr>
            <p:spPr bwMode="auto">
              <a:xfrm>
                <a:off x="6606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1789"/>
              <p:cNvSpPr>
                <a:spLocks/>
              </p:cNvSpPr>
              <p:nvPr/>
            </p:nvSpPr>
            <p:spPr bwMode="auto">
              <a:xfrm>
                <a:off x="6742" y="1728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1790"/>
              <p:cNvSpPr>
                <a:spLocks/>
              </p:cNvSpPr>
              <p:nvPr/>
            </p:nvSpPr>
            <p:spPr bwMode="auto">
              <a:xfrm>
                <a:off x="6879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1791"/>
              <p:cNvSpPr>
                <a:spLocks/>
              </p:cNvSpPr>
              <p:nvPr/>
            </p:nvSpPr>
            <p:spPr bwMode="auto">
              <a:xfrm>
                <a:off x="7015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1792"/>
              <p:cNvSpPr>
                <a:spLocks/>
              </p:cNvSpPr>
              <p:nvPr/>
            </p:nvSpPr>
            <p:spPr bwMode="auto">
              <a:xfrm>
                <a:off x="7153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1793"/>
              <p:cNvSpPr>
                <a:spLocks/>
              </p:cNvSpPr>
              <p:nvPr/>
            </p:nvSpPr>
            <p:spPr bwMode="auto">
              <a:xfrm>
                <a:off x="7289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794"/>
              <p:cNvSpPr>
                <a:spLocks/>
              </p:cNvSpPr>
              <p:nvPr/>
            </p:nvSpPr>
            <p:spPr bwMode="auto">
              <a:xfrm>
                <a:off x="7427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795"/>
              <p:cNvSpPr>
                <a:spLocks/>
              </p:cNvSpPr>
              <p:nvPr/>
            </p:nvSpPr>
            <p:spPr bwMode="auto">
              <a:xfrm>
                <a:off x="7563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796"/>
              <p:cNvSpPr>
                <a:spLocks/>
              </p:cNvSpPr>
              <p:nvPr/>
            </p:nvSpPr>
            <p:spPr bwMode="auto">
              <a:xfrm>
                <a:off x="5714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797"/>
              <p:cNvSpPr>
                <a:spLocks/>
              </p:cNvSpPr>
              <p:nvPr/>
            </p:nvSpPr>
            <p:spPr bwMode="auto">
              <a:xfrm>
                <a:off x="5850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1798"/>
              <p:cNvSpPr>
                <a:spLocks/>
              </p:cNvSpPr>
              <p:nvPr/>
            </p:nvSpPr>
            <p:spPr bwMode="auto">
              <a:xfrm>
                <a:off x="5988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1799"/>
              <p:cNvSpPr>
                <a:spLocks/>
              </p:cNvSpPr>
              <p:nvPr/>
            </p:nvSpPr>
            <p:spPr bwMode="auto">
              <a:xfrm>
                <a:off x="6124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1800"/>
              <p:cNvSpPr>
                <a:spLocks/>
              </p:cNvSpPr>
              <p:nvPr/>
            </p:nvSpPr>
            <p:spPr bwMode="auto">
              <a:xfrm>
                <a:off x="6262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1801"/>
              <p:cNvSpPr>
                <a:spLocks/>
              </p:cNvSpPr>
              <p:nvPr/>
            </p:nvSpPr>
            <p:spPr bwMode="auto">
              <a:xfrm>
                <a:off x="6398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802"/>
              <p:cNvSpPr>
                <a:spLocks/>
              </p:cNvSpPr>
              <p:nvPr/>
            </p:nvSpPr>
            <p:spPr bwMode="auto">
              <a:xfrm>
                <a:off x="6536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1803"/>
              <p:cNvSpPr>
                <a:spLocks/>
              </p:cNvSpPr>
              <p:nvPr/>
            </p:nvSpPr>
            <p:spPr bwMode="auto">
              <a:xfrm>
                <a:off x="6672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804"/>
              <p:cNvSpPr>
                <a:spLocks/>
              </p:cNvSpPr>
              <p:nvPr/>
            </p:nvSpPr>
            <p:spPr bwMode="auto">
              <a:xfrm>
                <a:off x="6809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805"/>
              <p:cNvSpPr>
                <a:spLocks/>
              </p:cNvSpPr>
              <p:nvPr/>
            </p:nvSpPr>
            <p:spPr bwMode="auto">
              <a:xfrm>
                <a:off x="6947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1806"/>
              <p:cNvSpPr>
                <a:spLocks/>
              </p:cNvSpPr>
              <p:nvPr/>
            </p:nvSpPr>
            <p:spPr bwMode="auto">
              <a:xfrm>
                <a:off x="7083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807"/>
              <p:cNvSpPr>
                <a:spLocks/>
              </p:cNvSpPr>
              <p:nvPr/>
            </p:nvSpPr>
            <p:spPr bwMode="auto">
              <a:xfrm>
                <a:off x="7221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808"/>
              <p:cNvSpPr>
                <a:spLocks/>
              </p:cNvSpPr>
              <p:nvPr/>
            </p:nvSpPr>
            <p:spPr bwMode="auto">
              <a:xfrm>
                <a:off x="7357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1809"/>
              <p:cNvSpPr>
                <a:spLocks/>
              </p:cNvSpPr>
              <p:nvPr/>
            </p:nvSpPr>
            <p:spPr bwMode="auto">
              <a:xfrm>
                <a:off x="7495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1810"/>
              <p:cNvSpPr>
                <a:spLocks/>
              </p:cNvSpPr>
              <p:nvPr/>
            </p:nvSpPr>
            <p:spPr bwMode="auto">
              <a:xfrm>
                <a:off x="7631" y="1862"/>
                <a:ext cx="48" cy="64"/>
              </a:xfrm>
              <a:custGeom>
                <a:avLst/>
                <a:gdLst>
                  <a:gd name="T0" fmla="*/ 19 w 24"/>
                  <a:gd name="T1" fmla="*/ 6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2 h 32"/>
                  <a:gd name="T12" fmla="*/ 19 w 24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1" y="29"/>
                      <a:pt x="23" y="27"/>
                      <a:pt x="24" y="26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4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1811"/>
              <p:cNvSpPr>
                <a:spLocks/>
              </p:cNvSpPr>
              <p:nvPr/>
            </p:nvSpPr>
            <p:spPr bwMode="auto">
              <a:xfrm>
                <a:off x="5782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1812"/>
              <p:cNvSpPr>
                <a:spLocks/>
              </p:cNvSpPr>
              <p:nvPr/>
            </p:nvSpPr>
            <p:spPr bwMode="auto">
              <a:xfrm>
                <a:off x="5920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1813"/>
              <p:cNvSpPr>
                <a:spLocks/>
              </p:cNvSpPr>
              <p:nvPr/>
            </p:nvSpPr>
            <p:spPr bwMode="auto">
              <a:xfrm>
                <a:off x="6056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814"/>
              <p:cNvSpPr>
                <a:spLocks/>
              </p:cNvSpPr>
              <p:nvPr/>
            </p:nvSpPr>
            <p:spPr bwMode="auto">
              <a:xfrm>
                <a:off x="6194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1815"/>
              <p:cNvSpPr>
                <a:spLocks/>
              </p:cNvSpPr>
              <p:nvPr/>
            </p:nvSpPr>
            <p:spPr bwMode="auto">
              <a:xfrm>
                <a:off x="6330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816"/>
              <p:cNvSpPr>
                <a:spLocks/>
              </p:cNvSpPr>
              <p:nvPr/>
            </p:nvSpPr>
            <p:spPr bwMode="auto">
              <a:xfrm>
                <a:off x="6468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1817"/>
              <p:cNvSpPr>
                <a:spLocks/>
              </p:cNvSpPr>
              <p:nvPr/>
            </p:nvSpPr>
            <p:spPr bwMode="auto">
              <a:xfrm>
                <a:off x="6606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1818"/>
              <p:cNvSpPr>
                <a:spLocks/>
              </p:cNvSpPr>
              <p:nvPr/>
            </p:nvSpPr>
            <p:spPr bwMode="auto">
              <a:xfrm>
                <a:off x="6742" y="199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819"/>
              <p:cNvSpPr>
                <a:spLocks/>
              </p:cNvSpPr>
              <p:nvPr/>
            </p:nvSpPr>
            <p:spPr bwMode="auto">
              <a:xfrm>
                <a:off x="6879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820"/>
              <p:cNvSpPr>
                <a:spLocks/>
              </p:cNvSpPr>
              <p:nvPr/>
            </p:nvSpPr>
            <p:spPr bwMode="auto">
              <a:xfrm>
                <a:off x="7015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1821"/>
              <p:cNvSpPr>
                <a:spLocks/>
              </p:cNvSpPr>
              <p:nvPr/>
            </p:nvSpPr>
            <p:spPr bwMode="auto">
              <a:xfrm>
                <a:off x="7153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1822"/>
              <p:cNvSpPr>
                <a:spLocks/>
              </p:cNvSpPr>
              <p:nvPr/>
            </p:nvSpPr>
            <p:spPr bwMode="auto">
              <a:xfrm>
                <a:off x="7289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823"/>
              <p:cNvSpPr>
                <a:spLocks/>
              </p:cNvSpPr>
              <p:nvPr/>
            </p:nvSpPr>
            <p:spPr bwMode="auto">
              <a:xfrm>
                <a:off x="7427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824"/>
              <p:cNvSpPr>
                <a:spLocks/>
              </p:cNvSpPr>
              <p:nvPr/>
            </p:nvSpPr>
            <p:spPr bwMode="auto">
              <a:xfrm>
                <a:off x="7563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825"/>
              <p:cNvSpPr>
                <a:spLocks/>
              </p:cNvSpPr>
              <p:nvPr/>
            </p:nvSpPr>
            <p:spPr bwMode="auto">
              <a:xfrm>
                <a:off x="5714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826"/>
              <p:cNvSpPr>
                <a:spLocks/>
              </p:cNvSpPr>
              <p:nvPr/>
            </p:nvSpPr>
            <p:spPr bwMode="auto">
              <a:xfrm>
                <a:off x="5850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827"/>
              <p:cNvSpPr>
                <a:spLocks/>
              </p:cNvSpPr>
              <p:nvPr/>
            </p:nvSpPr>
            <p:spPr bwMode="auto">
              <a:xfrm>
                <a:off x="5988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1828"/>
              <p:cNvSpPr>
                <a:spLocks/>
              </p:cNvSpPr>
              <p:nvPr/>
            </p:nvSpPr>
            <p:spPr bwMode="auto">
              <a:xfrm>
                <a:off x="6124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1829"/>
              <p:cNvSpPr>
                <a:spLocks/>
              </p:cNvSpPr>
              <p:nvPr/>
            </p:nvSpPr>
            <p:spPr bwMode="auto">
              <a:xfrm>
                <a:off x="6262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1830"/>
              <p:cNvSpPr>
                <a:spLocks/>
              </p:cNvSpPr>
              <p:nvPr/>
            </p:nvSpPr>
            <p:spPr bwMode="auto">
              <a:xfrm>
                <a:off x="6398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1831"/>
              <p:cNvSpPr>
                <a:spLocks/>
              </p:cNvSpPr>
              <p:nvPr/>
            </p:nvSpPr>
            <p:spPr bwMode="auto">
              <a:xfrm>
                <a:off x="6536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1832"/>
              <p:cNvSpPr>
                <a:spLocks/>
              </p:cNvSpPr>
              <p:nvPr/>
            </p:nvSpPr>
            <p:spPr bwMode="auto">
              <a:xfrm>
                <a:off x="6672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1833"/>
              <p:cNvSpPr>
                <a:spLocks/>
              </p:cNvSpPr>
              <p:nvPr/>
            </p:nvSpPr>
            <p:spPr bwMode="auto">
              <a:xfrm>
                <a:off x="6809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1834"/>
              <p:cNvSpPr>
                <a:spLocks/>
              </p:cNvSpPr>
              <p:nvPr/>
            </p:nvSpPr>
            <p:spPr bwMode="auto">
              <a:xfrm>
                <a:off x="6947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1835"/>
              <p:cNvSpPr>
                <a:spLocks/>
              </p:cNvSpPr>
              <p:nvPr/>
            </p:nvSpPr>
            <p:spPr bwMode="auto">
              <a:xfrm>
                <a:off x="7083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1836"/>
              <p:cNvSpPr>
                <a:spLocks/>
              </p:cNvSpPr>
              <p:nvPr/>
            </p:nvSpPr>
            <p:spPr bwMode="auto">
              <a:xfrm>
                <a:off x="7221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1837"/>
              <p:cNvSpPr>
                <a:spLocks/>
              </p:cNvSpPr>
              <p:nvPr/>
            </p:nvSpPr>
            <p:spPr bwMode="auto">
              <a:xfrm>
                <a:off x="7357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1838"/>
              <p:cNvSpPr>
                <a:spLocks/>
              </p:cNvSpPr>
              <p:nvPr/>
            </p:nvSpPr>
            <p:spPr bwMode="auto">
              <a:xfrm>
                <a:off x="7495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1839"/>
              <p:cNvSpPr>
                <a:spLocks/>
              </p:cNvSpPr>
              <p:nvPr/>
            </p:nvSpPr>
            <p:spPr bwMode="auto">
              <a:xfrm>
                <a:off x="7631" y="2128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2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1" y="29"/>
                      <a:pt x="23" y="27"/>
                      <a:pt x="24" y="26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4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1840"/>
              <p:cNvSpPr>
                <a:spLocks/>
              </p:cNvSpPr>
              <p:nvPr/>
            </p:nvSpPr>
            <p:spPr bwMode="auto">
              <a:xfrm>
                <a:off x="5782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1841"/>
              <p:cNvSpPr>
                <a:spLocks/>
              </p:cNvSpPr>
              <p:nvPr/>
            </p:nvSpPr>
            <p:spPr bwMode="auto">
              <a:xfrm>
                <a:off x="5920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1842"/>
              <p:cNvSpPr>
                <a:spLocks/>
              </p:cNvSpPr>
              <p:nvPr/>
            </p:nvSpPr>
            <p:spPr bwMode="auto">
              <a:xfrm>
                <a:off x="6056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1843"/>
              <p:cNvSpPr>
                <a:spLocks/>
              </p:cNvSpPr>
              <p:nvPr/>
            </p:nvSpPr>
            <p:spPr bwMode="auto">
              <a:xfrm>
                <a:off x="6194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1844"/>
              <p:cNvSpPr>
                <a:spLocks/>
              </p:cNvSpPr>
              <p:nvPr/>
            </p:nvSpPr>
            <p:spPr bwMode="auto">
              <a:xfrm>
                <a:off x="6330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1845"/>
              <p:cNvSpPr>
                <a:spLocks/>
              </p:cNvSpPr>
              <p:nvPr/>
            </p:nvSpPr>
            <p:spPr bwMode="auto">
              <a:xfrm>
                <a:off x="6468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1846"/>
              <p:cNvSpPr>
                <a:spLocks/>
              </p:cNvSpPr>
              <p:nvPr/>
            </p:nvSpPr>
            <p:spPr bwMode="auto">
              <a:xfrm>
                <a:off x="6606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1847"/>
              <p:cNvSpPr>
                <a:spLocks/>
              </p:cNvSpPr>
              <p:nvPr/>
            </p:nvSpPr>
            <p:spPr bwMode="auto">
              <a:xfrm>
                <a:off x="6742" y="2262"/>
                <a:ext cx="77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1848"/>
              <p:cNvSpPr>
                <a:spLocks/>
              </p:cNvSpPr>
              <p:nvPr/>
            </p:nvSpPr>
            <p:spPr bwMode="auto">
              <a:xfrm>
                <a:off x="6879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1849"/>
              <p:cNvSpPr>
                <a:spLocks/>
              </p:cNvSpPr>
              <p:nvPr/>
            </p:nvSpPr>
            <p:spPr bwMode="auto">
              <a:xfrm>
                <a:off x="7015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1850"/>
              <p:cNvSpPr>
                <a:spLocks/>
              </p:cNvSpPr>
              <p:nvPr/>
            </p:nvSpPr>
            <p:spPr bwMode="auto">
              <a:xfrm>
                <a:off x="7153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851"/>
              <p:cNvSpPr>
                <a:spLocks/>
              </p:cNvSpPr>
              <p:nvPr/>
            </p:nvSpPr>
            <p:spPr bwMode="auto">
              <a:xfrm>
                <a:off x="7289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852"/>
              <p:cNvSpPr>
                <a:spLocks/>
              </p:cNvSpPr>
              <p:nvPr/>
            </p:nvSpPr>
            <p:spPr bwMode="auto">
              <a:xfrm>
                <a:off x="7427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853"/>
              <p:cNvSpPr>
                <a:spLocks/>
              </p:cNvSpPr>
              <p:nvPr/>
            </p:nvSpPr>
            <p:spPr bwMode="auto">
              <a:xfrm>
                <a:off x="7563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854"/>
              <p:cNvSpPr>
                <a:spLocks/>
              </p:cNvSpPr>
              <p:nvPr/>
            </p:nvSpPr>
            <p:spPr bwMode="auto">
              <a:xfrm>
                <a:off x="5714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1855"/>
              <p:cNvSpPr>
                <a:spLocks/>
              </p:cNvSpPr>
              <p:nvPr/>
            </p:nvSpPr>
            <p:spPr bwMode="auto">
              <a:xfrm>
                <a:off x="5850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856"/>
              <p:cNvSpPr>
                <a:spLocks/>
              </p:cNvSpPr>
              <p:nvPr/>
            </p:nvSpPr>
            <p:spPr bwMode="auto">
              <a:xfrm>
                <a:off x="5988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1857"/>
              <p:cNvSpPr>
                <a:spLocks/>
              </p:cNvSpPr>
              <p:nvPr/>
            </p:nvSpPr>
            <p:spPr bwMode="auto">
              <a:xfrm>
                <a:off x="6124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1858"/>
              <p:cNvSpPr>
                <a:spLocks/>
              </p:cNvSpPr>
              <p:nvPr/>
            </p:nvSpPr>
            <p:spPr bwMode="auto">
              <a:xfrm>
                <a:off x="6262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1859"/>
              <p:cNvSpPr>
                <a:spLocks/>
              </p:cNvSpPr>
              <p:nvPr/>
            </p:nvSpPr>
            <p:spPr bwMode="auto">
              <a:xfrm>
                <a:off x="6398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1860"/>
              <p:cNvSpPr>
                <a:spLocks/>
              </p:cNvSpPr>
              <p:nvPr/>
            </p:nvSpPr>
            <p:spPr bwMode="auto">
              <a:xfrm>
                <a:off x="6536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1861"/>
              <p:cNvSpPr>
                <a:spLocks/>
              </p:cNvSpPr>
              <p:nvPr/>
            </p:nvSpPr>
            <p:spPr bwMode="auto">
              <a:xfrm>
                <a:off x="6672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1862"/>
              <p:cNvSpPr>
                <a:spLocks/>
              </p:cNvSpPr>
              <p:nvPr/>
            </p:nvSpPr>
            <p:spPr bwMode="auto">
              <a:xfrm>
                <a:off x="6809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1863"/>
              <p:cNvSpPr>
                <a:spLocks/>
              </p:cNvSpPr>
              <p:nvPr/>
            </p:nvSpPr>
            <p:spPr bwMode="auto">
              <a:xfrm>
                <a:off x="6947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1864"/>
              <p:cNvSpPr>
                <a:spLocks/>
              </p:cNvSpPr>
              <p:nvPr/>
            </p:nvSpPr>
            <p:spPr bwMode="auto">
              <a:xfrm>
                <a:off x="7083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1865"/>
              <p:cNvSpPr>
                <a:spLocks/>
              </p:cNvSpPr>
              <p:nvPr/>
            </p:nvSpPr>
            <p:spPr bwMode="auto">
              <a:xfrm>
                <a:off x="7221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1866"/>
              <p:cNvSpPr>
                <a:spLocks/>
              </p:cNvSpPr>
              <p:nvPr/>
            </p:nvSpPr>
            <p:spPr bwMode="auto">
              <a:xfrm>
                <a:off x="7357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1867"/>
              <p:cNvSpPr>
                <a:spLocks/>
              </p:cNvSpPr>
              <p:nvPr/>
            </p:nvSpPr>
            <p:spPr bwMode="auto">
              <a:xfrm>
                <a:off x="7495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1868"/>
              <p:cNvSpPr>
                <a:spLocks/>
              </p:cNvSpPr>
              <p:nvPr/>
            </p:nvSpPr>
            <p:spPr bwMode="auto">
              <a:xfrm>
                <a:off x="7631" y="2394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2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1" y="29"/>
                      <a:pt x="23" y="28"/>
                      <a:pt x="24" y="26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1869"/>
              <p:cNvSpPr>
                <a:spLocks/>
              </p:cNvSpPr>
              <p:nvPr/>
            </p:nvSpPr>
            <p:spPr bwMode="auto">
              <a:xfrm>
                <a:off x="5782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1870"/>
              <p:cNvSpPr>
                <a:spLocks/>
              </p:cNvSpPr>
              <p:nvPr/>
            </p:nvSpPr>
            <p:spPr bwMode="auto">
              <a:xfrm>
                <a:off x="5920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1871"/>
              <p:cNvSpPr>
                <a:spLocks/>
              </p:cNvSpPr>
              <p:nvPr/>
            </p:nvSpPr>
            <p:spPr bwMode="auto">
              <a:xfrm>
                <a:off x="6056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1872"/>
              <p:cNvSpPr>
                <a:spLocks/>
              </p:cNvSpPr>
              <p:nvPr/>
            </p:nvSpPr>
            <p:spPr bwMode="auto">
              <a:xfrm>
                <a:off x="6194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1873"/>
              <p:cNvSpPr>
                <a:spLocks/>
              </p:cNvSpPr>
              <p:nvPr/>
            </p:nvSpPr>
            <p:spPr bwMode="auto">
              <a:xfrm>
                <a:off x="6330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1874"/>
              <p:cNvSpPr>
                <a:spLocks/>
              </p:cNvSpPr>
              <p:nvPr/>
            </p:nvSpPr>
            <p:spPr bwMode="auto">
              <a:xfrm>
                <a:off x="6468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1875"/>
              <p:cNvSpPr>
                <a:spLocks/>
              </p:cNvSpPr>
              <p:nvPr/>
            </p:nvSpPr>
            <p:spPr bwMode="auto">
              <a:xfrm>
                <a:off x="6606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1876"/>
              <p:cNvSpPr>
                <a:spLocks/>
              </p:cNvSpPr>
              <p:nvPr/>
            </p:nvSpPr>
            <p:spPr bwMode="auto">
              <a:xfrm>
                <a:off x="6742" y="2528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1877"/>
              <p:cNvSpPr>
                <a:spLocks/>
              </p:cNvSpPr>
              <p:nvPr/>
            </p:nvSpPr>
            <p:spPr bwMode="auto">
              <a:xfrm>
                <a:off x="6879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1878"/>
              <p:cNvSpPr>
                <a:spLocks/>
              </p:cNvSpPr>
              <p:nvPr/>
            </p:nvSpPr>
            <p:spPr bwMode="auto">
              <a:xfrm>
                <a:off x="7015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1879"/>
              <p:cNvSpPr>
                <a:spLocks/>
              </p:cNvSpPr>
              <p:nvPr/>
            </p:nvSpPr>
            <p:spPr bwMode="auto">
              <a:xfrm>
                <a:off x="7153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1880"/>
              <p:cNvSpPr>
                <a:spLocks/>
              </p:cNvSpPr>
              <p:nvPr/>
            </p:nvSpPr>
            <p:spPr bwMode="auto">
              <a:xfrm>
                <a:off x="7289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1881"/>
              <p:cNvSpPr>
                <a:spLocks/>
              </p:cNvSpPr>
              <p:nvPr/>
            </p:nvSpPr>
            <p:spPr bwMode="auto">
              <a:xfrm>
                <a:off x="7427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1882"/>
              <p:cNvSpPr>
                <a:spLocks/>
              </p:cNvSpPr>
              <p:nvPr/>
            </p:nvSpPr>
            <p:spPr bwMode="auto">
              <a:xfrm>
                <a:off x="7563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1883"/>
              <p:cNvSpPr>
                <a:spLocks/>
              </p:cNvSpPr>
              <p:nvPr/>
            </p:nvSpPr>
            <p:spPr bwMode="auto">
              <a:xfrm>
                <a:off x="5714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1884"/>
              <p:cNvSpPr>
                <a:spLocks/>
              </p:cNvSpPr>
              <p:nvPr/>
            </p:nvSpPr>
            <p:spPr bwMode="auto">
              <a:xfrm>
                <a:off x="5850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1885"/>
              <p:cNvSpPr>
                <a:spLocks/>
              </p:cNvSpPr>
              <p:nvPr/>
            </p:nvSpPr>
            <p:spPr bwMode="auto">
              <a:xfrm>
                <a:off x="5988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1886"/>
              <p:cNvSpPr>
                <a:spLocks/>
              </p:cNvSpPr>
              <p:nvPr/>
            </p:nvSpPr>
            <p:spPr bwMode="auto">
              <a:xfrm>
                <a:off x="6124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1887"/>
              <p:cNvSpPr>
                <a:spLocks/>
              </p:cNvSpPr>
              <p:nvPr/>
            </p:nvSpPr>
            <p:spPr bwMode="auto">
              <a:xfrm>
                <a:off x="6262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1888"/>
              <p:cNvSpPr>
                <a:spLocks/>
              </p:cNvSpPr>
              <p:nvPr/>
            </p:nvSpPr>
            <p:spPr bwMode="auto">
              <a:xfrm>
                <a:off x="6398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1889"/>
              <p:cNvSpPr>
                <a:spLocks/>
              </p:cNvSpPr>
              <p:nvPr/>
            </p:nvSpPr>
            <p:spPr bwMode="auto">
              <a:xfrm>
                <a:off x="6536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1890"/>
              <p:cNvSpPr>
                <a:spLocks/>
              </p:cNvSpPr>
              <p:nvPr/>
            </p:nvSpPr>
            <p:spPr bwMode="auto">
              <a:xfrm>
                <a:off x="6672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1891"/>
              <p:cNvSpPr>
                <a:spLocks/>
              </p:cNvSpPr>
              <p:nvPr/>
            </p:nvSpPr>
            <p:spPr bwMode="auto">
              <a:xfrm>
                <a:off x="6809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1892"/>
              <p:cNvSpPr>
                <a:spLocks/>
              </p:cNvSpPr>
              <p:nvPr/>
            </p:nvSpPr>
            <p:spPr bwMode="auto">
              <a:xfrm>
                <a:off x="6947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1893"/>
              <p:cNvSpPr>
                <a:spLocks/>
              </p:cNvSpPr>
              <p:nvPr/>
            </p:nvSpPr>
            <p:spPr bwMode="auto">
              <a:xfrm>
                <a:off x="7083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1894"/>
              <p:cNvSpPr>
                <a:spLocks/>
              </p:cNvSpPr>
              <p:nvPr/>
            </p:nvSpPr>
            <p:spPr bwMode="auto">
              <a:xfrm>
                <a:off x="7221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1895"/>
              <p:cNvSpPr>
                <a:spLocks/>
              </p:cNvSpPr>
              <p:nvPr/>
            </p:nvSpPr>
            <p:spPr bwMode="auto">
              <a:xfrm>
                <a:off x="7357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1896"/>
              <p:cNvSpPr>
                <a:spLocks/>
              </p:cNvSpPr>
              <p:nvPr/>
            </p:nvSpPr>
            <p:spPr bwMode="auto">
              <a:xfrm>
                <a:off x="7495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1897"/>
              <p:cNvSpPr>
                <a:spLocks/>
              </p:cNvSpPr>
              <p:nvPr/>
            </p:nvSpPr>
            <p:spPr bwMode="auto">
              <a:xfrm>
                <a:off x="7631" y="2660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3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1" y="29"/>
                      <a:pt x="23" y="28"/>
                      <a:pt x="24" y="2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3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1898"/>
              <p:cNvSpPr>
                <a:spLocks/>
              </p:cNvSpPr>
              <p:nvPr/>
            </p:nvSpPr>
            <p:spPr bwMode="auto">
              <a:xfrm>
                <a:off x="5782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1899"/>
              <p:cNvSpPr>
                <a:spLocks/>
              </p:cNvSpPr>
              <p:nvPr/>
            </p:nvSpPr>
            <p:spPr bwMode="auto">
              <a:xfrm>
                <a:off x="5920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1900"/>
              <p:cNvSpPr>
                <a:spLocks/>
              </p:cNvSpPr>
              <p:nvPr/>
            </p:nvSpPr>
            <p:spPr bwMode="auto">
              <a:xfrm>
                <a:off x="6056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1901"/>
              <p:cNvSpPr>
                <a:spLocks/>
              </p:cNvSpPr>
              <p:nvPr/>
            </p:nvSpPr>
            <p:spPr bwMode="auto">
              <a:xfrm>
                <a:off x="6194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1902"/>
              <p:cNvSpPr>
                <a:spLocks/>
              </p:cNvSpPr>
              <p:nvPr/>
            </p:nvSpPr>
            <p:spPr bwMode="auto">
              <a:xfrm>
                <a:off x="6330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1903"/>
              <p:cNvSpPr>
                <a:spLocks/>
              </p:cNvSpPr>
              <p:nvPr/>
            </p:nvSpPr>
            <p:spPr bwMode="auto">
              <a:xfrm>
                <a:off x="6468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1904"/>
              <p:cNvSpPr>
                <a:spLocks/>
              </p:cNvSpPr>
              <p:nvPr/>
            </p:nvSpPr>
            <p:spPr bwMode="auto">
              <a:xfrm>
                <a:off x="6606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1905"/>
              <p:cNvSpPr>
                <a:spLocks/>
              </p:cNvSpPr>
              <p:nvPr/>
            </p:nvSpPr>
            <p:spPr bwMode="auto">
              <a:xfrm>
                <a:off x="6742" y="2794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1906"/>
              <p:cNvSpPr>
                <a:spLocks/>
              </p:cNvSpPr>
              <p:nvPr/>
            </p:nvSpPr>
            <p:spPr bwMode="auto">
              <a:xfrm>
                <a:off x="6879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1907"/>
              <p:cNvSpPr>
                <a:spLocks/>
              </p:cNvSpPr>
              <p:nvPr/>
            </p:nvSpPr>
            <p:spPr bwMode="auto">
              <a:xfrm>
                <a:off x="7015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1908"/>
              <p:cNvSpPr>
                <a:spLocks/>
              </p:cNvSpPr>
              <p:nvPr/>
            </p:nvSpPr>
            <p:spPr bwMode="auto">
              <a:xfrm>
                <a:off x="7153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1909"/>
              <p:cNvSpPr>
                <a:spLocks/>
              </p:cNvSpPr>
              <p:nvPr/>
            </p:nvSpPr>
            <p:spPr bwMode="auto">
              <a:xfrm>
                <a:off x="7289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1910"/>
              <p:cNvSpPr>
                <a:spLocks/>
              </p:cNvSpPr>
              <p:nvPr/>
            </p:nvSpPr>
            <p:spPr bwMode="auto">
              <a:xfrm>
                <a:off x="7427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1911"/>
              <p:cNvSpPr>
                <a:spLocks/>
              </p:cNvSpPr>
              <p:nvPr/>
            </p:nvSpPr>
            <p:spPr bwMode="auto">
              <a:xfrm>
                <a:off x="7563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1912"/>
              <p:cNvSpPr>
                <a:spLocks/>
              </p:cNvSpPr>
              <p:nvPr/>
            </p:nvSpPr>
            <p:spPr bwMode="auto">
              <a:xfrm>
                <a:off x="5714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1913"/>
              <p:cNvSpPr>
                <a:spLocks/>
              </p:cNvSpPr>
              <p:nvPr/>
            </p:nvSpPr>
            <p:spPr bwMode="auto">
              <a:xfrm>
                <a:off x="5850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1914"/>
              <p:cNvSpPr>
                <a:spLocks/>
              </p:cNvSpPr>
              <p:nvPr/>
            </p:nvSpPr>
            <p:spPr bwMode="auto">
              <a:xfrm>
                <a:off x="5988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1915"/>
              <p:cNvSpPr>
                <a:spLocks/>
              </p:cNvSpPr>
              <p:nvPr/>
            </p:nvSpPr>
            <p:spPr bwMode="auto">
              <a:xfrm>
                <a:off x="6124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1916"/>
              <p:cNvSpPr>
                <a:spLocks/>
              </p:cNvSpPr>
              <p:nvPr/>
            </p:nvSpPr>
            <p:spPr bwMode="auto">
              <a:xfrm>
                <a:off x="6262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1917"/>
              <p:cNvSpPr>
                <a:spLocks/>
              </p:cNvSpPr>
              <p:nvPr/>
            </p:nvSpPr>
            <p:spPr bwMode="auto">
              <a:xfrm>
                <a:off x="6398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1918"/>
              <p:cNvSpPr>
                <a:spLocks/>
              </p:cNvSpPr>
              <p:nvPr/>
            </p:nvSpPr>
            <p:spPr bwMode="auto">
              <a:xfrm>
                <a:off x="6536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1919"/>
              <p:cNvSpPr>
                <a:spLocks/>
              </p:cNvSpPr>
              <p:nvPr/>
            </p:nvSpPr>
            <p:spPr bwMode="auto">
              <a:xfrm>
                <a:off x="6672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1920"/>
              <p:cNvSpPr>
                <a:spLocks/>
              </p:cNvSpPr>
              <p:nvPr/>
            </p:nvSpPr>
            <p:spPr bwMode="auto">
              <a:xfrm>
                <a:off x="6809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1921"/>
              <p:cNvSpPr>
                <a:spLocks/>
              </p:cNvSpPr>
              <p:nvPr/>
            </p:nvSpPr>
            <p:spPr bwMode="auto">
              <a:xfrm>
                <a:off x="6947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1922"/>
              <p:cNvSpPr>
                <a:spLocks/>
              </p:cNvSpPr>
              <p:nvPr/>
            </p:nvSpPr>
            <p:spPr bwMode="auto">
              <a:xfrm>
                <a:off x="7083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1923"/>
              <p:cNvSpPr>
                <a:spLocks/>
              </p:cNvSpPr>
              <p:nvPr/>
            </p:nvSpPr>
            <p:spPr bwMode="auto">
              <a:xfrm>
                <a:off x="7221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1924"/>
              <p:cNvSpPr>
                <a:spLocks/>
              </p:cNvSpPr>
              <p:nvPr/>
            </p:nvSpPr>
            <p:spPr bwMode="auto">
              <a:xfrm>
                <a:off x="7357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1925"/>
              <p:cNvSpPr>
                <a:spLocks/>
              </p:cNvSpPr>
              <p:nvPr/>
            </p:nvSpPr>
            <p:spPr bwMode="auto">
              <a:xfrm>
                <a:off x="7495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1926"/>
              <p:cNvSpPr>
                <a:spLocks/>
              </p:cNvSpPr>
              <p:nvPr/>
            </p:nvSpPr>
            <p:spPr bwMode="auto">
              <a:xfrm>
                <a:off x="7631" y="2926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20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3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1" y="30"/>
                      <a:pt x="23" y="28"/>
                      <a:pt x="24" y="2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3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1927"/>
              <p:cNvSpPr>
                <a:spLocks/>
              </p:cNvSpPr>
              <p:nvPr/>
            </p:nvSpPr>
            <p:spPr bwMode="auto">
              <a:xfrm>
                <a:off x="5782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1928"/>
              <p:cNvSpPr>
                <a:spLocks/>
              </p:cNvSpPr>
              <p:nvPr/>
            </p:nvSpPr>
            <p:spPr bwMode="auto">
              <a:xfrm>
                <a:off x="5920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1929"/>
              <p:cNvSpPr>
                <a:spLocks/>
              </p:cNvSpPr>
              <p:nvPr/>
            </p:nvSpPr>
            <p:spPr bwMode="auto">
              <a:xfrm>
                <a:off x="6056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1930"/>
              <p:cNvSpPr>
                <a:spLocks/>
              </p:cNvSpPr>
              <p:nvPr/>
            </p:nvSpPr>
            <p:spPr bwMode="auto">
              <a:xfrm>
                <a:off x="6194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1931"/>
              <p:cNvSpPr>
                <a:spLocks/>
              </p:cNvSpPr>
              <p:nvPr/>
            </p:nvSpPr>
            <p:spPr bwMode="auto">
              <a:xfrm>
                <a:off x="6330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1932"/>
              <p:cNvSpPr>
                <a:spLocks/>
              </p:cNvSpPr>
              <p:nvPr/>
            </p:nvSpPr>
            <p:spPr bwMode="auto">
              <a:xfrm>
                <a:off x="6468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1933"/>
              <p:cNvSpPr>
                <a:spLocks/>
              </p:cNvSpPr>
              <p:nvPr/>
            </p:nvSpPr>
            <p:spPr bwMode="auto">
              <a:xfrm>
                <a:off x="6606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1934"/>
              <p:cNvSpPr>
                <a:spLocks/>
              </p:cNvSpPr>
              <p:nvPr/>
            </p:nvSpPr>
            <p:spPr bwMode="auto">
              <a:xfrm>
                <a:off x="6742" y="3060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1935"/>
              <p:cNvSpPr>
                <a:spLocks/>
              </p:cNvSpPr>
              <p:nvPr/>
            </p:nvSpPr>
            <p:spPr bwMode="auto">
              <a:xfrm>
                <a:off x="6879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1936"/>
              <p:cNvSpPr>
                <a:spLocks/>
              </p:cNvSpPr>
              <p:nvPr/>
            </p:nvSpPr>
            <p:spPr bwMode="auto">
              <a:xfrm>
                <a:off x="7015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1937"/>
              <p:cNvSpPr>
                <a:spLocks/>
              </p:cNvSpPr>
              <p:nvPr/>
            </p:nvSpPr>
            <p:spPr bwMode="auto">
              <a:xfrm>
                <a:off x="7153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1938"/>
              <p:cNvSpPr>
                <a:spLocks/>
              </p:cNvSpPr>
              <p:nvPr/>
            </p:nvSpPr>
            <p:spPr bwMode="auto">
              <a:xfrm>
                <a:off x="7289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1939"/>
              <p:cNvSpPr>
                <a:spLocks/>
              </p:cNvSpPr>
              <p:nvPr/>
            </p:nvSpPr>
            <p:spPr bwMode="auto">
              <a:xfrm>
                <a:off x="7427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1940"/>
              <p:cNvSpPr>
                <a:spLocks/>
              </p:cNvSpPr>
              <p:nvPr/>
            </p:nvSpPr>
            <p:spPr bwMode="auto">
              <a:xfrm>
                <a:off x="7563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1941"/>
              <p:cNvSpPr>
                <a:spLocks/>
              </p:cNvSpPr>
              <p:nvPr/>
            </p:nvSpPr>
            <p:spPr bwMode="auto">
              <a:xfrm>
                <a:off x="5714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1942"/>
              <p:cNvSpPr>
                <a:spLocks/>
              </p:cNvSpPr>
              <p:nvPr/>
            </p:nvSpPr>
            <p:spPr bwMode="auto">
              <a:xfrm>
                <a:off x="5850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1943"/>
              <p:cNvSpPr>
                <a:spLocks/>
              </p:cNvSpPr>
              <p:nvPr/>
            </p:nvSpPr>
            <p:spPr bwMode="auto">
              <a:xfrm>
                <a:off x="5988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1944"/>
              <p:cNvSpPr>
                <a:spLocks/>
              </p:cNvSpPr>
              <p:nvPr/>
            </p:nvSpPr>
            <p:spPr bwMode="auto">
              <a:xfrm>
                <a:off x="6124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eeform 1945"/>
              <p:cNvSpPr>
                <a:spLocks/>
              </p:cNvSpPr>
              <p:nvPr/>
            </p:nvSpPr>
            <p:spPr bwMode="auto">
              <a:xfrm>
                <a:off x="6262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1946"/>
              <p:cNvSpPr>
                <a:spLocks/>
              </p:cNvSpPr>
              <p:nvPr/>
            </p:nvSpPr>
            <p:spPr bwMode="auto">
              <a:xfrm>
                <a:off x="6398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1947"/>
              <p:cNvSpPr>
                <a:spLocks/>
              </p:cNvSpPr>
              <p:nvPr/>
            </p:nvSpPr>
            <p:spPr bwMode="auto">
              <a:xfrm>
                <a:off x="6536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1948"/>
              <p:cNvSpPr>
                <a:spLocks/>
              </p:cNvSpPr>
              <p:nvPr/>
            </p:nvSpPr>
            <p:spPr bwMode="auto">
              <a:xfrm>
                <a:off x="6672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1949"/>
              <p:cNvSpPr>
                <a:spLocks/>
              </p:cNvSpPr>
              <p:nvPr/>
            </p:nvSpPr>
            <p:spPr bwMode="auto">
              <a:xfrm>
                <a:off x="6809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1950"/>
              <p:cNvSpPr>
                <a:spLocks/>
              </p:cNvSpPr>
              <p:nvPr/>
            </p:nvSpPr>
            <p:spPr bwMode="auto">
              <a:xfrm>
                <a:off x="6947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1951"/>
              <p:cNvSpPr>
                <a:spLocks/>
              </p:cNvSpPr>
              <p:nvPr/>
            </p:nvSpPr>
            <p:spPr bwMode="auto">
              <a:xfrm>
                <a:off x="7083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1952"/>
              <p:cNvSpPr>
                <a:spLocks/>
              </p:cNvSpPr>
              <p:nvPr/>
            </p:nvSpPr>
            <p:spPr bwMode="auto">
              <a:xfrm>
                <a:off x="7221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1953"/>
              <p:cNvSpPr>
                <a:spLocks/>
              </p:cNvSpPr>
              <p:nvPr/>
            </p:nvSpPr>
            <p:spPr bwMode="auto">
              <a:xfrm>
                <a:off x="7357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1954"/>
              <p:cNvSpPr>
                <a:spLocks/>
              </p:cNvSpPr>
              <p:nvPr/>
            </p:nvSpPr>
            <p:spPr bwMode="auto">
              <a:xfrm>
                <a:off x="7495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1955"/>
              <p:cNvSpPr>
                <a:spLocks/>
              </p:cNvSpPr>
              <p:nvPr/>
            </p:nvSpPr>
            <p:spPr bwMode="auto">
              <a:xfrm>
                <a:off x="7631" y="3192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20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3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1" y="30"/>
                      <a:pt x="23" y="28"/>
                      <a:pt x="24" y="2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4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1956"/>
              <p:cNvSpPr>
                <a:spLocks/>
              </p:cNvSpPr>
              <p:nvPr/>
            </p:nvSpPr>
            <p:spPr bwMode="auto">
              <a:xfrm>
                <a:off x="5782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1957"/>
              <p:cNvSpPr>
                <a:spLocks/>
              </p:cNvSpPr>
              <p:nvPr/>
            </p:nvSpPr>
            <p:spPr bwMode="auto">
              <a:xfrm>
                <a:off x="5920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1958"/>
              <p:cNvSpPr>
                <a:spLocks/>
              </p:cNvSpPr>
              <p:nvPr/>
            </p:nvSpPr>
            <p:spPr bwMode="auto">
              <a:xfrm>
                <a:off x="6056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1959"/>
              <p:cNvSpPr>
                <a:spLocks/>
              </p:cNvSpPr>
              <p:nvPr/>
            </p:nvSpPr>
            <p:spPr bwMode="auto">
              <a:xfrm>
                <a:off x="6194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1960"/>
              <p:cNvSpPr>
                <a:spLocks/>
              </p:cNvSpPr>
              <p:nvPr/>
            </p:nvSpPr>
            <p:spPr bwMode="auto">
              <a:xfrm>
                <a:off x="6330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1961"/>
              <p:cNvSpPr>
                <a:spLocks/>
              </p:cNvSpPr>
              <p:nvPr/>
            </p:nvSpPr>
            <p:spPr bwMode="auto">
              <a:xfrm>
                <a:off x="6468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1962"/>
              <p:cNvSpPr>
                <a:spLocks/>
              </p:cNvSpPr>
              <p:nvPr/>
            </p:nvSpPr>
            <p:spPr bwMode="auto">
              <a:xfrm>
                <a:off x="6606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1963"/>
              <p:cNvSpPr>
                <a:spLocks/>
              </p:cNvSpPr>
              <p:nvPr/>
            </p:nvSpPr>
            <p:spPr bwMode="auto">
              <a:xfrm>
                <a:off x="6742" y="3326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1964"/>
              <p:cNvSpPr>
                <a:spLocks/>
              </p:cNvSpPr>
              <p:nvPr/>
            </p:nvSpPr>
            <p:spPr bwMode="auto">
              <a:xfrm>
                <a:off x="6879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" name="Freeform 1966"/>
            <p:cNvSpPr>
              <a:spLocks/>
            </p:cNvSpPr>
            <p:nvPr/>
          </p:nvSpPr>
          <p:spPr bwMode="auto">
            <a:xfrm>
              <a:off x="7015" y="3326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967"/>
            <p:cNvSpPr>
              <a:spLocks/>
            </p:cNvSpPr>
            <p:nvPr/>
          </p:nvSpPr>
          <p:spPr bwMode="auto">
            <a:xfrm>
              <a:off x="7153" y="3326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968"/>
            <p:cNvSpPr>
              <a:spLocks/>
            </p:cNvSpPr>
            <p:nvPr/>
          </p:nvSpPr>
          <p:spPr bwMode="auto">
            <a:xfrm>
              <a:off x="7289" y="3326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969"/>
            <p:cNvSpPr>
              <a:spLocks/>
            </p:cNvSpPr>
            <p:nvPr/>
          </p:nvSpPr>
          <p:spPr bwMode="auto">
            <a:xfrm>
              <a:off x="7427" y="3326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970"/>
            <p:cNvSpPr>
              <a:spLocks/>
            </p:cNvSpPr>
            <p:nvPr/>
          </p:nvSpPr>
          <p:spPr bwMode="auto">
            <a:xfrm>
              <a:off x="7563" y="3326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971"/>
            <p:cNvSpPr>
              <a:spLocks/>
            </p:cNvSpPr>
            <p:nvPr/>
          </p:nvSpPr>
          <p:spPr bwMode="auto">
            <a:xfrm>
              <a:off x="5714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2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2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972"/>
            <p:cNvSpPr>
              <a:spLocks/>
            </p:cNvSpPr>
            <p:nvPr/>
          </p:nvSpPr>
          <p:spPr bwMode="auto">
            <a:xfrm>
              <a:off x="5850" y="3458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20 h 32"/>
                <a:gd name="T6" fmla="*/ 19 w 39"/>
                <a:gd name="T7" fmla="*/ 32 h 32"/>
                <a:gd name="T8" fmla="*/ 33 w 39"/>
                <a:gd name="T9" fmla="*/ 20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8" y="0"/>
                    <a:pt x="3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4" y="26"/>
                    <a:pt x="27" y="24"/>
                    <a:pt x="33" y="20"/>
                  </a:cubicBezTo>
                  <a:cubicBezTo>
                    <a:pt x="39" y="16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973"/>
            <p:cNvSpPr>
              <a:spLocks/>
            </p:cNvSpPr>
            <p:nvPr/>
          </p:nvSpPr>
          <p:spPr bwMode="auto">
            <a:xfrm>
              <a:off x="5988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3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974"/>
            <p:cNvSpPr>
              <a:spLocks/>
            </p:cNvSpPr>
            <p:nvPr/>
          </p:nvSpPr>
          <p:spPr bwMode="auto">
            <a:xfrm>
              <a:off x="6124" y="3458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20 h 32"/>
                <a:gd name="T6" fmla="*/ 19 w 39"/>
                <a:gd name="T7" fmla="*/ 32 h 32"/>
                <a:gd name="T8" fmla="*/ 33 w 39"/>
                <a:gd name="T9" fmla="*/ 20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8" y="0"/>
                    <a:pt x="3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4" y="26"/>
                    <a:pt x="27" y="24"/>
                    <a:pt x="33" y="20"/>
                  </a:cubicBezTo>
                  <a:cubicBezTo>
                    <a:pt x="39" y="16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975"/>
            <p:cNvSpPr>
              <a:spLocks/>
            </p:cNvSpPr>
            <p:nvPr/>
          </p:nvSpPr>
          <p:spPr bwMode="auto">
            <a:xfrm>
              <a:off x="6262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3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976"/>
            <p:cNvSpPr>
              <a:spLocks/>
            </p:cNvSpPr>
            <p:nvPr/>
          </p:nvSpPr>
          <p:spPr bwMode="auto">
            <a:xfrm>
              <a:off x="6398" y="34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20 h 32"/>
                <a:gd name="T6" fmla="*/ 20 w 39"/>
                <a:gd name="T7" fmla="*/ 32 h 32"/>
                <a:gd name="T8" fmla="*/ 33 w 39"/>
                <a:gd name="T9" fmla="*/ 20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20" y="32"/>
                  </a:cubicBezTo>
                  <a:cubicBezTo>
                    <a:pt x="24" y="26"/>
                    <a:pt x="27" y="24"/>
                    <a:pt x="33" y="20"/>
                  </a:cubicBezTo>
                  <a:cubicBezTo>
                    <a:pt x="39" y="16"/>
                    <a:pt x="39" y="9"/>
                    <a:pt x="36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77"/>
            <p:cNvSpPr>
              <a:spLocks/>
            </p:cNvSpPr>
            <p:nvPr/>
          </p:nvSpPr>
          <p:spPr bwMode="auto">
            <a:xfrm>
              <a:off x="6536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3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978"/>
            <p:cNvSpPr>
              <a:spLocks/>
            </p:cNvSpPr>
            <p:nvPr/>
          </p:nvSpPr>
          <p:spPr bwMode="auto">
            <a:xfrm>
              <a:off x="6672" y="34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20 h 32"/>
                <a:gd name="T6" fmla="*/ 20 w 39"/>
                <a:gd name="T7" fmla="*/ 32 h 32"/>
                <a:gd name="T8" fmla="*/ 33 w 39"/>
                <a:gd name="T9" fmla="*/ 20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6" y="26"/>
                    <a:pt x="20" y="32"/>
                  </a:cubicBezTo>
                  <a:cubicBezTo>
                    <a:pt x="24" y="26"/>
                    <a:pt x="27" y="24"/>
                    <a:pt x="33" y="20"/>
                  </a:cubicBezTo>
                  <a:cubicBezTo>
                    <a:pt x="39" y="16"/>
                    <a:pt x="39" y="9"/>
                    <a:pt x="36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979"/>
            <p:cNvSpPr>
              <a:spLocks/>
            </p:cNvSpPr>
            <p:nvPr/>
          </p:nvSpPr>
          <p:spPr bwMode="auto">
            <a:xfrm>
              <a:off x="6809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6 w 38"/>
                <a:gd name="T5" fmla="*/ 20 h 32"/>
                <a:gd name="T6" fmla="*/ 19 w 38"/>
                <a:gd name="T7" fmla="*/ 32 h 32"/>
                <a:gd name="T8" fmla="*/ 33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980"/>
            <p:cNvSpPr>
              <a:spLocks/>
            </p:cNvSpPr>
            <p:nvPr/>
          </p:nvSpPr>
          <p:spPr bwMode="auto">
            <a:xfrm>
              <a:off x="6947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2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2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981"/>
            <p:cNvSpPr>
              <a:spLocks/>
            </p:cNvSpPr>
            <p:nvPr/>
          </p:nvSpPr>
          <p:spPr bwMode="auto">
            <a:xfrm>
              <a:off x="7083" y="3458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20 h 32"/>
                <a:gd name="T6" fmla="*/ 19 w 39"/>
                <a:gd name="T7" fmla="*/ 32 h 32"/>
                <a:gd name="T8" fmla="*/ 33 w 39"/>
                <a:gd name="T9" fmla="*/ 20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8" y="0"/>
                    <a:pt x="3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7" y="24"/>
                    <a:pt x="33" y="20"/>
                  </a:cubicBezTo>
                  <a:cubicBezTo>
                    <a:pt x="39" y="16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982"/>
            <p:cNvSpPr>
              <a:spLocks/>
            </p:cNvSpPr>
            <p:nvPr/>
          </p:nvSpPr>
          <p:spPr bwMode="auto">
            <a:xfrm>
              <a:off x="7221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2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2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983"/>
            <p:cNvSpPr>
              <a:spLocks/>
            </p:cNvSpPr>
            <p:nvPr/>
          </p:nvSpPr>
          <p:spPr bwMode="auto">
            <a:xfrm>
              <a:off x="7357" y="3458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20 h 32"/>
                <a:gd name="T6" fmla="*/ 19 w 39"/>
                <a:gd name="T7" fmla="*/ 32 h 32"/>
                <a:gd name="T8" fmla="*/ 33 w 39"/>
                <a:gd name="T9" fmla="*/ 20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8" y="0"/>
                    <a:pt x="3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4" y="26"/>
                    <a:pt x="27" y="24"/>
                    <a:pt x="33" y="20"/>
                  </a:cubicBezTo>
                  <a:cubicBezTo>
                    <a:pt x="39" y="16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984"/>
            <p:cNvSpPr>
              <a:spLocks/>
            </p:cNvSpPr>
            <p:nvPr/>
          </p:nvSpPr>
          <p:spPr bwMode="auto">
            <a:xfrm>
              <a:off x="7495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3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985"/>
            <p:cNvSpPr>
              <a:spLocks/>
            </p:cNvSpPr>
            <p:nvPr/>
          </p:nvSpPr>
          <p:spPr bwMode="auto">
            <a:xfrm>
              <a:off x="7631" y="3458"/>
              <a:ext cx="48" cy="64"/>
            </a:xfrm>
            <a:custGeom>
              <a:avLst/>
              <a:gdLst>
                <a:gd name="T0" fmla="*/ 19 w 24"/>
                <a:gd name="T1" fmla="*/ 7 h 32"/>
                <a:gd name="T2" fmla="*/ 4 w 24"/>
                <a:gd name="T3" fmla="*/ 5 h 32"/>
                <a:gd name="T4" fmla="*/ 6 w 24"/>
                <a:gd name="T5" fmla="*/ 20 h 32"/>
                <a:gd name="T6" fmla="*/ 19 w 24"/>
                <a:gd name="T7" fmla="*/ 32 h 32"/>
                <a:gd name="T8" fmla="*/ 24 w 24"/>
                <a:gd name="T9" fmla="*/ 26 h 32"/>
                <a:gd name="T10" fmla="*/ 24 w 24"/>
                <a:gd name="T11" fmla="*/ 3 h 32"/>
                <a:gd name="T12" fmla="*/ 19 w 24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2">
                  <a:moveTo>
                    <a:pt x="19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1" y="30"/>
                    <a:pt x="23" y="28"/>
                    <a:pt x="24" y="26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4"/>
                    <a:pt x="21" y="5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986"/>
            <p:cNvSpPr>
              <a:spLocks/>
            </p:cNvSpPr>
            <p:nvPr/>
          </p:nvSpPr>
          <p:spPr bwMode="auto">
            <a:xfrm>
              <a:off x="5782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987"/>
            <p:cNvSpPr>
              <a:spLocks/>
            </p:cNvSpPr>
            <p:nvPr/>
          </p:nvSpPr>
          <p:spPr bwMode="auto">
            <a:xfrm>
              <a:off x="5920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988"/>
            <p:cNvSpPr>
              <a:spLocks/>
            </p:cNvSpPr>
            <p:nvPr/>
          </p:nvSpPr>
          <p:spPr bwMode="auto">
            <a:xfrm>
              <a:off x="6056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989"/>
            <p:cNvSpPr>
              <a:spLocks/>
            </p:cNvSpPr>
            <p:nvPr/>
          </p:nvSpPr>
          <p:spPr bwMode="auto">
            <a:xfrm>
              <a:off x="6194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990"/>
            <p:cNvSpPr>
              <a:spLocks/>
            </p:cNvSpPr>
            <p:nvPr/>
          </p:nvSpPr>
          <p:spPr bwMode="auto">
            <a:xfrm>
              <a:off x="6330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6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991"/>
            <p:cNvSpPr>
              <a:spLocks/>
            </p:cNvSpPr>
            <p:nvPr/>
          </p:nvSpPr>
          <p:spPr bwMode="auto">
            <a:xfrm>
              <a:off x="6468" y="3592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992"/>
            <p:cNvSpPr>
              <a:spLocks/>
            </p:cNvSpPr>
            <p:nvPr/>
          </p:nvSpPr>
          <p:spPr bwMode="auto">
            <a:xfrm>
              <a:off x="6606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993"/>
            <p:cNvSpPr>
              <a:spLocks/>
            </p:cNvSpPr>
            <p:nvPr/>
          </p:nvSpPr>
          <p:spPr bwMode="auto">
            <a:xfrm>
              <a:off x="6742" y="3592"/>
              <a:ext cx="77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994"/>
            <p:cNvSpPr>
              <a:spLocks/>
            </p:cNvSpPr>
            <p:nvPr/>
          </p:nvSpPr>
          <p:spPr bwMode="auto">
            <a:xfrm>
              <a:off x="6879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995"/>
            <p:cNvSpPr>
              <a:spLocks/>
            </p:cNvSpPr>
            <p:nvPr/>
          </p:nvSpPr>
          <p:spPr bwMode="auto">
            <a:xfrm>
              <a:off x="7015" y="3592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996"/>
            <p:cNvSpPr>
              <a:spLocks/>
            </p:cNvSpPr>
            <p:nvPr/>
          </p:nvSpPr>
          <p:spPr bwMode="auto">
            <a:xfrm>
              <a:off x="7153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997"/>
            <p:cNvSpPr>
              <a:spLocks/>
            </p:cNvSpPr>
            <p:nvPr/>
          </p:nvSpPr>
          <p:spPr bwMode="auto">
            <a:xfrm>
              <a:off x="7289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998"/>
            <p:cNvSpPr>
              <a:spLocks/>
            </p:cNvSpPr>
            <p:nvPr/>
          </p:nvSpPr>
          <p:spPr bwMode="auto">
            <a:xfrm>
              <a:off x="7427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999"/>
            <p:cNvSpPr>
              <a:spLocks/>
            </p:cNvSpPr>
            <p:nvPr/>
          </p:nvSpPr>
          <p:spPr bwMode="auto">
            <a:xfrm>
              <a:off x="7563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2000"/>
            <p:cNvSpPr>
              <a:spLocks/>
            </p:cNvSpPr>
            <p:nvPr/>
          </p:nvSpPr>
          <p:spPr bwMode="auto">
            <a:xfrm>
              <a:off x="5782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2001"/>
            <p:cNvSpPr>
              <a:spLocks/>
            </p:cNvSpPr>
            <p:nvPr/>
          </p:nvSpPr>
          <p:spPr bwMode="auto">
            <a:xfrm>
              <a:off x="5920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2002"/>
            <p:cNvSpPr>
              <a:spLocks/>
            </p:cNvSpPr>
            <p:nvPr/>
          </p:nvSpPr>
          <p:spPr bwMode="auto">
            <a:xfrm>
              <a:off x="6056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2003"/>
            <p:cNvSpPr>
              <a:spLocks/>
            </p:cNvSpPr>
            <p:nvPr/>
          </p:nvSpPr>
          <p:spPr bwMode="auto">
            <a:xfrm>
              <a:off x="6194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004"/>
            <p:cNvSpPr>
              <a:spLocks/>
            </p:cNvSpPr>
            <p:nvPr/>
          </p:nvSpPr>
          <p:spPr bwMode="auto">
            <a:xfrm>
              <a:off x="6330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6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2005"/>
            <p:cNvSpPr>
              <a:spLocks/>
            </p:cNvSpPr>
            <p:nvPr/>
          </p:nvSpPr>
          <p:spPr bwMode="auto">
            <a:xfrm>
              <a:off x="6468" y="3592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2006"/>
            <p:cNvSpPr>
              <a:spLocks/>
            </p:cNvSpPr>
            <p:nvPr/>
          </p:nvSpPr>
          <p:spPr bwMode="auto">
            <a:xfrm>
              <a:off x="6606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007"/>
            <p:cNvSpPr>
              <a:spLocks/>
            </p:cNvSpPr>
            <p:nvPr/>
          </p:nvSpPr>
          <p:spPr bwMode="auto">
            <a:xfrm>
              <a:off x="6742" y="3592"/>
              <a:ext cx="77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008"/>
            <p:cNvSpPr>
              <a:spLocks/>
            </p:cNvSpPr>
            <p:nvPr/>
          </p:nvSpPr>
          <p:spPr bwMode="auto">
            <a:xfrm>
              <a:off x="6879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2009"/>
            <p:cNvSpPr>
              <a:spLocks/>
            </p:cNvSpPr>
            <p:nvPr/>
          </p:nvSpPr>
          <p:spPr bwMode="auto">
            <a:xfrm>
              <a:off x="7015" y="3592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2010"/>
            <p:cNvSpPr>
              <a:spLocks/>
            </p:cNvSpPr>
            <p:nvPr/>
          </p:nvSpPr>
          <p:spPr bwMode="auto">
            <a:xfrm>
              <a:off x="7153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2011"/>
            <p:cNvSpPr>
              <a:spLocks/>
            </p:cNvSpPr>
            <p:nvPr/>
          </p:nvSpPr>
          <p:spPr bwMode="auto">
            <a:xfrm>
              <a:off x="7289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2012"/>
            <p:cNvSpPr>
              <a:spLocks/>
            </p:cNvSpPr>
            <p:nvPr/>
          </p:nvSpPr>
          <p:spPr bwMode="auto">
            <a:xfrm>
              <a:off x="7427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2013"/>
            <p:cNvSpPr>
              <a:spLocks/>
            </p:cNvSpPr>
            <p:nvPr/>
          </p:nvSpPr>
          <p:spPr bwMode="auto">
            <a:xfrm>
              <a:off x="7563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2014"/>
            <p:cNvSpPr>
              <a:spLocks/>
            </p:cNvSpPr>
            <p:nvPr/>
          </p:nvSpPr>
          <p:spPr bwMode="auto">
            <a:xfrm>
              <a:off x="5714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2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2015"/>
            <p:cNvSpPr>
              <a:spLocks/>
            </p:cNvSpPr>
            <p:nvPr/>
          </p:nvSpPr>
          <p:spPr bwMode="auto">
            <a:xfrm>
              <a:off x="5850" y="3726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2016"/>
            <p:cNvSpPr>
              <a:spLocks/>
            </p:cNvSpPr>
            <p:nvPr/>
          </p:nvSpPr>
          <p:spPr bwMode="auto">
            <a:xfrm>
              <a:off x="5988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2017"/>
            <p:cNvSpPr>
              <a:spLocks/>
            </p:cNvSpPr>
            <p:nvPr/>
          </p:nvSpPr>
          <p:spPr bwMode="auto">
            <a:xfrm>
              <a:off x="6124" y="3726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2018"/>
            <p:cNvSpPr>
              <a:spLocks/>
            </p:cNvSpPr>
            <p:nvPr/>
          </p:nvSpPr>
          <p:spPr bwMode="auto">
            <a:xfrm>
              <a:off x="6262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2019"/>
            <p:cNvSpPr>
              <a:spLocks/>
            </p:cNvSpPr>
            <p:nvPr/>
          </p:nvSpPr>
          <p:spPr bwMode="auto">
            <a:xfrm>
              <a:off x="6398" y="3726"/>
              <a:ext cx="78" cy="64"/>
            </a:xfrm>
            <a:custGeom>
              <a:avLst/>
              <a:gdLst>
                <a:gd name="T0" fmla="*/ 20 w 39"/>
                <a:gd name="T1" fmla="*/ 6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20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6" y="5"/>
                  </a:cubicBezTo>
                  <a:cubicBezTo>
                    <a:pt x="31" y="0"/>
                    <a:pt x="23" y="0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2020"/>
            <p:cNvSpPr>
              <a:spLocks/>
            </p:cNvSpPr>
            <p:nvPr/>
          </p:nvSpPr>
          <p:spPr bwMode="auto">
            <a:xfrm>
              <a:off x="6536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2021"/>
            <p:cNvSpPr>
              <a:spLocks/>
            </p:cNvSpPr>
            <p:nvPr/>
          </p:nvSpPr>
          <p:spPr bwMode="auto">
            <a:xfrm>
              <a:off x="6672" y="3726"/>
              <a:ext cx="78" cy="64"/>
            </a:xfrm>
            <a:custGeom>
              <a:avLst/>
              <a:gdLst>
                <a:gd name="T0" fmla="*/ 20 w 39"/>
                <a:gd name="T1" fmla="*/ 6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6" y="25"/>
                    <a:pt x="20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6" y="5"/>
                  </a:cubicBezTo>
                  <a:cubicBezTo>
                    <a:pt x="31" y="0"/>
                    <a:pt x="23" y="0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2022"/>
            <p:cNvSpPr>
              <a:spLocks/>
            </p:cNvSpPr>
            <p:nvPr/>
          </p:nvSpPr>
          <p:spPr bwMode="auto">
            <a:xfrm>
              <a:off x="6809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2023"/>
            <p:cNvSpPr>
              <a:spLocks/>
            </p:cNvSpPr>
            <p:nvPr/>
          </p:nvSpPr>
          <p:spPr bwMode="auto">
            <a:xfrm>
              <a:off x="6947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2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024"/>
            <p:cNvSpPr>
              <a:spLocks/>
            </p:cNvSpPr>
            <p:nvPr/>
          </p:nvSpPr>
          <p:spPr bwMode="auto">
            <a:xfrm>
              <a:off x="7083" y="3726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025"/>
            <p:cNvSpPr>
              <a:spLocks/>
            </p:cNvSpPr>
            <p:nvPr/>
          </p:nvSpPr>
          <p:spPr bwMode="auto">
            <a:xfrm>
              <a:off x="7221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2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2026"/>
            <p:cNvSpPr>
              <a:spLocks/>
            </p:cNvSpPr>
            <p:nvPr/>
          </p:nvSpPr>
          <p:spPr bwMode="auto">
            <a:xfrm>
              <a:off x="7357" y="3726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2027"/>
            <p:cNvSpPr>
              <a:spLocks/>
            </p:cNvSpPr>
            <p:nvPr/>
          </p:nvSpPr>
          <p:spPr bwMode="auto">
            <a:xfrm>
              <a:off x="7495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2028"/>
            <p:cNvSpPr>
              <a:spLocks/>
            </p:cNvSpPr>
            <p:nvPr/>
          </p:nvSpPr>
          <p:spPr bwMode="auto">
            <a:xfrm>
              <a:off x="7631" y="3726"/>
              <a:ext cx="48" cy="64"/>
            </a:xfrm>
            <a:custGeom>
              <a:avLst/>
              <a:gdLst>
                <a:gd name="T0" fmla="*/ 19 w 24"/>
                <a:gd name="T1" fmla="*/ 6 h 32"/>
                <a:gd name="T2" fmla="*/ 4 w 24"/>
                <a:gd name="T3" fmla="*/ 5 h 32"/>
                <a:gd name="T4" fmla="*/ 6 w 24"/>
                <a:gd name="T5" fmla="*/ 19 h 32"/>
                <a:gd name="T6" fmla="*/ 19 w 24"/>
                <a:gd name="T7" fmla="*/ 32 h 32"/>
                <a:gd name="T8" fmla="*/ 24 w 24"/>
                <a:gd name="T9" fmla="*/ 25 h 32"/>
                <a:gd name="T10" fmla="*/ 24 w 24"/>
                <a:gd name="T11" fmla="*/ 2 h 32"/>
                <a:gd name="T12" fmla="*/ 19 w 24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2">
                  <a:moveTo>
                    <a:pt x="19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1" y="29"/>
                    <a:pt x="23" y="27"/>
                    <a:pt x="24" y="25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2" y="3"/>
                    <a:pt x="21" y="4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029"/>
            <p:cNvSpPr>
              <a:spLocks/>
            </p:cNvSpPr>
            <p:nvPr/>
          </p:nvSpPr>
          <p:spPr bwMode="auto">
            <a:xfrm>
              <a:off x="5782" y="38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030"/>
            <p:cNvSpPr>
              <a:spLocks/>
            </p:cNvSpPr>
            <p:nvPr/>
          </p:nvSpPr>
          <p:spPr bwMode="auto">
            <a:xfrm>
              <a:off x="5920" y="38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031"/>
            <p:cNvSpPr>
              <a:spLocks/>
            </p:cNvSpPr>
            <p:nvPr/>
          </p:nvSpPr>
          <p:spPr bwMode="auto">
            <a:xfrm>
              <a:off x="6056" y="38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032"/>
            <p:cNvSpPr>
              <a:spLocks/>
            </p:cNvSpPr>
            <p:nvPr/>
          </p:nvSpPr>
          <p:spPr bwMode="auto">
            <a:xfrm>
              <a:off x="6194" y="38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2033"/>
            <p:cNvSpPr>
              <a:spLocks/>
            </p:cNvSpPr>
            <p:nvPr/>
          </p:nvSpPr>
          <p:spPr bwMode="auto">
            <a:xfrm>
              <a:off x="6330" y="38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6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034"/>
            <p:cNvSpPr>
              <a:spLocks/>
            </p:cNvSpPr>
            <p:nvPr/>
          </p:nvSpPr>
          <p:spPr bwMode="auto">
            <a:xfrm>
              <a:off x="6468" y="3858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2035"/>
            <p:cNvSpPr>
              <a:spLocks/>
            </p:cNvSpPr>
            <p:nvPr/>
          </p:nvSpPr>
          <p:spPr bwMode="auto">
            <a:xfrm>
              <a:off x="6606" y="38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2036"/>
            <p:cNvSpPr>
              <a:spLocks/>
            </p:cNvSpPr>
            <p:nvPr/>
          </p:nvSpPr>
          <p:spPr bwMode="auto">
            <a:xfrm>
              <a:off x="6742" y="3858"/>
              <a:ext cx="77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2037"/>
            <p:cNvSpPr>
              <a:spLocks/>
            </p:cNvSpPr>
            <p:nvPr/>
          </p:nvSpPr>
          <p:spPr bwMode="auto">
            <a:xfrm>
              <a:off x="6879" y="38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2038"/>
            <p:cNvSpPr>
              <a:spLocks/>
            </p:cNvSpPr>
            <p:nvPr/>
          </p:nvSpPr>
          <p:spPr bwMode="auto">
            <a:xfrm>
              <a:off x="7015" y="3858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2039"/>
            <p:cNvSpPr>
              <a:spLocks/>
            </p:cNvSpPr>
            <p:nvPr/>
          </p:nvSpPr>
          <p:spPr bwMode="auto">
            <a:xfrm>
              <a:off x="7153" y="38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2040"/>
            <p:cNvSpPr>
              <a:spLocks/>
            </p:cNvSpPr>
            <p:nvPr/>
          </p:nvSpPr>
          <p:spPr bwMode="auto">
            <a:xfrm>
              <a:off x="7289" y="38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2041"/>
            <p:cNvSpPr>
              <a:spLocks/>
            </p:cNvSpPr>
            <p:nvPr/>
          </p:nvSpPr>
          <p:spPr bwMode="auto">
            <a:xfrm>
              <a:off x="7427" y="38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2042"/>
            <p:cNvSpPr>
              <a:spLocks/>
            </p:cNvSpPr>
            <p:nvPr/>
          </p:nvSpPr>
          <p:spPr bwMode="auto">
            <a:xfrm>
              <a:off x="7563" y="38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2043"/>
            <p:cNvSpPr>
              <a:spLocks/>
            </p:cNvSpPr>
            <p:nvPr/>
          </p:nvSpPr>
          <p:spPr bwMode="auto">
            <a:xfrm>
              <a:off x="5714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2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2044"/>
            <p:cNvSpPr>
              <a:spLocks/>
            </p:cNvSpPr>
            <p:nvPr/>
          </p:nvSpPr>
          <p:spPr bwMode="auto">
            <a:xfrm>
              <a:off x="5850" y="3992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2045"/>
            <p:cNvSpPr>
              <a:spLocks/>
            </p:cNvSpPr>
            <p:nvPr/>
          </p:nvSpPr>
          <p:spPr bwMode="auto">
            <a:xfrm>
              <a:off x="5988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2046"/>
            <p:cNvSpPr>
              <a:spLocks/>
            </p:cNvSpPr>
            <p:nvPr/>
          </p:nvSpPr>
          <p:spPr bwMode="auto">
            <a:xfrm>
              <a:off x="6124" y="3992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2047"/>
            <p:cNvSpPr>
              <a:spLocks/>
            </p:cNvSpPr>
            <p:nvPr/>
          </p:nvSpPr>
          <p:spPr bwMode="auto">
            <a:xfrm>
              <a:off x="6262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2048"/>
            <p:cNvSpPr>
              <a:spLocks/>
            </p:cNvSpPr>
            <p:nvPr/>
          </p:nvSpPr>
          <p:spPr bwMode="auto">
            <a:xfrm>
              <a:off x="6398" y="3992"/>
              <a:ext cx="78" cy="64"/>
            </a:xfrm>
            <a:custGeom>
              <a:avLst/>
              <a:gdLst>
                <a:gd name="T0" fmla="*/ 20 w 39"/>
                <a:gd name="T1" fmla="*/ 6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20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6" y="5"/>
                  </a:cubicBezTo>
                  <a:cubicBezTo>
                    <a:pt x="31" y="0"/>
                    <a:pt x="23" y="0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2049"/>
            <p:cNvSpPr>
              <a:spLocks/>
            </p:cNvSpPr>
            <p:nvPr/>
          </p:nvSpPr>
          <p:spPr bwMode="auto">
            <a:xfrm>
              <a:off x="6536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2050"/>
            <p:cNvSpPr>
              <a:spLocks/>
            </p:cNvSpPr>
            <p:nvPr/>
          </p:nvSpPr>
          <p:spPr bwMode="auto">
            <a:xfrm>
              <a:off x="6672" y="3992"/>
              <a:ext cx="78" cy="64"/>
            </a:xfrm>
            <a:custGeom>
              <a:avLst/>
              <a:gdLst>
                <a:gd name="T0" fmla="*/ 20 w 39"/>
                <a:gd name="T1" fmla="*/ 6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6" y="25"/>
                    <a:pt x="20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6" y="5"/>
                  </a:cubicBezTo>
                  <a:cubicBezTo>
                    <a:pt x="31" y="0"/>
                    <a:pt x="23" y="0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2051"/>
            <p:cNvSpPr>
              <a:spLocks/>
            </p:cNvSpPr>
            <p:nvPr/>
          </p:nvSpPr>
          <p:spPr bwMode="auto">
            <a:xfrm>
              <a:off x="6809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2052"/>
            <p:cNvSpPr>
              <a:spLocks/>
            </p:cNvSpPr>
            <p:nvPr/>
          </p:nvSpPr>
          <p:spPr bwMode="auto">
            <a:xfrm>
              <a:off x="6947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2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2053"/>
            <p:cNvSpPr>
              <a:spLocks/>
            </p:cNvSpPr>
            <p:nvPr/>
          </p:nvSpPr>
          <p:spPr bwMode="auto">
            <a:xfrm>
              <a:off x="7083" y="3992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2054"/>
            <p:cNvSpPr>
              <a:spLocks/>
            </p:cNvSpPr>
            <p:nvPr/>
          </p:nvSpPr>
          <p:spPr bwMode="auto">
            <a:xfrm>
              <a:off x="7221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2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2055"/>
            <p:cNvSpPr>
              <a:spLocks/>
            </p:cNvSpPr>
            <p:nvPr/>
          </p:nvSpPr>
          <p:spPr bwMode="auto">
            <a:xfrm>
              <a:off x="7357" y="3992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2056"/>
            <p:cNvSpPr>
              <a:spLocks/>
            </p:cNvSpPr>
            <p:nvPr/>
          </p:nvSpPr>
          <p:spPr bwMode="auto">
            <a:xfrm>
              <a:off x="7495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2057"/>
            <p:cNvSpPr>
              <a:spLocks/>
            </p:cNvSpPr>
            <p:nvPr/>
          </p:nvSpPr>
          <p:spPr bwMode="auto">
            <a:xfrm>
              <a:off x="7631" y="3992"/>
              <a:ext cx="48" cy="64"/>
            </a:xfrm>
            <a:custGeom>
              <a:avLst/>
              <a:gdLst>
                <a:gd name="T0" fmla="*/ 19 w 24"/>
                <a:gd name="T1" fmla="*/ 6 h 32"/>
                <a:gd name="T2" fmla="*/ 4 w 24"/>
                <a:gd name="T3" fmla="*/ 5 h 32"/>
                <a:gd name="T4" fmla="*/ 6 w 24"/>
                <a:gd name="T5" fmla="*/ 19 h 32"/>
                <a:gd name="T6" fmla="*/ 19 w 24"/>
                <a:gd name="T7" fmla="*/ 32 h 32"/>
                <a:gd name="T8" fmla="*/ 24 w 24"/>
                <a:gd name="T9" fmla="*/ 26 h 32"/>
                <a:gd name="T10" fmla="*/ 24 w 24"/>
                <a:gd name="T11" fmla="*/ 2 h 32"/>
                <a:gd name="T12" fmla="*/ 19 w 24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2">
                  <a:moveTo>
                    <a:pt x="19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1" y="29"/>
                    <a:pt x="23" y="27"/>
                    <a:pt x="24" y="2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2" y="3"/>
                    <a:pt x="21" y="4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058"/>
            <p:cNvSpPr>
              <a:spLocks/>
            </p:cNvSpPr>
            <p:nvPr/>
          </p:nvSpPr>
          <p:spPr bwMode="auto">
            <a:xfrm>
              <a:off x="5782" y="4124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20" y="32"/>
                  </a:cubicBezTo>
                  <a:cubicBezTo>
                    <a:pt x="24" y="26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059"/>
            <p:cNvSpPr>
              <a:spLocks/>
            </p:cNvSpPr>
            <p:nvPr/>
          </p:nvSpPr>
          <p:spPr bwMode="auto">
            <a:xfrm>
              <a:off x="5920" y="4124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060"/>
            <p:cNvSpPr>
              <a:spLocks/>
            </p:cNvSpPr>
            <p:nvPr/>
          </p:nvSpPr>
          <p:spPr bwMode="auto">
            <a:xfrm>
              <a:off x="6056" y="4124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20" y="32"/>
                  </a:cubicBezTo>
                  <a:cubicBezTo>
                    <a:pt x="24" y="26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2061"/>
            <p:cNvSpPr>
              <a:spLocks/>
            </p:cNvSpPr>
            <p:nvPr/>
          </p:nvSpPr>
          <p:spPr bwMode="auto">
            <a:xfrm>
              <a:off x="6194" y="4124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062"/>
            <p:cNvSpPr>
              <a:spLocks/>
            </p:cNvSpPr>
            <p:nvPr/>
          </p:nvSpPr>
          <p:spPr bwMode="auto">
            <a:xfrm>
              <a:off x="6330" y="4124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6" y="26"/>
                    <a:pt x="20" y="32"/>
                  </a:cubicBezTo>
                  <a:cubicBezTo>
                    <a:pt x="24" y="26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063"/>
            <p:cNvSpPr>
              <a:spLocks/>
            </p:cNvSpPr>
            <p:nvPr/>
          </p:nvSpPr>
          <p:spPr bwMode="auto">
            <a:xfrm>
              <a:off x="6468" y="4124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19"/>
                  </a:cubicBezTo>
                  <a:cubicBezTo>
                    <a:pt x="38" y="15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064"/>
            <p:cNvSpPr>
              <a:spLocks/>
            </p:cNvSpPr>
            <p:nvPr/>
          </p:nvSpPr>
          <p:spPr bwMode="auto">
            <a:xfrm>
              <a:off x="6606" y="4124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1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2065"/>
            <p:cNvSpPr>
              <a:spLocks/>
            </p:cNvSpPr>
            <p:nvPr/>
          </p:nvSpPr>
          <p:spPr bwMode="auto">
            <a:xfrm>
              <a:off x="6742" y="4124"/>
              <a:ext cx="77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2066"/>
            <p:cNvSpPr>
              <a:spLocks/>
            </p:cNvSpPr>
            <p:nvPr/>
          </p:nvSpPr>
          <p:spPr bwMode="auto">
            <a:xfrm>
              <a:off x="6879" y="4124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1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2067"/>
            <p:cNvSpPr>
              <a:spLocks/>
            </p:cNvSpPr>
            <p:nvPr/>
          </p:nvSpPr>
          <p:spPr bwMode="auto">
            <a:xfrm>
              <a:off x="7015" y="4124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4" y="26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2068"/>
            <p:cNvSpPr>
              <a:spLocks/>
            </p:cNvSpPr>
            <p:nvPr/>
          </p:nvSpPr>
          <p:spPr bwMode="auto">
            <a:xfrm>
              <a:off x="7153" y="4124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2069"/>
            <p:cNvSpPr>
              <a:spLocks/>
            </p:cNvSpPr>
            <p:nvPr/>
          </p:nvSpPr>
          <p:spPr bwMode="auto">
            <a:xfrm>
              <a:off x="7289" y="4124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20" y="32"/>
                  </a:cubicBezTo>
                  <a:cubicBezTo>
                    <a:pt x="24" y="26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2070"/>
            <p:cNvSpPr>
              <a:spLocks/>
            </p:cNvSpPr>
            <p:nvPr/>
          </p:nvSpPr>
          <p:spPr bwMode="auto">
            <a:xfrm>
              <a:off x="7427" y="4124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2071"/>
            <p:cNvSpPr>
              <a:spLocks/>
            </p:cNvSpPr>
            <p:nvPr/>
          </p:nvSpPr>
          <p:spPr bwMode="auto">
            <a:xfrm>
              <a:off x="7563" y="4124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20" y="32"/>
                  </a:cubicBezTo>
                  <a:cubicBezTo>
                    <a:pt x="24" y="26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072"/>
            <p:cNvSpPr>
              <a:spLocks/>
            </p:cNvSpPr>
            <p:nvPr/>
          </p:nvSpPr>
          <p:spPr bwMode="auto">
            <a:xfrm>
              <a:off x="5714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073"/>
            <p:cNvSpPr>
              <a:spLocks/>
            </p:cNvSpPr>
            <p:nvPr/>
          </p:nvSpPr>
          <p:spPr bwMode="auto">
            <a:xfrm>
              <a:off x="5850" y="4258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074"/>
            <p:cNvSpPr>
              <a:spLocks/>
            </p:cNvSpPr>
            <p:nvPr/>
          </p:nvSpPr>
          <p:spPr bwMode="auto">
            <a:xfrm>
              <a:off x="5988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2075"/>
            <p:cNvSpPr>
              <a:spLocks/>
            </p:cNvSpPr>
            <p:nvPr/>
          </p:nvSpPr>
          <p:spPr bwMode="auto">
            <a:xfrm>
              <a:off x="6124" y="4258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076"/>
            <p:cNvSpPr>
              <a:spLocks/>
            </p:cNvSpPr>
            <p:nvPr/>
          </p:nvSpPr>
          <p:spPr bwMode="auto">
            <a:xfrm>
              <a:off x="6262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077"/>
            <p:cNvSpPr>
              <a:spLocks/>
            </p:cNvSpPr>
            <p:nvPr/>
          </p:nvSpPr>
          <p:spPr bwMode="auto">
            <a:xfrm>
              <a:off x="6398" y="4258"/>
              <a:ext cx="78" cy="64"/>
            </a:xfrm>
            <a:custGeom>
              <a:avLst/>
              <a:gdLst>
                <a:gd name="T0" fmla="*/ 20 w 39"/>
                <a:gd name="T1" fmla="*/ 6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078"/>
            <p:cNvSpPr>
              <a:spLocks/>
            </p:cNvSpPr>
            <p:nvPr/>
          </p:nvSpPr>
          <p:spPr bwMode="auto">
            <a:xfrm>
              <a:off x="6536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079"/>
            <p:cNvSpPr>
              <a:spLocks/>
            </p:cNvSpPr>
            <p:nvPr/>
          </p:nvSpPr>
          <p:spPr bwMode="auto">
            <a:xfrm>
              <a:off x="6672" y="4258"/>
              <a:ext cx="78" cy="64"/>
            </a:xfrm>
            <a:custGeom>
              <a:avLst/>
              <a:gdLst>
                <a:gd name="T0" fmla="*/ 20 w 39"/>
                <a:gd name="T1" fmla="*/ 6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6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080"/>
            <p:cNvSpPr>
              <a:spLocks/>
            </p:cNvSpPr>
            <p:nvPr/>
          </p:nvSpPr>
          <p:spPr bwMode="auto">
            <a:xfrm>
              <a:off x="6809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081"/>
            <p:cNvSpPr>
              <a:spLocks/>
            </p:cNvSpPr>
            <p:nvPr/>
          </p:nvSpPr>
          <p:spPr bwMode="auto">
            <a:xfrm>
              <a:off x="6947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082"/>
            <p:cNvSpPr>
              <a:spLocks/>
            </p:cNvSpPr>
            <p:nvPr/>
          </p:nvSpPr>
          <p:spPr bwMode="auto">
            <a:xfrm>
              <a:off x="7083" y="4258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2083"/>
            <p:cNvSpPr>
              <a:spLocks/>
            </p:cNvSpPr>
            <p:nvPr/>
          </p:nvSpPr>
          <p:spPr bwMode="auto">
            <a:xfrm>
              <a:off x="7221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2084"/>
            <p:cNvSpPr>
              <a:spLocks/>
            </p:cNvSpPr>
            <p:nvPr/>
          </p:nvSpPr>
          <p:spPr bwMode="auto">
            <a:xfrm>
              <a:off x="7357" y="4258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2085"/>
            <p:cNvSpPr>
              <a:spLocks/>
            </p:cNvSpPr>
            <p:nvPr/>
          </p:nvSpPr>
          <p:spPr bwMode="auto">
            <a:xfrm>
              <a:off x="7495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2086"/>
            <p:cNvSpPr>
              <a:spLocks/>
            </p:cNvSpPr>
            <p:nvPr/>
          </p:nvSpPr>
          <p:spPr bwMode="auto">
            <a:xfrm>
              <a:off x="7631" y="4258"/>
              <a:ext cx="48" cy="64"/>
            </a:xfrm>
            <a:custGeom>
              <a:avLst/>
              <a:gdLst>
                <a:gd name="T0" fmla="*/ 19 w 24"/>
                <a:gd name="T1" fmla="*/ 6 h 32"/>
                <a:gd name="T2" fmla="*/ 4 w 24"/>
                <a:gd name="T3" fmla="*/ 5 h 32"/>
                <a:gd name="T4" fmla="*/ 6 w 24"/>
                <a:gd name="T5" fmla="*/ 19 h 32"/>
                <a:gd name="T6" fmla="*/ 19 w 24"/>
                <a:gd name="T7" fmla="*/ 32 h 32"/>
                <a:gd name="T8" fmla="*/ 24 w 24"/>
                <a:gd name="T9" fmla="*/ 26 h 32"/>
                <a:gd name="T10" fmla="*/ 24 w 24"/>
                <a:gd name="T11" fmla="*/ 2 h 32"/>
                <a:gd name="T12" fmla="*/ 19 w 24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2">
                  <a:moveTo>
                    <a:pt x="19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1" y="29"/>
                    <a:pt x="23" y="27"/>
                    <a:pt x="24" y="2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2" y="3"/>
                    <a:pt x="21" y="4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053" name="Freeform 9"/>
          <p:cNvSpPr>
            <a:spLocks/>
          </p:cNvSpPr>
          <p:nvPr/>
        </p:nvSpPr>
        <p:spPr bwMode="auto">
          <a:xfrm>
            <a:off x="1141810" y="230434"/>
            <a:ext cx="6858000" cy="6390782"/>
          </a:xfrm>
          <a:custGeom>
            <a:avLst/>
            <a:gdLst>
              <a:gd name="T0" fmla="*/ 2105 w 2238"/>
              <a:gd name="T1" fmla="*/ 222 h 1563"/>
              <a:gd name="T2" fmla="*/ 2099 w 2238"/>
              <a:gd name="T3" fmla="*/ 222 h 1563"/>
              <a:gd name="T4" fmla="*/ 1965 w 2238"/>
              <a:gd name="T5" fmla="*/ 88 h 1563"/>
              <a:gd name="T6" fmla="*/ 1404 w 2238"/>
              <a:gd name="T7" fmla="*/ 88 h 1563"/>
              <a:gd name="T8" fmla="*/ 1119 w 2238"/>
              <a:gd name="T9" fmla="*/ 0 h 1563"/>
              <a:gd name="T10" fmla="*/ 833 w 2238"/>
              <a:gd name="T11" fmla="*/ 88 h 1563"/>
              <a:gd name="T12" fmla="*/ 273 w 2238"/>
              <a:gd name="T13" fmla="*/ 88 h 1563"/>
              <a:gd name="T14" fmla="*/ 139 w 2238"/>
              <a:gd name="T15" fmla="*/ 222 h 1563"/>
              <a:gd name="T16" fmla="*/ 133 w 2238"/>
              <a:gd name="T17" fmla="*/ 222 h 1563"/>
              <a:gd name="T18" fmla="*/ 0 w 2238"/>
              <a:gd name="T19" fmla="*/ 356 h 1563"/>
              <a:gd name="T20" fmla="*/ 0 w 2238"/>
              <a:gd name="T21" fmla="*/ 1207 h 1563"/>
              <a:gd name="T22" fmla="*/ 133 w 2238"/>
              <a:gd name="T23" fmla="*/ 1341 h 1563"/>
              <a:gd name="T24" fmla="*/ 139 w 2238"/>
              <a:gd name="T25" fmla="*/ 1341 h 1563"/>
              <a:gd name="T26" fmla="*/ 273 w 2238"/>
              <a:gd name="T27" fmla="*/ 1474 h 1563"/>
              <a:gd name="T28" fmla="*/ 833 w 2238"/>
              <a:gd name="T29" fmla="*/ 1474 h 1563"/>
              <a:gd name="T30" fmla="*/ 1119 w 2238"/>
              <a:gd name="T31" fmla="*/ 1563 h 1563"/>
              <a:gd name="T32" fmla="*/ 1404 w 2238"/>
              <a:gd name="T33" fmla="*/ 1474 h 1563"/>
              <a:gd name="T34" fmla="*/ 1965 w 2238"/>
              <a:gd name="T35" fmla="*/ 1474 h 1563"/>
              <a:gd name="T36" fmla="*/ 2099 w 2238"/>
              <a:gd name="T37" fmla="*/ 1341 h 1563"/>
              <a:gd name="T38" fmla="*/ 2105 w 2238"/>
              <a:gd name="T39" fmla="*/ 1341 h 1563"/>
              <a:gd name="T40" fmla="*/ 2238 w 2238"/>
              <a:gd name="T41" fmla="*/ 1207 h 1563"/>
              <a:gd name="T42" fmla="*/ 2238 w 2238"/>
              <a:gd name="T43" fmla="*/ 356 h 1563"/>
              <a:gd name="T44" fmla="*/ 2105 w 2238"/>
              <a:gd name="T45" fmla="*/ 222 h 15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38" h="1563">
                <a:moveTo>
                  <a:pt x="2105" y="222"/>
                </a:moveTo>
                <a:cubicBezTo>
                  <a:pt x="2099" y="222"/>
                  <a:pt x="2099" y="222"/>
                  <a:pt x="2099" y="222"/>
                </a:cubicBezTo>
                <a:cubicBezTo>
                  <a:pt x="2099" y="148"/>
                  <a:pt x="2039" y="88"/>
                  <a:pt x="1965" y="88"/>
                </a:cubicBezTo>
                <a:cubicBezTo>
                  <a:pt x="1404" y="88"/>
                  <a:pt x="1404" y="88"/>
                  <a:pt x="1404" y="88"/>
                </a:cubicBezTo>
                <a:cubicBezTo>
                  <a:pt x="1345" y="35"/>
                  <a:pt x="1240" y="0"/>
                  <a:pt x="1119" y="0"/>
                </a:cubicBezTo>
                <a:cubicBezTo>
                  <a:pt x="998" y="0"/>
                  <a:pt x="892" y="35"/>
                  <a:pt x="833" y="88"/>
                </a:cubicBezTo>
                <a:cubicBezTo>
                  <a:pt x="273" y="88"/>
                  <a:pt x="273" y="88"/>
                  <a:pt x="273" y="88"/>
                </a:cubicBezTo>
                <a:cubicBezTo>
                  <a:pt x="199" y="88"/>
                  <a:pt x="139" y="148"/>
                  <a:pt x="139" y="222"/>
                </a:cubicBezTo>
                <a:cubicBezTo>
                  <a:pt x="133" y="222"/>
                  <a:pt x="133" y="222"/>
                  <a:pt x="133" y="222"/>
                </a:cubicBezTo>
                <a:cubicBezTo>
                  <a:pt x="59" y="222"/>
                  <a:pt x="0" y="282"/>
                  <a:pt x="0" y="356"/>
                </a:cubicBezTo>
                <a:cubicBezTo>
                  <a:pt x="0" y="1207"/>
                  <a:pt x="0" y="1207"/>
                  <a:pt x="0" y="1207"/>
                </a:cubicBezTo>
                <a:cubicBezTo>
                  <a:pt x="0" y="1281"/>
                  <a:pt x="59" y="1341"/>
                  <a:pt x="133" y="1341"/>
                </a:cubicBezTo>
                <a:cubicBezTo>
                  <a:pt x="139" y="1341"/>
                  <a:pt x="139" y="1341"/>
                  <a:pt x="139" y="1341"/>
                </a:cubicBezTo>
                <a:cubicBezTo>
                  <a:pt x="139" y="1414"/>
                  <a:pt x="199" y="1474"/>
                  <a:pt x="273" y="1474"/>
                </a:cubicBezTo>
                <a:cubicBezTo>
                  <a:pt x="833" y="1474"/>
                  <a:pt x="833" y="1474"/>
                  <a:pt x="833" y="1474"/>
                </a:cubicBezTo>
                <a:cubicBezTo>
                  <a:pt x="892" y="1527"/>
                  <a:pt x="998" y="1563"/>
                  <a:pt x="1119" y="1563"/>
                </a:cubicBezTo>
                <a:cubicBezTo>
                  <a:pt x="1240" y="1563"/>
                  <a:pt x="1345" y="1527"/>
                  <a:pt x="1404" y="1474"/>
                </a:cubicBezTo>
                <a:cubicBezTo>
                  <a:pt x="1965" y="1474"/>
                  <a:pt x="1965" y="1474"/>
                  <a:pt x="1965" y="1474"/>
                </a:cubicBezTo>
                <a:cubicBezTo>
                  <a:pt x="2039" y="1474"/>
                  <a:pt x="2099" y="1414"/>
                  <a:pt x="2099" y="1341"/>
                </a:cubicBezTo>
                <a:cubicBezTo>
                  <a:pt x="2105" y="1341"/>
                  <a:pt x="2105" y="1341"/>
                  <a:pt x="2105" y="1341"/>
                </a:cubicBezTo>
                <a:cubicBezTo>
                  <a:pt x="2178" y="1341"/>
                  <a:pt x="2238" y="1281"/>
                  <a:pt x="2238" y="1207"/>
                </a:cubicBezTo>
                <a:cubicBezTo>
                  <a:pt x="2238" y="356"/>
                  <a:pt x="2238" y="356"/>
                  <a:pt x="2238" y="356"/>
                </a:cubicBezTo>
                <a:cubicBezTo>
                  <a:pt x="2238" y="282"/>
                  <a:pt x="2178" y="222"/>
                  <a:pt x="2105" y="222"/>
                </a:cubicBezTo>
                <a:close/>
              </a:path>
            </a:pathLst>
          </a:custGeom>
          <a:solidFill>
            <a:srgbClr val="FFFDEF"/>
          </a:solidFill>
          <a:ln>
            <a:noFill/>
          </a:ln>
          <a:effectLst>
            <a:innerShdw blurRad="838200">
              <a:srgbClr val="F4C064">
                <a:alpha val="44706"/>
              </a:srgbClr>
            </a:innerShdw>
          </a:effectLst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2054" name="Freeform 9"/>
          <p:cNvSpPr>
            <a:spLocks/>
          </p:cNvSpPr>
          <p:nvPr/>
        </p:nvSpPr>
        <p:spPr bwMode="auto">
          <a:xfrm>
            <a:off x="1256110" y="400050"/>
            <a:ext cx="6629399" cy="6051550"/>
          </a:xfrm>
          <a:custGeom>
            <a:avLst/>
            <a:gdLst>
              <a:gd name="T0" fmla="*/ 2105 w 2238"/>
              <a:gd name="T1" fmla="*/ 222 h 1563"/>
              <a:gd name="T2" fmla="*/ 2099 w 2238"/>
              <a:gd name="T3" fmla="*/ 222 h 1563"/>
              <a:gd name="T4" fmla="*/ 1965 w 2238"/>
              <a:gd name="T5" fmla="*/ 88 h 1563"/>
              <a:gd name="T6" fmla="*/ 1404 w 2238"/>
              <a:gd name="T7" fmla="*/ 88 h 1563"/>
              <a:gd name="T8" fmla="*/ 1119 w 2238"/>
              <a:gd name="T9" fmla="*/ 0 h 1563"/>
              <a:gd name="T10" fmla="*/ 833 w 2238"/>
              <a:gd name="T11" fmla="*/ 88 h 1563"/>
              <a:gd name="T12" fmla="*/ 273 w 2238"/>
              <a:gd name="T13" fmla="*/ 88 h 1563"/>
              <a:gd name="T14" fmla="*/ 139 w 2238"/>
              <a:gd name="T15" fmla="*/ 222 h 1563"/>
              <a:gd name="T16" fmla="*/ 133 w 2238"/>
              <a:gd name="T17" fmla="*/ 222 h 1563"/>
              <a:gd name="T18" fmla="*/ 0 w 2238"/>
              <a:gd name="T19" fmla="*/ 356 h 1563"/>
              <a:gd name="T20" fmla="*/ 0 w 2238"/>
              <a:gd name="T21" fmla="*/ 1207 h 1563"/>
              <a:gd name="T22" fmla="*/ 133 w 2238"/>
              <a:gd name="T23" fmla="*/ 1341 h 1563"/>
              <a:gd name="T24" fmla="*/ 139 w 2238"/>
              <a:gd name="T25" fmla="*/ 1341 h 1563"/>
              <a:gd name="T26" fmla="*/ 273 w 2238"/>
              <a:gd name="T27" fmla="*/ 1474 h 1563"/>
              <a:gd name="T28" fmla="*/ 833 w 2238"/>
              <a:gd name="T29" fmla="*/ 1474 h 1563"/>
              <a:gd name="T30" fmla="*/ 1119 w 2238"/>
              <a:gd name="T31" fmla="*/ 1563 h 1563"/>
              <a:gd name="T32" fmla="*/ 1404 w 2238"/>
              <a:gd name="T33" fmla="*/ 1474 h 1563"/>
              <a:gd name="T34" fmla="*/ 1965 w 2238"/>
              <a:gd name="T35" fmla="*/ 1474 h 1563"/>
              <a:gd name="T36" fmla="*/ 2099 w 2238"/>
              <a:gd name="T37" fmla="*/ 1341 h 1563"/>
              <a:gd name="T38" fmla="*/ 2105 w 2238"/>
              <a:gd name="T39" fmla="*/ 1341 h 1563"/>
              <a:gd name="T40" fmla="*/ 2238 w 2238"/>
              <a:gd name="T41" fmla="*/ 1207 h 1563"/>
              <a:gd name="T42" fmla="*/ 2238 w 2238"/>
              <a:gd name="T43" fmla="*/ 356 h 1563"/>
              <a:gd name="T44" fmla="*/ 2105 w 2238"/>
              <a:gd name="T45" fmla="*/ 222 h 15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38" h="1563">
                <a:moveTo>
                  <a:pt x="2105" y="222"/>
                </a:moveTo>
                <a:cubicBezTo>
                  <a:pt x="2099" y="222"/>
                  <a:pt x="2099" y="222"/>
                  <a:pt x="2099" y="222"/>
                </a:cubicBezTo>
                <a:cubicBezTo>
                  <a:pt x="2099" y="148"/>
                  <a:pt x="2039" y="88"/>
                  <a:pt x="1965" y="88"/>
                </a:cubicBezTo>
                <a:cubicBezTo>
                  <a:pt x="1404" y="88"/>
                  <a:pt x="1404" y="88"/>
                  <a:pt x="1404" y="88"/>
                </a:cubicBezTo>
                <a:cubicBezTo>
                  <a:pt x="1345" y="35"/>
                  <a:pt x="1240" y="0"/>
                  <a:pt x="1119" y="0"/>
                </a:cubicBezTo>
                <a:cubicBezTo>
                  <a:pt x="998" y="0"/>
                  <a:pt x="892" y="35"/>
                  <a:pt x="833" y="88"/>
                </a:cubicBezTo>
                <a:cubicBezTo>
                  <a:pt x="273" y="88"/>
                  <a:pt x="273" y="88"/>
                  <a:pt x="273" y="88"/>
                </a:cubicBezTo>
                <a:cubicBezTo>
                  <a:pt x="199" y="88"/>
                  <a:pt x="139" y="148"/>
                  <a:pt x="139" y="222"/>
                </a:cubicBezTo>
                <a:cubicBezTo>
                  <a:pt x="133" y="222"/>
                  <a:pt x="133" y="222"/>
                  <a:pt x="133" y="222"/>
                </a:cubicBezTo>
                <a:cubicBezTo>
                  <a:pt x="59" y="222"/>
                  <a:pt x="0" y="282"/>
                  <a:pt x="0" y="356"/>
                </a:cubicBezTo>
                <a:cubicBezTo>
                  <a:pt x="0" y="1207"/>
                  <a:pt x="0" y="1207"/>
                  <a:pt x="0" y="1207"/>
                </a:cubicBezTo>
                <a:cubicBezTo>
                  <a:pt x="0" y="1281"/>
                  <a:pt x="59" y="1341"/>
                  <a:pt x="133" y="1341"/>
                </a:cubicBezTo>
                <a:cubicBezTo>
                  <a:pt x="139" y="1341"/>
                  <a:pt x="139" y="1341"/>
                  <a:pt x="139" y="1341"/>
                </a:cubicBezTo>
                <a:cubicBezTo>
                  <a:pt x="139" y="1414"/>
                  <a:pt x="199" y="1474"/>
                  <a:pt x="273" y="1474"/>
                </a:cubicBezTo>
                <a:cubicBezTo>
                  <a:pt x="833" y="1474"/>
                  <a:pt x="833" y="1474"/>
                  <a:pt x="833" y="1474"/>
                </a:cubicBezTo>
                <a:cubicBezTo>
                  <a:pt x="892" y="1527"/>
                  <a:pt x="998" y="1563"/>
                  <a:pt x="1119" y="1563"/>
                </a:cubicBezTo>
                <a:cubicBezTo>
                  <a:pt x="1240" y="1563"/>
                  <a:pt x="1345" y="1527"/>
                  <a:pt x="1404" y="1474"/>
                </a:cubicBezTo>
                <a:cubicBezTo>
                  <a:pt x="1965" y="1474"/>
                  <a:pt x="1965" y="1474"/>
                  <a:pt x="1965" y="1474"/>
                </a:cubicBezTo>
                <a:cubicBezTo>
                  <a:pt x="2039" y="1474"/>
                  <a:pt x="2099" y="1414"/>
                  <a:pt x="2099" y="1341"/>
                </a:cubicBezTo>
                <a:cubicBezTo>
                  <a:pt x="2105" y="1341"/>
                  <a:pt x="2105" y="1341"/>
                  <a:pt x="2105" y="1341"/>
                </a:cubicBezTo>
                <a:cubicBezTo>
                  <a:pt x="2178" y="1341"/>
                  <a:pt x="2238" y="1281"/>
                  <a:pt x="2238" y="1207"/>
                </a:cubicBezTo>
                <a:cubicBezTo>
                  <a:pt x="2238" y="356"/>
                  <a:pt x="2238" y="356"/>
                  <a:pt x="2238" y="356"/>
                </a:cubicBezTo>
                <a:cubicBezTo>
                  <a:pt x="2238" y="282"/>
                  <a:pt x="2178" y="222"/>
                  <a:pt x="2105" y="222"/>
                </a:cubicBezTo>
                <a:close/>
              </a:path>
            </a:pathLst>
          </a:custGeom>
          <a:noFill/>
          <a:ln w="19050">
            <a:solidFill>
              <a:schemeClr val="tx1">
                <a:lumMod val="40000"/>
                <a:lumOff val="60000"/>
              </a:schemeClr>
            </a:solidFill>
            <a:round/>
          </a:ln>
          <a:effectLst>
            <a:innerShdw blurRad="838200">
              <a:srgbClr val="F4C064">
                <a:alpha val="44706"/>
              </a:srgb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15" name="Group 2195"/>
          <p:cNvGrpSpPr/>
          <p:nvPr/>
        </p:nvGrpSpPr>
        <p:grpSpPr bwMode="ltGray">
          <a:xfrm rot="1787814" flipV="1">
            <a:off x="4714099" y="571773"/>
            <a:ext cx="405654" cy="417490"/>
            <a:chOff x="6995718" y="2018743"/>
            <a:chExt cx="638781" cy="493063"/>
          </a:xfrm>
        </p:grpSpPr>
        <p:sp>
          <p:nvSpPr>
            <p:cNvPr id="2271" name="Freeform 27"/>
            <p:cNvSpPr>
              <a:spLocks/>
            </p:cNvSpPr>
            <p:nvPr/>
          </p:nvSpPr>
          <p:spPr bwMode="ltGray">
            <a:xfrm>
              <a:off x="7234282" y="2196212"/>
              <a:ext cx="178117" cy="177499"/>
            </a:xfrm>
            <a:custGeom>
              <a:avLst/>
              <a:gdLst>
                <a:gd name="T0" fmla="*/ 0 w 28"/>
                <a:gd name="T1" fmla="*/ 21 h 23"/>
                <a:gd name="T2" fmla="*/ 5 w 28"/>
                <a:gd name="T3" fmla="*/ 23 h 23"/>
                <a:gd name="T4" fmla="*/ 12 w 28"/>
                <a:gd name="T5" fmla="*/ 20 h 23"/>
                <a:gd name="T6" fmla="*/ 15 w 28"/>
                <a:gd name="T7" fmla="*/ 18 h 23"/>
                <a:gd name="T8" fmla="*/ 23 w 28"/>
                <a:gd name="T9" fmla="*/ 11 h 23"/>
                <a:gd name="T10" fmla="*/ 25 w 28"/>
                <a:gd name="T11" fmla="*/ 8 h 23"/>
                <a:gd name="T12" fmla="*/ 27 w 28"/>
                <a:gd name="T13" fmla="*/ 4 h 23"/>
                <a:gd name="T14" fmla="*/ 28 w 28"/>
                <a:gd name="T15" fmla="*/ 0 h 23"/>
                <a:gd name="T16" fmla="*/ 19 w 28"/>
                <a:gd name="T17" fmla="*/ 3 h 23"/>
                <a:gd name="T18" fmla="*/ 10 w 28"/>
                <a:gd name="T19" fmla="*/ 8 h 23"/>
                <a:gd name="T20" fmla="*/ 3 w 28"/>
                <a:gd name="T21" fmla="*/ 13 h 23"/>
                <a:gd name="T22" fmla="*/ 1 w 28"/>
                <a:gd name="T23" fmla="*/ 16 h 23"/>
                <a:gd name="T24" fmla="*/ 0 w 28"/>
                <a:gd name="T25" fmla="*/ 16 h 23"/>
                <a:gd name="T26" fmla="*/ 0 w 28"/>
                <a:gd name="T27" fmla="*/ 18 h 23"/>
                <a:gd name="T28" fmla="*/ 0 w 28"/>
                <a:gd name="T29" fmla="*/ 21 h 23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4286 w 10000"/>
                <a:gd name="connsiteY2" fmla="*/ 8696 h 10000"/>
                <a:gd name="connsiteX3" fmla="*/ 5357 w 10000"/>
                <a:gd name="connsiteY3" fmla="*/ 7826 h 10000"/>
                <a:gd name="connsiteX4" fmla="*/ 8214 w 10000"/>
                <a:gd name="connsiteY4" fmla="*/ 4783 h 10000"/>
                <a:gd name="connsiteX5" fmla="*/ 8929 w 10000"/>
                <a:gd name="connsiteY5" fmla="*/ 3478 h 10000"/>
                <a:gd name="connsiteX6" fmla="*/ 9643 w 10000"/>
                <a:gd name="connsiteY6" fmla="*/ 1739 h 10000"/>
                <a:gd name="connsiteX7" fmla="*/ 10000 w 10000"/>
                <a:gd name="connsiteY7" fmla="*/ 0 h 10000"/>
                <a:gd name="connsiteX8" fmla="*/ 6786 w 10000"/>
                <a:gd name="connsiteY8" fmla="*/ 1304 h 10000"/>
                <a:gd name="connsiteX9" fmla="*/ 3571 w 10000"/>
                <a:gd name="connsiteY9" fmla="*/ 3478 h 10000"/>
                <a:gd name="connsiteX10" fmla="*/ 1071 w 10000"/>
                <a:gd name="connsiteY10" fmla="*/ 5652 h 10000"/>
                <a:gd name="connsiteX11" fmla="*/ 357 w 10000"/>
                <a:gd name="connsiteY11" fmla="*/ 6957 h 10000"/>
                <a:gd name="connsiteX12" fmla="*/ 0 w 10000"/>
                <a:gd name="connsiteY12" fmla="*/ 6957 h 10000"/>
                <a:gd name="connsiteX13" fmla="*/ 0 w 10000"/>
                <a:gd name="connsiteY13" fmla="*/ 9130 h 10000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4286 w 10000"/>
                <a:gd name="connsiteY2" fmla="*/ 8696 h 10000"/>
                <a:gd name="connsiteX3" fmla="*/ 5357 w 10000"/>
                <a:gd name="connsiteY3" fmla="*/ 7826 h 10000"/>
                <a:gd name="connsiteX4" fmla="*/ 8214 w 10000"/>
                <a:gd name="connsiteY4" fmla="*/ 4783 h 10000"/>
                <a:gd name="connsiteX5" fmla="*/ 8929 w 10000"/>
                <a:gd name="connsiteY5" fmla="*/ 3478 h 10000"/>
                <a:gd name="connsiteX6" fmla="*/ 9643 w 10000"/>
                <a:gd name="connsiteY6" fmla="*/ 1739 h 10000"/>
                <a:gd name="connsiteX7" fmla="*/ 10000 w 10000"/>
                <a:gd name="connsiteY7" fmla="*/ 0 h 10000"/>
                <a:gd name="connsiteX8" fmla="*/ 6786 w 10000"/>
                <a:gd name="connsiteY8" fmla="*/ 1304 h 10000"/>
                <a:gd name="connsiteX9" fmla="*/ 3571 w 10000"/>
                <a:gd name="connsiteY9" fmla="*/ 3478 h 10000"/>
                <a:gd name="connsiteX10" fmla="*/ 1071 w 10000"/>
                <a:gd name="connsiteY10" fmla="*/ 5652 h 10000"/>
                <a:gd name="connsiteX11" fmla="*/ 357 w 10000"/>
                <a:gd name="connsiteY11" fmla="*/ 6957 h 10000"/>
                <a:gd name="connsiteX12" fmla="*/ 0 w 10000"/>
                <a:gd name="connsiteY12" fmla="*/ 9130 h 10000"/>
                <a:gd name="connsiteX0" fmla="*/ 15 w 10015"/>
                <a:gd name="connsiteY0" fmla="*/ 9130 h 10000"/>
                <a:gd name="connsiteX1" fmla="*/ 1801 w 10015"/>
                <a:gd name="connsiteY1" fmla="*/ 10000 h 10000"/>
                <a:gd name="connsiteX2" fmla="*/ 4301 w 10015"/>
                <a:gd name="connsiteY2" fmla="*/ 8696 h 10000"/>
                <a:gd name="connsiteX3" fmla="*/ 5372 w 10015"/>
                <a:gd name="connsiteY3" fmla="*/ 7826 h 10000"/>
                <a:gd name="connsiteX4" fmla="*/ 8229 w 10015"/>
                <a:gd name="connsiteY4" fmla="*/ 4783 h 10000"/>
                <a:gd name="connsiteX5" fmla="*/ 8944 w 10015"/>
                <a:gd name="connsiteY5" fmla="*/ 3478 h 10000"/>
                <a:gd name="connsiteX6" fmla="*/ 9658 w 10015"/>
                <a:gd name="connsiteY6" fmla="*/ 1739 h 10000"/>
                <a:gd name="connsiteX7" fmla="*/ 10015 w 10015"/>
                <a:gd name="connsiteY7" fmla="*/ 0 h 10000"/>
                <a:gd name="connsiteX8" fmla="*/ 6801 w 10015"/>
                <a:gd name="connsiteY8" fmla="*/ 1304 h 10000"/>
                <a:gd name="connsiteX9" fmla="*/ 3586 w 10015"/>
                <a:gd name="connsiteY9" fmla="*/ 3478 h 10000"/>
                <a:gd name="connsiteX10" fmla="*/ 1086 w 10015"/>
                <a:gd name="connsiteY10" fmla="*/ 5652 h 10000"/>
                <a:gd name="connsiteX11" fmla="*/ 15 w 10015"/>
                <a:gd name="connsiteY11" fmla="*/ 9130 h 10000"/>
                <a:gd name="connsiteX0" fmla="*/ 15 w 10015"/>
                <a:gd name="connsiteY0" fmla="*/ 9130 h 10000"/>
                <a:gd name="connsiteX1" fmla="*/ 1801 w 10015"/>
                <a:gd name="connsiteY1" fmla="*/ 10000 h 10000"/>
                <a:gd name="connsiteX2" fmla="*/ 4301 w 10015"/>
                <a:gd name="connsiteY2" fmla="*/ 8696 h 10000"/>
                <a:gd name="connsiteX3" fmla="*/ 5372 w 10015"/>
                <a:gd name="connsiteY3" fmla="*/ 7826 h 10000"/>
                <a:gd name="connsiteX4" fmla="*/ 8229 w 10015"/>
                <a:gd name="connsiteY4" fmla="*/ 4783 h 10000"/>
                <a:gd name="connsiteX5" fmla="*/ 8944 w 10015"/>
                <a:gd name="connsiteY5" fmla="*/ 3478 h 10000"/>
                <a:gd name="connsiteX6" fmla="*/ 9658 w 10015"/>
                <a:gd name="connsiteY6" fmla="*/ 1739 h 10000"/>
                <a:gd name="connsiteX7" fmla="*/ 10015 w 10015"/>
                <a:gd name="connsiteY7" fmla="*/ 0 h 10000"/>
                <a:gd name="connsiteX8" fmla="*/ 6801 w 10015"/>
                <a:gd name="connsiteY8" fmla="*/ 1304 h 10000"/>
                <a:gd name="connsiteX9" fmla="*/ 1086 w 10015"/>
                <a:gd name="connsiteY9" fmla="*/ 5652 h 10000"/>
                <a:gd name="connsiteX10" fmla="*/ 15 w 10015"/>
                <a:gd name="connsiteY10" fmla="*/ 9130 h 10000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4286 w 10000"/>
                <a:gd name="connsiteY2" fmla="*/ 8696 h 10000"/>
                <a:gd name="connsiteX3" fmla="*/ 5357 w 10000"/>
                <a:gd name="connsiteY3" fmla="*/ 7826 h 10000"/>
                <a:gd name="connsiteX4" fmla="*/ 8214 w 10000"/>
                <a:gd name="connsiteY4" fmla="*/ 4783 h 10000"/>
                <a:gd name="connsiteX5" fmla="*/ 8929 w 10000"/>
                <a:gd name="connsiteY5" fmla="*/ 3478 h 10000"/>
                <a:gd name="connsiteX6" fmla="*/ 9643 w 10000"/>
                <a:gd name="connsiteY6" fmla="*/ 1739 h 10000"/>
                <a:gd name="connsiteX7" fmla="*/ 10000 w 10000"/>
                <a:gd name="connsiteY7" fmla="*/ 0 h 10000"/>
                <a:gd name="connsiteX8" fmla="*/ 6786 w 10000"/>
                <a:gd name="connsiteY8" fmla="*/ 1304 h 10000"/>
                <a:gd name="connsiteX9" fmla="*/ 0 w 10000"/>
                <a:gd name="connsiteY9" fmla="*/ 9130 h 10000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5357 w 10000"/>
                <a:gd name="connsiteY2" fmla="*/ 7826 h 10000"/>
                <a:gd name="connsiteX3" fmla="*/ 8214 w 10000"/>
                <a:gd name="connsiteY3" fmla="*/ 4783 h 10000"/>
                <a:gd name="connsiteX4" fmla="*/ 8929 w 10000"/>
                <a:gd name="connsiteY4" fmla="*/ 3478 h 10000"/>
                <a:gd name="connsiteX5" fmla="*/ 9643 w 10000"/>
                <a:gd name="connsiteY5" fmla="*/ 1739 h 10000"/>
                <a:gd name="connsiteX6" fmla="*/ 10000 w 10000"/>
                <a:gd name="connsiteY6" fmla="*/ 0 h 10000"/>
                <a:gd name="connsiteX7" fmla="*/ 6786 w 10000"/>
                <a:gd name="connsiteY7" fmla="*/ 1304 h 10000"/>
                <a:gd name="connsiteX8" fmla="*/ 0 w 10000"/>
                <a:gd name="connsiteY8" fmla="*/ 9130 h 10000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4282 w 10000"/>
                <a:gd name="connsiteY2" fmla="*/ 8385 h 10000"/>
                <a:gd name="connsiteX3" fmla="*/ 5357 w 10000"/>
                <a:gd name="connsiteY3" fmla="*/ 7826 h 10000"/>
                <a:gd name="connsiteX4" fmla="*/ 8214 w 10000"/>
                <a:gd name="connsiteY4" fmla="*/ 4783 h 10000"/>
                <a:gd name="connsiteX5" fmla="*/ 8929 w 10000"/>
                <a:gd name="connsiteY5" fmla="*/ 3478 h 10000"/>
                <a:gd name="connsiteX6" fmla="*/ 9643 w 10000"/>
                <a:gd name="connsiteY6" fmla="*/ 1739 h 10000"/>
                <a:gd name="connsiteX7" fmla="*/ 10000 w 10000"/>
                <a:gd name="connsiteY7" fmla="*/ 0 h 10000"/>
                <a:gd name="connsiteX8" fmla="*/ 6786 w 10000"/>
                <a:gd name="connsiteY8" fmla="*/ 1304 h 10000"/>
                <a:gd name="connsiteX9" fmla="*/ 0 w 10000"/>
                <a:gd name="connsiteY9" fmla="*/ 9130 h 10000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4282 w 10000"/>
                <a:gd name="connsiteY2" fmla="*/ 8385 h 10000"/>
                <a:gd name="connsiteX3" fmla="*/ 5357 w 10000"/>
                <a:gd name="connsiteY3" fmla="*/ 7826 h 10000"/>
                <a:gd name="connsiteX4" fmla="*/ 8929 w 10000"/>
                <a:gd name="connsiteY4" fmla="*/ 3478 h 10000"/>
                <a:gd name="connsiteX5" fmla="*/ 9643 w 10000"/>
                <a:gd name="connsiteY5" fmla="*/ 1739 h 10000"/>
                <a:gd name="connsiteX6" fmla="*/ 10000 w 10000"/>
                <a:gd name="connsiteY6" fmla="*/ 0 h 10000"/>
                <a:gd name="connsiteX7" fmla="*/ 6786 w 10000"/>
                <a:gd name="connsiteY7" fmla="*/ 1304 h 10000"/>
                <a:gd name="connsiteX8" fmla="*/ 0 w 10000"/>
                <a:gd name="connsiteY8" fmla="*/ 9130 h 10000"/>
                <a:gd name="connsiteX0" fmla="*/ 0 w 10100"/>
                <a:gd name="connsiteY0" fmla="*/ 9130 h 10000"/>
                <a:gd name="connsiteX1" fmla="*/ 1786 w 10100"/>
                <a:gd name="connsiteY1" fmla="*/ 10000 h 10000"/>
                <a:gd name="connsiteX2" fmla="*/ 4282 w 10100"/>
                <a:gd name="connsiteY2" fmla="*/ 8385 h 10000"/>
                <a:gd name="connsiteX3" fmla="*/ 5357 w 10100"/>
                <a:gd name="connsiteY3" fmla="*/ 7826 h 10000"/>
                <a:gd name="connsiteX4" fmla="*/ 8929 w 10100"/>
                <a:gd name="connsiteY4" fmla="*/ 3478 h 10000"/>
                <a:gd name="connsiteX5" fmla="*/ 10000 w 10100"/>
                <a:gd name="connsiteY5" fmla="*/ 0 h 10000"/>
                <a:gd name="connsiteX6" fmla="*/ 6786 w 10100"/>
                <a:gd name="connsiteY6" fmla="*/ 1304 h 10000"/>
                <a:gd name="connsiteX7" fmla="*/ 0 w 10100"/>
                <a:gd name="connsiteY7" fmla="*/ 9130 h 10000"/>
                <a:gd name="connsiteX0" fmla="*/ 0 w 10266"/>
                <a:gd name="connsiteY0" fmla="*/ 9130 h 10000"/>
                <a:gd name="connsiteX1" fmla="*/ 1786 w 10266"/>
                <a:gd name="connsiteY1" fmla="*/ 10000 h 10000"/>
                <a:gd name="connsiteX2" fmla="*/ 4282 w 10266"/>
                <a:gd name="connsiteY2" fmla="*/ 8385 h 10000"/>
                <a:gd name="connsiteX3" fmla="*/ 5357 w 10266"/>
                <a:gd name="connsiteY3" fmla="*/ 7826 h 10000"/>
                <a:gd name="connsiteX4" fmla="*/ 8929 w 10266"/>
                <a:gd name="connsiteY4" fmla="*/ 3478 h 10000"/>
                <a:gd name="connsiteX5" fmla="*/ 9959 w 10266"/>
                <a:gd name="connsiteY5" fmla="*/ 1791 h 10000"/>
                <a:gd name="connsiteX6" fmla="*/ 10000 w 10266"/>
                <a:gd name="connsiteY6" fmla="*/ 0 h 10000"/>
                <a:gd name="connsiteX7" fmla="*/ 6786 w 10266"/>
                <a:gd name="connsiteY7" fmla="*/ 1304 h 10000"/>
                <a:gd name="connsiteX8" fmla="*/ 0 w 10266"/>
                <a:gd name="connsiteY8" fmla="*/ 9130 h 10000"/>
                <a:gd name="connsiteX0" fmla="*/ 0 w 10266"/>
                <a:gd name="connsiteY0" fmla="*/ 9130 h 10000"/>
                <a:gd name="connsiteX1" fmla="*/ 1786 w 10266"/>
                <a:gd name="connsiteY1" fmla="*/ 10000 h 10000"/>
                <a:gd name="connsiteX2" fmla="*/ 5357 w 10266"/>
                <a:gd name="connsiteY2" fmla="*/ 7826 h 10000"/>
                <a:gd name="connsiteX3" fmla="*/ 8929 w 10266"/>
                <a:gd name="connsiteY3" fmla="*/ 3478 h 10000"/>
                <a:gd name="connsiteX4" fmla="*/ 9959 w 10266"/>
                <a:gd name="connsiteY4" fmla="*/ 1791 h 10000"/>
                <a:gd name="connsiteX5" fmla="*/ 10000 w 10266"/>
                <a:gd name="connsiteY5" fmla="*/ 0 h 10000"/>
                <a:gd name="connsiteX6" fmla="*/ 6786 w 10266"/>
                <a:gd name="connsiteY6" fmla="*/ 1304 h 10000"/>
                <a:gd name="connsiteX7" fmla="*/ 0 w 10266"/>
                <a:gd name="connsiteY7" fmla="*/ 9130 h 10000"/>
                <a:gd name="connsiteX0" fmla="*/ 0 w 10266"/>
                <a:gd name="connsiteY0" fmla="*/ 9130 h 10000"/>
                <a:gd name="connsiteX1" fmla="*/ 1786 w 10266"/>
                <a:gd name="connsiteY1" fmla="*/ 10000 h 10000"/>
                <a:gd name="connsiteX2" fmla="*/ 8929 w 10266"/>
                <a:gd name="connsiteY2" fmla="*/ 3478 h 10000"/>
                <a:gd name="connsiteX3" fmla="*/ 9959 w 10266"/>
                <a:gd name="connsiteY3" fmla="*/ 1791 h 10000"/>
                <a:gd name="connsiteX4" fmla="*/ 10000 w 10266"/>
                <a:gd name="connsiteY4" fmla="*/ 0 h 10000"/>
                <a:gd name="connsiteX5" fmla="*/ 6786 w 10266"/>
                <a:gd name="connsiteY5" fmla="*/ 1304 h 10000"/>
                <a:gd name="connsiteX6" fmla="*/ 0 w 10266"/>
                <a:gd name="connsiteY6" fmla="*/ 9130 h 10000"/>
                <a:gd name="connsiteX0" fmla="*/ 0 w 10185"/>
                <a:gd name="connsiteY0" fmla="*/ 9130 h 10000"/>
                <a:gd name="connsiteX1" fmla="*/ 1786 w 10185"/>
                <a:gd name="connsiteY1" fmla="*/ 10000 h 10000"/>
                <a:gd name="connsiteX2" fmla="*/ 8929 w 10185"/>
                <a:gd name="connsiteY2" fmla="*/ 3478 h 10000"/>
                <a:gd name="connsiteX3" fmla="*/ 10000 w 10185"/>
                <a:gd name="connsiteY3" fmla="*/ 0 h 10000"/>
                <a:gd name="connsiteX4" fmla="*/ 6786 w 10185"/>
                <a:gd name="connsiteY4" fmla="*/ 1304 h 10000"/>
                <a:gd name="connsiteX5" fmla="*/ 0 w 10185"/>
                <a:gd name="connsiteY5" fmla="*/ 9130 h 10000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10000 w 10000"/>
                <a:gd name="connsiteY2" fmla="*/ 0 h 10000"/>
                <a:gd name="connsiteX3" fmla="*/ 6786 w 10000"/>
                <a:gd name="connsiteY3" fmla="*/ 1304 h 10000"/>
                <a:gd name="connsiteX4" fmla="*/ 0 w 10000"/>
                <a:gd name="connsiteY4" fmla="*/ 9130 h 10000"/>
                <a:gd name="connsiteX0" fmla="*/ 0 w 10000"/>
                <a:gd name="connsiteY0" fmla="*/ 9132 h 10002"/>
                <a:gd name="connsiteX1" fmla="*/ 1786 w 10000"/>
                <a:gd name="connsiteY1" fmla="*/ 10002 h 10002"/>
                <a:gd name="connsiteX2" fmla="*/ 10000 w 10000"/>
                <a:gd name="connsiteY2" fmla="*/ 2 h 10002"/>
                <a:gd name="connsiteX3" fmla="*/ 0 w 10000"/>
                <a:gd name="connsiteY3" fmla="*/ 9132 h 10002"/>
                <a:gd name="connsiteX0" fmla="*/ 0 w 10000"/>
                <a:gd name="connsiteY0" fmla="*/ 9132 h 10002"/>
                <a:gd name="connsiteX1" fmla="*/ 1786 w 10000"/>
                <a:gd name="connsiteY1" fmla="*/ 10002 h 10002"/>
                <a:gd name="connsiteX2" fmla="*/ 10000 w 10000"/>
                <a:gd name="connsiteY2" fmla="*/ 2 h 10002"/>
                <a:gd name="connsiteX3" fmla="*/ 0 w 10000"/>
                <a:gd name="connsiteY3" fmla="*/ 9132 h 10002"/>
                <a:gd name="connsiteX0" fmla="*/ 171 w 6023"/>
                <a:gd name="connsiteY0" fmla="*/ 8583 h 10221"/>
                <a:gd name="connsiteX1" fmla="*/ 1957 w 6023"/>
                <a:gd name="connsiteY1" fmla="*/ 9453 h 10221"/>
                <a:gd name="connsiteX2" fmla="*/ 6023 w 6023"/>
                <a:gd name="connsiteY2" fmla="*/ 3 h 10221"/>
                <a:gd name="connsiteX3" fmla="*/ 171 w 6023"/>
                <a:gd name="connsiteY3" fmla="*/ 8583 h 10221"/>
                <a:gd name="connsiteX0" fmla="*/ 1113 w 19892"/>
                <a:gd name="connsiteY0" fmla="*/ 8754 h 10399"/>
                <a:gd name="connsiteX1" fmla="*/ 4078 w 19892"/>
                <a:gd name="connsiteY1" fmla="*/ 9606 h 10399"/>
                <a:gd name="connsiteX2" fmla="*/ 19892 w 19892"/>
                <a:gd name="connsiteY2" fmla="*/ 2 h 10399"/>
                <a:gd name="connsiteX3" fmla="*/ 1113 w 19892"/>
                <a:gd name="connsiteY3" fmla="*/ 8754 h 10399"/>
                <a:gd name="connsiteX0" fmla="*/ 1113 w 19892"/>
                <a:gd name="connsiteY0" fmla="*/ 8752 h 10397"/>
                <a:gd name="connsiteX1" fmla="*/ 4078 w 19892"/>
                <a:gd name="connsiteY1" fmla="*/ 9604 h 10397"/>
                <a:gd name="connsiteX2" fmla="*/ 19892 w 19892"/>
                <a:gd name="connsiteY2" fmla="*/ 0 h 10397"/>
                <a:gd name="connsiteX3" fmla="*/ 1113 w 19892"/>
                <a:gd name="connsiteY3" fmla="*/ 8752 h 10397"/>
                <a:gd name="connsiteX0" fmla="*/ 0 w 18779"/>
                <a:gd name="connsiteY0" fmla="*/ 8752 h 9604"/>
                <a:gd name="connsiteX1" fmla="*/ 2965 w 18779"/>
                <a:gd name="connsiteY1" fmla="*/ 9604 h 9604"/>
                <a:gd name="connsiteX2" fmla="*/ 18779 w 18779"/>
                <a:gd name="connsiteY2" fmla="*/ 0 h 9604"/>
                <a:gd name="connsiteX3" fmla="*/ 0 w 18779"/>
                <a:gd name="connsiteY3" fmla="*/ 8752 h 9604"/>
                <a:gd name="connsiteX0" fmla="*/ 0 w 10965"/>
                <a:gd name="connsiteY0" fmla="*/ 7807 h 10343"/>
                <a:gd name="connsiteX1" fmla="*/ 2544 w 10965"/>
                <a:gd name="connsiteY1" fmla="*/ 10000 h 10343"/>
                <a:gd name="connsiteX2" fmla="*/ 10965 w 10965"/>
                <a:gd name="connsiteY2" fmla="*/ 0 h 10343"/>
                <a:gd name="connsiteX3" fmla="*/ 0 w 10965"/>
                <a:gd name="connsiteY3" fmla="*/ 7807 h 10343"/>
                <a:gd name="connsiteX0" fmla="*/ 0 w 10965"/>
                <a:gd name="connsiteY0" fmla="*/ 7807 h 10000"/>
                <a:gd name="connsiteX1" fmla="*/ 2544 w 10965"/>
                <a:gd name="connsiteY1" fmla="*/ 10000 h 10000"/>
                <a:gd name="connsiteX2" fmla="*/ 10965 w 10965"/>
                <a:gd name="connsiteY2" fmla="*/ 0 h 10000"/>
                <a:gd name="connsiteX3" fmla="*/ 0 w 10965"/>
                <a:gd name="connsiteY3" fmla="*/ 7807 h 10000"/>
                <a:gd name="connsiteX0" fmla="*/ 560 w 12683"/>
                <a:gd name="connsiteY0" fmla="*/ 8927 h 11666"/>
                <a:gd name="connsiteX1" fmla="*/ 3104 w 12683"/>
                <a:gd name="connsiteY1" fmla="*/ 11120 h 11666"/>
                <a:gd name="connsiteX2" fmla="*/ 12683 w 12683"/>
                <a:gd name="connsiteY2" fmla="*/ 0 h 11666"/>
                <a:gd name="connsiteX3" fmla="*/ 560 w 12683"/>
                <a:gd name="connsiteY3" fmla="*/ 8927 h 11666"/>
                <a:gd name="connsiteX0" fmla="*/ 560 w 12683"/>
                <a:gd name="connsiteY0" fmla="*/ 8927 h 11666"/>
                <a:gd name="connsiteX1" fmla="*/ 3104 w 12683"/>
                <a:gd name="connsiteY1" fmla="*/ 11120 h 11666"/>
                <a:gd name="connsiteX2" fmla="*/ 12683 w 12683"/>
                <a:gd name="connsiteY2" fmla="*/ 0 h 11666"/>
                <a:gd name="connsiteX3" fmla="*/ 560 w 12683"/>
                <a:gd name="connsiteY3" fmla="*/ 8927 h 11666"/>
                <a:gd name="connsiteX0" fmla="*/ 560 w 12683"/>
                <a:gd name="connsiteY0" fmla="*/ 8927 h 11666"/>
                <a:gd name="connsiteX1" fmla="*/ 3104 w 12683"/>
                <a:gd name="connsiteY1" fmla="*/ 11120 h 11666"/>
                <a:gd name="connsiteX2" fmla="*/ 12683 w 12683"/>
                <a:gd name="connsiteY2" fmla="*/ 0 h 11666"/>
                <a:gd name="connsiteX3" fmla="*/ 560 w 12683"/>
                <a:gd name="connsiteY3" fmla="*/ 8927 h 11666"/>
                <a:gd name="connsiteX0" fmla="*/ 0 w 12123"/>
                <a:gd name="connsiteY0" fmla="*/ 8927 h 11120"/>
                <a:gd name="connsiteX1" fmla="*/ 2544 w 12123"/>
                <a:gd name="connsiteY1" fmla="*/ 11120 h 11120"/>
                <a:gd name="connsiteX2" fmla="*/ 12123 w 12123"/>
                <a:gd name="connsiteY2" fmla="*/ 0 h 11120"/>
                <a:gd name="connsiteX3" fmla="*/ 0 w 12123"/>
                <a:gd name="connsiteY3" fmla="*/ 8927 h 11120"/>
                <a:gd name="connsiteX0" fmla="*/ 0 w 11544"/>
                <a:gd name="connsiteY0" fmla="*/ 9487 h 11120"/>
                <a:gd name="connsiteX1" fmla="*/ 1965 w 11544"/>
                <a:gd name="connsiteY1" fmla="*/ 11120 h 11120"/>
                <a:gd name="connsiteX2" fmla="*/ 11544 w 11544"/>
                <a:gd name="connsiteY2" fmla="*/ 0 h 11120"/>
                <a:gd name="connsiteX3" fmla="*/ 0 w 11544"/>
                <a:gd name="connsiteY3" fmla="*/ 9487 h 11120"/>
                <a:gd name="connsiteX0" fmla="*/ 0 w 11544"/>
                <a:gd name="connsiteY0" fmla="*/ 9487 h 11120"/>
                <a:gd name="connsiteX1" fmla="*/ 1965 w 11544"/>
                <a:gd name="connsiteY1" fmla="*/ 11120 h 11120"/>
                <a:gd name="connsiteX2" fmla="*/ 11544 w 11544"/>
                <a:gd name="connsiteY2" fmla="*/ 0 h 11120"/>
                <a:gd name="connsiteX3" fmla="*/ 0 w 11544"/>
                <a:gd name="connsiteY3" fmla="*/ 9487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44" h="11120">
                  <a:moveTo>
                    <a:pt x="0" y="9487"/>
                  </a:moveTo>
                  <a:lnTo>
                    <a:pt x="1965" y="11120"/>
                  </a:lnTo>
                  <a:cubicBezTo>
                    <a:pt x="3986" y="9632"/>
                    <a:pt x="11386" y="5395"/>
                    <a:pt x="11544" y="0"/>
                  </a:cubicBezTo>
                  <a:cubicBezTo>
                    <a:pt x="7034" y="1532"/>
                    <a:pt x="825" y="6701"/>
                    <a:pt x="0" y="9487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2" name="Freeform 28"/>
            <p:cNvSpPr>
              <a:spLocks/>
            </p:cNvSpPr>
            <p:nvPr/>
          </p:nvSpPr>
          <p:spPr bwMode="ltGray">
            <a:xfrm>
              <a:off x="7269401" y="2280780"/>
              <a:ext cx="151186" cy="139014"/>
            </a:xfrm>
            <a:custGeom>
              <a:avLst/>
              <a:gdLst>
                <a:gd name="T0" fmla="*/ 0 w 32"/>
                <a:gd name="T1" fmla="*/ 16 h 18"/>
                <a:gd name="T2" fmla="*/ 5 w 32"/>
                <a:gd name="T3" fmla="*/ 18 h 18"/>
                <a:gd name="T4" fmla="*/ 12 w 32"/>
                <a:gd name="T5" fmla="*/ 17 h 18"/>
                <a:gd name="T6" fmla="*/ 15 w 32"/>
                <a:gd name="T7" fmla="*/ 16 h 18"/>
                <a:gd name="T8" fmla="*/ 24 w 32"/>
                <a:gd name="T9" fmla="*/ 10 h 18"/>
                <a:gd name="T10" fmla="*/ 27 w 32"/>
                <a:gd name="T11" fmla="*/ 7 h 18"/>
                <a:gd name="T12" fmla="*/ 30 w 32"/>
                <a:gd name="T13" fmla="*/ 4 h 18"/>
                <a:gd name="T14" fmla="*/ 32 w 32"/>
                <a:gd name="T15" fmla="*/ 0 h 18"/>
                <a:gd name="T16" fmla="*/ 23 w 32"/>
                <a:gd name="T17" fmla="*/ 1 h 18"/>
                <a:gd name="T18" fmla="*/ 13 w 32"/>
                <a:gd name="T19" fmla="*/ 5 h 18"/>
                <a:gd name="T20" fmla="*/ 5 w 32"/>
                <a:gd name="T21" fmla="*/ 9 h 18"/>
                <a:gd name="T22" fmla="*/ 2 w 32"/>
                <a:gd name="T23" fmla="*/ 10 h 18"/>
                <a:gd name="T24" fmla="*/ 1 w 32"/>
                <a:gd name="T25" fmla="*/ 10 h 18"/>
                <a:gd name="T26" fmla="*/ 1 w 32"/>
                <a:gd name="T27" fmla="*/ 12 h 18"/>
                <a:gd name="T28" fmla="*/ 0 w 32"/>
                <a:gd name="T29" fmla="*/ 16 h 18"/>
                <a:gd name="connsiteX0" fmla="*/ 0 w 10000"/>
                <a:gd name="connsiteY0" fmla="*/ 8889 h 10000"/>
                <a:gd name="connsiteX1" fmla="*/ 1563 w 10000"/>
                <a:gd name="connsiteY1" fmla="*/ 10000 h 10000"/>
                <a:gd name="connsiteX2" fmla="*/ 3750 w 10000"/>
                <a:gd name="connsiteY2" fmla="*/ 9444 h 10000"/>
                <a:gd name="connsiteX3" fmla="*/ 4688 w 10000"/>
                <a:gd name="connsiteY3" fmla="*/ 8889 h 10000"/>
                <a:gd name="connsiteX4" fmla="*/ 8438 w 10000"/>
                <a:gd name="connsiteY4" fmla="*/ 3889 h 10000"/>
                <a:gd name="connsiteX5" fmla="*/ 9375 w 10000"/>
                <a:gd name="connsiteY5" fmla="*/ 2222 h 10000"/>
                <a:gd name="connsiteX6" fmla="*/ 10000 w 10000"/>
                <a:gd name="connsiteY6" fmla="*/ 0 h 10000"/>
                <a:gd name="connsiteX7" fmla="*/ 7188 w 10000"/>
                <a:gd name="connsiteY7" fmla="*/ 556 h 10000"/>
                <a:gd name="connsiteX8" fmla="*/ 4063 w 10000"/>
                <a:gd name="connsiteY8" fmla="*/ 2778 h 10000"/>
                <a:gd name="connsiteX9" fmla="*/ 1563 w 10000"/>
                <a:gd name="connsiteY9" fmla="*/ 5000 h 10000"/>
                <a:gd name="connsiteX10" fmla="*/ 625 w 10000"/>
                <a:gd name="connsiteY10" fmla="*/ 5556 h 10000"/>
                <a:gd name="connsiteX11" fmla="*/ 313 w 10000"/>
                <a:gd name="connsiteY11" fmla="*/ 5556 h 10000"/>
                <a:gd name="connsiteX12" fmla="*/ 313 w 10000"/>
                <a:gd name="connsiteY12" fmla="*/ 6667 h 10000"/>
                <a:gd name="connsiteX13" fmla="*/ 0 w 10000"/>
                <a:gd name="connsiteY13" fmla="*/ 8889 h 10000"/>
                <a:gd name="connsiteX0" fmla="*/ 0 w 10000"/>
                <a:gd name="connsiteY0" fmla="*/ 8889 h 10000"/>
                <a:gd name="connsiteX1" fmla="*/ 1563 w 10000"/>
                <a:gd name="connsiteY1" fmla="*/ 10000 h 10000"/>
                <a:gd name="connsiteX2" fmla="*/ 3750 w 10000"/>
                <a:gd name="connsiteY2" fmla="*/ 9444 h 10000"/>
                <a:gd name="connsiteX3" fmla="*/ 4688 w 10000"/>
                <a:gd name="connsiteY3" fmla="*/ 8889 h 10000"/>
                <a:gd name="connsiteX4" fmla="*/ 7531 w 10000"/>
                <a:gd name="connsiteY4" fmla="*/ 4876 h 10000"/>
                <a:gd name="connsiteX5" fmla="*/ 8438 w 10000"/>
                <a:gd name="connsiteY5" fmla="*/ 3889 h 10000"/>
                <a:gd name="connsiteX6" fmla="*/ 9375 w 10000"/>
                <a:gd name="connsiteY6" fmla="*/ 2222 h 10000"/>
                <a:gd name="connsiteX7" fmla="*/ 10000 w 10000"/>
                <a:gd name="connsiteY7" fmla="*/ 0 h 10000"/>
                <a:gd name="connsiteX8" fmla="*/ 7188 w 10000"/>
                <a:gd name="connsiteY8" fmla="*/ 556 h 10000"/>
                <a:gd name="connsiteX9" fmla="*/ 4063 w 10000"/>
                <a:gd name="connsiteY9" fmla="*/ 2778 h 10000"/>
                <a:gd name="connsiteX10" fmla="*/ 1563 w 10000"/>
                <a:gd name="connsiteY10" fmla="*/ 5000 h 10000"/>
                <a:gd name="connsiteX11" fmla="*/ 625 w 10000"/>
                <a:gd name="connsiteY11" fmla="*/ 5556 h 10000"/>
                <a:gd name="connsiteX12" fmla="*/ 313 w 10000"/>
                <a:gd name="connsiteY12" fmla="*/ 5556 h 10000"/>
                <a:gd name="connsiteX13" fmla="*/ 313 w 10000"/>
                <a:gd name="connsiteY13" fmla="*/ 6667 h 10000"/>
                <a:gd name="connsiteX14" fmla="*/ 0 w 10000"/>
                <a:gd name="connsiteY14" fmla="*/ 8889 h 10000"/>
                <a:gd name="connsiteX0" fmla="*/ 0 w 10000"/>
                <a:gd name="connsiteY0" fmla="*/ 8889 h 10000"/>
                <a:gd name="connsiteX1" fmla="*/ 1563 w 10000"/>
                <a:gd name="connsiteY1" fmla="*/ 10000 h 10000"/>
                <a:gd name="connsiteX2" fmla="*/ 3750 w 10000"/>
                <a:gd name="connsiteY2" fmla="*/ 9444 h 10000"/>
                <a:gd name="connsiteX3" fmla="*/ 4688 w 10000"/>
                <a:gd name="connsiteY3" fmla="*/ 8889 h 10000"/>
                <a:gd name="connsiteX4" fmla="*/ 7531 w 10000"/>
                <a:gd name="connsiteY4" fmla="*/ 4876 h 10000"/>
                <a:gd name="connsiteX5" fmla="*/ 8438 w 10000"/>
                <a:gd name="connsiteY5" fmla="*/ 3889 h 10000"/>
                <a:gd name="connsiteX6" fmla="*/ 10000 w 10000"/>
                <a:gd name="connsiteY6" fmla="*/ 0 h 10000"/>
                <a:gd name="connsiteX7" fmla="*/ 7188 w 10000"/>
                <a:gd name="connsiteY7" fmla="*/ 556 h 10000"/>
                <a:gd name="connsiteX8" fmla="*/ 4063 w 10000"/>
                <a:gd name="connsiteY8" fmla="*/ 2778 h 10000"/>
                <a:gd name="connsiteX9" fmla="*/ 1563 w 10000"/>
                <a:gd name="connsiteY9" fmla="*/ 5000 h 10000"/>
                <a:gd name="connsiteX10" fmla="*/ 625 w 10000"/>
                <a:gd name="connsiteY10" fmla="*/ 5556 h 10000"/>
                <a:gd name="connsiteX11" fmla="*/ 313 w 10000"/>
                <a:gd name="connsiteY11" fmla="*/ 5556 h 10000"/>
                <a:gd name="connsiteX12" fmla="*/ 313 w 10000"/>
                <a:gd name="connsiteY12" fmla="*/ 6667 h 10000"/>
                <a:gd name="connsiteX13" fmla="*/ 0 w 10000"/>
                <a:gd name="connsiteY13" fmla="*/ 8889 h 10000"/>
                <a:gd name="connsiteX0" fmla="*/ 0 w 10001"/>
                <a:gd name="connsiteY0" fmla="*/ 8889 h 10000"/>
                <a:gd name="connsiteX1" fmla="*/ 1563 w 10001"/>
                <a:gd name="connsiteY1" fmla="*/ 10000 h 10000"/>
                <a:gd name="connsiteX2" fmla="*/ 3750 w 10001"/>
                <a:gd name="connsiteY2" fmla="*/ 9444 h 10000"/>
                <a:gd name="connsiteX3" fmla="*/ 4688 w 10001"/>
                <a:gd name="connsiteY3" fmla="*/ 8889 h 10000"/>
                <a:gd name="connsiteX4" fmla="*/ 7531 w 10001"/>
                <a:gd name="connsiteY4" fmla="*/ 4876 h 10000"/>
                <a:gd name="connsiteX5" fmla="*/ 10000 w 10001"/>
                <a:gd name="connsiteY5" fmla="*/ 0 h 10000"/>
                <a:gd name="connsiteX6" fmla="*/ 7188 w 10001"/>
                <a:gd name="connsiteY6" fmla="*/ 556 h 10000"/>
                <a:gd name="connsiteX7" fmla="*/ 4063 w 10001"/>
                <a:gd name="connsiteY7" fmla="*/ 2778 h 10000"/>
                <a:gd name="connsiteX8" fmla="*/ 1563 w 10001"/>
                <a:gd name="connsiteY8" fmla="*/ 5000 h 10000"/>
                <a:gd name="connsiteX9" fmla="*/ 625 w 10001"/>
                <a:gd name="connsiteY9" fmla="*/ 5556 h 10000"/>
                <a:gd name="connsiteX10" fmla="*/ 313 w 10001"/>
                <a:gd name="connsiteY10" fmla="*/ 5556 h 10000"/>
                <a:gd name="connsiteX11" fmla="*/ 313 w 10001"/>
                <a:gd name="connsiteY11" fmla="*/ 6667 h 10000"/>
                <a:gd name="connsiteX12" fmla="*/ 0 w 10001"/>
                <a:gd name="connsiteY12" fmla="*/ 8889 h 10000"/>
                <a:gd name="connsiteX0" fmla="*/ 0 w 10000"/>
                <a:gd name="connsiteY0" fmla="*/ 8889 h 10000"/>
                <a:gd name="connsiteX1" fmla="*/ 1563 w 10000"/>
                <a:gd name="connsiteY1" fmla="*/ 10000 h 10000"/>
                <a:gd name="connsiteX2" fmla="*/ 3750 w 10000"/>
                <a:gd name="connsiteY2" fmla="*/ 9444 h 10000"/>
                <a:gd name="connsiteX3" fmla="*/ 4688 w 10000"/>
                <a:gd name="connsiteY3" fmla="*/ 8889 h 10000"/>
                <a:gd name="connsiteX4" fmla="*/ 10000 w 10000"/>
                <a:gd name="connsiteY4" fmla="*/ 0 h 10000"/>
                <a:gd name="connsiteX5" fmla="*/ 7188 w 10000"/>
                <a:gd name="connsiteY5" fmla="*/ 556 h 10000"/>
                <a:gd name="connsiteX6" fmla="*/ 4063 w 10000"/>
                <a:gd name="connsiteY6" fmla="*/ 2778 h 10000"/>
                <a:gd name="connsiteX7" fmla="*/ 1563 w 10000"/>
                <a:gd name="connsiteY7" fmla="*/ 5000 h 10000"/>
                <a:gd name="connsiteX8" fmla="*/ 625 w 10000"/>
                <a:gd name="connsiteY8" fmla="*/ 5556 h 10000"/>
                <a:gd name="connsiteX9" fmla="*/ 313 w 10000"/>
                <a:gd name="connsiteY9" fmla="*/ 5556 h 10000"/>
                <a:gd name="connsiteX10" fmla="*/ 313 w 10000"/>
                <a:gd name="connsiteY10" fmla="*/ 6667 h 10000"/>
                <a:gd name="connsiteX11" fmla="*/ 0 w 10000"/>
                <a:gd name="connsiteY11" fmla="*/ 8889 h 10000"/>
                <a:gd name="connsiteX0" fmla="*/ 0 w 10000"/>
                <a:gd name="connsiteY0" fmla="*/ 8889 h 10089"/>
                <a:gd name="connsiteX1" fmla="*/ 1563 w 10000"/>
                <a:gd name="connsiteY1" fmla="*/ 10000 h 10089"/>
                <a:gd name="connsiteX2" fmla="*/ 4688 w 10000"/>
                <a:gd name="connsiteY2" fmla="*/ 8889 h 10089"/>
                <a:gd name="connsiteX3" fmla="*/ 10000 w 10000"/>
                <a:gd name="connsiteY3" fmla="*/ 0 h 10089"/>
                <a:gd name="connsiteX4" fmla="*/ 7188 w 10000"/>
                <a:gd name="connsiteY4" fmla="*/ 556 h 10089"/>
                <a:gd name="connsiteX5" fmla="*/ 4063 w 10000"/>
                <a:gd name="connsiteY5" fmla="*/ 2778 h 10089"/>
                <a:gd name="connsiteX6" fmla="*/ 1563 w 10000"/>
                <a:gd name="connsiteY6" fmla="*/ 5000 h 10089"/>
                <a:gd name="connsiteX7" fmla="*/ 625 w 10000"/>
                <a:gd name="connsiteY7" fmla="*/ 5556 h 10089"/>
                <a:gd name="connsiteX8" fmla="*/ 313 w 10000"/>
                <a:gd name="connsiteY8" fmla="*/ 5556 h 10089"/>
                <a:gd name="connsiteX9" fmla="*/ 313 w 10000"/>
                <a:gd name="connsiteY9" fmla="*/ 6667 h 10089"/>
                <a:gd name="connsiteX10" fmla="*/ 0 w 10000"/>
                <a:gd name="connsiteY10" fmla="*/ 8889 h 10089"/>
                <a:gd name="connsiteX0" fmla="*/ 0 w 10000"/>
                <a:gd name="connsiteY0" fmla="*/ 8889 h 10000"/>
                <a:gd name="connsiteX1" fmla="*/ 1563 w 10000"/>
                <a:gd name="connsiteY1" fmla="*/ 10000 h 10000"/>
                <a:gd name="connsiteX2" fmla="*/ 10000 w 10000"/>
                <a:gd name="connsiteY2" fmla="*/ 0 h 10000"/>
                <a:gd name="connsiteX3" fmla="*/ 7188 w 10000"/>
                <a:gd name="connsiteY3" fmla="*/ 556 h 10000"/>
                <a:gd name="connsiteX4" fmla="*/ 4063 w 10000"/>
                <a:gd name="connsiteY4" fmla="*/ 2778 h 10000"/>
                <a:gd name="connsiteX5" fmla="*/ 1563 w 10000"/>
                <a:gd name="connsiteY5" fmla="*/ 5000 h 10000"/>
                <a:gd name="connsiteX6" fmla="*/ 625 w 10000"/>
                <a:gd name="connsiteY6" fmla="*/ 5556 h 10000"/>
                <a:gd name="connsiteX7" fmla="*/ 313 w 10000"/>
                <a:gd name="connsiteY7" fmla="*/ 5556 h 10000"/>
                <a:gd name="connsiteX8" fmla="*/ 313 w 10000"/>
                <a:gd name="connsiteY8" fmla="*/ 6667 h 10000"/>
                <a:gd name="connsiteX9" fmla="*/ 0 w 10000"/>
                <a:gd name="connsiteY9" fmla="*/ 8889 h 10000"/>
                <a:gd name="connsiteX0" fmla="*/ 0 w 10000"/>
                <a:gd name="connsiteY0" fmla="*/ 8889 h 8889"/>
                <a:gd name="connsiteX1" fmla="*/ 10000 w 10000"/>
                <a:gd name="connsiteY1" fmla="*/ 0 h 8889"/>
                <a:gd name="connsiteX2" fmla="*/ 7188 w 10000"/>
                <a:gd name="connsiteY2" fmla="*/ 556 h 8889"/>
                <a:gd name="connsiteX3" fmla="*/ 4063 w 10000"/>
                <a:gd name="connsiteY3" fmla="*/ 2778 h 8889"/>
                <a:gd name="connsiteX4" fmla="*/ 1563 w 10000"/>
                <a:gd name="connsiteY4" fmla="*/ 5000 h 8889"/>
                <a:gd name="connsiteX5" fmla="*/ 625 w 10000"/>
                <a:gd name="connsiteY5" fmla="*/ 5556 h 8889"/>
                <a:gd name="connsiteX6" fmla="*/ 313 w 10000"/>
                <a:gd name="connsiteY6" fmla="*/ 5556 h 8889"/>
                <a:gd name="connsiteX7" fmla="*/ 313 w 10000"/>
                <a:gd name="connsiteY7" fmla="*/ 6667 h 8889"/>
                <a:gd name="connsiteX8" fmla="*/ 0 w 10000"/>
                <a:gd name="connsiteY8" fmla="*/ 8889 h 8889"/>
                <a:gd name="connsiteX0" fmla="*/ 0 w 10000"/>
                <a:gd name="connsiteY0" fmla="*/ 10000 h 10000"/>
                <a:gd name="connsiteX1" fmla="*/ 10000 w 10000"/>
                <a:gd name="connsiteY1" fmla="*/ 0 h 10000"/>
                <a:gd name="connsiteX2" fmla="*/ 7188 w 10000"/>
                <a:gd name="connsiteY2" fmla="*/ 625 h 10000"/>
                <a:gd name="connsiteX3" fmla="*/ 4063 w 10000"/>
                <a:gd name="connsiteY3" fmla="*/ 3125 h 10000"/>
                <a:gd name="connsiteX4" fmla="*/ 1563 w 10000"/>
                <a:gd name="connsiteY4" fmla="*/ 5625 h 10000"/>
                <a:gd name="connsiteX5" fmla="*/ 625 w 10000"/>
                <a:gd name="connsiteY5" fmla="*/ 6250 h 10000"/>
                <a:gd name="connsiteX6" fmla="*/ 313 w 10000"/>
                <a:gd name="connsiteY6" fmla="*/ 7500 h 10000"/>
                <a:gd name="connsiteX7" fmla="*/ 0 w 10000"/>
                <a:gd name="connsiteY7" fmla="*/ 10000 h 10000"/>
                <a:gd name="connsiteX0" fmla="*/ 0 w 10000"/>
                <a:gd name="connsiteY0" fmla="*/ 10000 h 10000"/>
                <a:gd name="connsiteX1" fmla="*/ 10000 w 10000"/>
                <a:gd name="connsiteY1" fmla="*/ 0 h 10000"/>
                <a:gd name="connsiteX2" fmla="*/ 7188 w 10000"/>
                <a:gd name="connsiteY2" fmla="*/ 625 h 10000"/>
                <a:gd name="connsiteX3" fmla="*/ 4063 w 10000"/>
                <a:gd name="connsiteY3" fmla="*/ 3125 h 10000"/>
                <a:gd name="connsiteX4" fmla="*/ 625 w 10000"/>
                <a:gd name="connsiteY4" fmla="*/ 6250 h 10000"/>
                <a:gd name="connsiteX5" fmla="*/ 313 w 10000"/>
                <a:gd name="connsiteY5" fmla="*/ 7500 h 10000"/>
                <a:gd name="connsiteX6" fmla="*/ 0 w 10000"/>
                <a:gd name="connsiteY6" fmla="*/ 10000 h 10000"/>
                <a:gd name="connsiteX0" fmla="*/ 0 w 10000"/>
                <a:gd name="connsiteY0" fmla="*/ 10000 h 10000"/>
                <a:gd name="connsiteX1" fmla="*/ 10000 w 10000"/>
                <a:gd name="connsiteY1" fmla="*/ 0 h 10000"/>
                <a:gd name="connsiteX2" fmla="*/ 7188 w 10000"/>
                <a:gd name="connsiteY2" fmla="*/ 625 h 10000"/>
                <a:gd name="connsiteX3" fmla="*/ 4063 w 10000"/>
                <a:gd name="connsiteY3" fmla="*/ 3125 h 10000"/>
                <a:gd name="connsiteX4" fmla="*/ 313 w 10000"/>
                <a:gd name="connsiteY4" fmla="*/ 7500 h 10000"/>
                <a:gd name="connsiteX5" fmla="*/ 0 w 10000"/>
                <a:gd name="connsiteY5" fmla="*/ 10000 h 10000"/>
                <a:gd name="connsiteX0" fmla="*/ 0 w 10000"/>
                <a:gd name="connsiteY0" fmla="*/ 10000 h 10000"/>
                <a:gd name="connsiteX1" fmla="*/ 10000 w 10000"/>
                <a:gd name="connsiteY1" fmla="*/ 0 h 10000"/>
                <a:gd name="connsiteX2" fmla="*/ 7188 w 10000"/>
                <a:gd name="connsiteY2" fmla="*/ 625 h 10000"/>
                <a:gd name="connsiteX3" fmla="*/ 313 w 10000"/>
                <a:gd name="connsiteY3" fmla="*/ 7500 h 10000"/>
                <a:gd name="connsiteX4" fmla="*/ 0 w 10000"/>
                <a:gd name="connsiteY4" fmla="*/ 10000 h 10000"/>
                <a:gd name="connsiteX0" fmla="*/ 0 w 10337"/>
                <a:gd name="connsiteY0" fmla="*/ 10777 h 10777"/>
                <a:gd name="connsiteX1" fmla="*/ 10000 w 10337"/>
                <a:gd name="connsiteY1" fmla="*/ 777 h 10777"/>
                <a:gd name="connsiteX2" fmla="*/ 7912 w 10337"/>
                <a:gd name="connsiteY2" fmla="*/ 739 h 10777"/>
                <a:gd name="connsiteX3" fmla="*/ 7188 w 10337"/>
                <a:gd name="connsiteY3" fmla="*/ 1402 h 10777"/>
                <a:gd name="connsiteX4" fmla="*/ 313 w 10337"/>
                <a:gd name="connsiteY4" fmla="*/ 8277 h 10777"/>
                <a:gd name="connsiteX5" fmla="*/ 0 w 10337"/>
                <a:gd name="connsiteY5" fmla="*/ 10777 h 10777"/>
                <a:gd name="connsiteX0" fmla="*/ 0 w 10457"/>
                <a:gd name="connsiteY0" fmla="*/ 11118 h 11118"/>
                <a:gd name="connsiteX1" fmla="*/ 10000 w 10457"/>
                <a:gd name="connsiteY1" fmla="*/ 1118 h 11118"/>
                <a:gd name="connsiteX2" fmla="*/ 7912 w 10457"/>
                <a:gd name="connsiteY2" fmla="*/ 1080 h 11118"/>
                <a:gd name="connsiteX3" fmla="*/ 313 w 10457"/>
                <a:gd name="connsiteY3" fmla="*/ 8618 h 11118"/>
                <a:gd name="connsiteX4" fmla="*/ 0 w 10457"/>
                <a:gd name="connsiteY4" fmla="*/ 11118 h 11118"/>
                <a:gd name="connsiteX0" fmla="*/ 0 w 10000"/>
                <a:gd name="connsiteY0" fmla="*/ 10020 h 10020"/>
                <a:gd name="connsiteX1" fmla="*/ 10000 w 10000"/>
                <a:gd name="connsiteY1" fmla="*/ 20 h 10020"/>
                <a:gd name="connsiteX2" fmla="*/ 313 w 10000"/>
                <a:gd name="connsiteY2" fmla="*/ 7520 h 10020"/>
                <a:gd name="connsiteX3" fmla="*/ 0 w 10000"/>
                <a:gd name="connsiteY3" fmla="*/ 10020 h 10020"/>
                <a:gd name="connsiteX0" fmla="*/ 0 w 10000"/>
                <a:gd name="connsiteY0" fmla="*/ 10020 h 10020"/>
                <a:gd name="connsiteX1" fmla="*/ 10000 w 10000"/>
                <a:gd name="connsiteY1" fmla="*/ 20 h 10020"/>
                <a:gd name="connsiteX2" fmla="*/ 313 w 10000"/>
                <a:gd name="connsiteY2" fmla="*/ 7520 h 10020"/>
                <a:gd name="connsiteX3" fmla="*/ 0 w 10000"/>
                <a:gd name="connsiteY3" fmla="*/ 10020 h 10020"/>
                <a:gd name="connsiteX0" fmla="*/ 0 w 10000"/>
                <a:gd name="connsiteY0" fmla="*/ 10138 h 10138"/>
                <a:gd name="connsiteX1" fmla="*/ 10000 w 10000"/>
                <a:gd name="connsiteY1" fmla="*/ 138 h 10138"/>
                <a:gd name="connsiteX2" fmla="*/ 313 w 10000"/>
                <a:gd name="connsiteY2" fmla="*/ 7638 h 10138"/>
                <a:gd name="connsiteX3" fmla="*/ 0 w 10000"/>
                <a:gd name="connsiteY3" fmla="*/ 10138 h 10138"/>
                <a:gd name="connsiteX0" fmla="*/ 1065 w 11065"/>
                <a:gd name="connsiteY0" fmla="*/ 10138 h 10533"/>
                <a:gd name="connsiteX1" fmla="*/ 11065 w 11065"/>
                <a:gd name="connsiteY1" fmla="*/ 138 h 10533"/>
                <a:gd name="connsiteX2" fmla="*/ 1378 w 11065"/>
                <a:gd name="connsiteY2" fmla="*/ 7638 h 10533"/>
                <a:gd name="connsiteX3" fmla="*/ 1065 w 11065"/>
                <a:gd name="connsiteY3" fmla="*/ 10138 h 10533"/>
                <a:gd name="connsiteX0" fmla="*/ 1065 w 11065"/>
                <a:gd name="connsiteY0" fmla="*/ 10138 h 10533"/>
                <a:gd name="connsiteX1" fmla="*/ 11065 w 11065"/>
                <a:gd name="connsiteY1" fmla="*/ 138 h 10533"/>
                <a:gd name="connsiteX2" fmla="*/ 1378 w 11065"/>
                <a:gd name="connsiteY2" fmla="*/ 7638 h 10533"/>
                <a:gd name="connsiteX3" fmla="*/ 1065 w 11065"/>
                <a:gd name="connsiteY3" fmla="*/ 10138 h 10533"/>
                <a:gd name="connsiteX0" fmla="*/ 1065 w 11065"/>
                <a:gd name="connsiteY0" fmla="*/ 10138 h 10533"/>
                <a:gd name="connsiteX1" fmla="*/ 11065 w 11065"/>
                <a:gd name="connsiteY1" fmla="*/ 138 h 10533"/>
                <a:gd name="connsiteX2" fmla="*/ 1378 w 11065"/>
                <a:gd name="connsiteY2" fmla="*/ 7638 h 10533"/>
                <a:gd name="connsiteX3" fmla="*/ 1065 w 11065"/>
                <a:gd name="connsiteY3" fmla="*/ 10138 h 10533"/>
                <a:gd name="connsiteX0" fmla="*/ 1336 w 10382"/>
                <a:gd name="connsiteY0" fmla="*/ 11979 h 12275"/>
                <a:gd name="connsiteX1" fmla="*/ 10382 w 10382"/>
                <a:gd name="connsiteY1" fmla="*/ 138 h 12275"/>
                <a:gd name="connsiteX2" fmla="*/ 695 w 10382"/>
                <a:gd name="connsiteY2" fmla="*/ 7638 h 12275"/>
                <a:gd name="connsiteX3" fmla="*/ 1336 w 10382"/>
                <a:gd name="connsiteY3" fmla="*/ 11979 h 12275"/>
                <a:gd name="connsiteX0" fmla="*/ 641 w 9687"/>
                <a:gd name="connsiteY0" fmla="*/ 11979 h 12275"/>
                <a:gd name="connsiteX1" fmla="*/ 9687 w 9687"/>
                <a:gd name="connsiteY1" fmla="*/ 138 h 12275"/>
                <a:gd name="connsiteX2" fmla="*/ 0 w 9687"/>
                <a:gd name="connsiteY2" fmla="*/ 7638 h 12275"/>
                <a:gd name="connsiteX3" fmla="*/ 641 w 9687"/>
                <a:gd name="connsiteY3" fmla="*/ 11979 h 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87" h="12275">
                  <a:moveTo>
                    <a:pt x="641" y="11979"/>
                  </a:moveTo>
                  <a:cubicBezTo>
                    <a:pt x="3209" y="13622"/>
                    <a:pt x="8680" y="8276"/>
                    <a:pt x="9687" y="138"/>
                  </a:cubicBezTo>
                  <a:cubicBezTo>
                    <a:pt x="6495" y="-1068"/>
                    <a:pt x="1667" y="5971"/>
                    <a:pt x="0" y="7638"/>
                  </a:cubicBezTo>
                  <a:cubicBezTo>
                    <a:pt x="214" y="9085"/>
                    <a:pt x="427" y="10532"/>
                    <a:pt x="641" y="11979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3" name="Freeform 29"/>
            <p:cNvSpPr>
              <a:spLocks/>
            </p:cNvSpPr>
            <p:nvPr/>
          </p:nvSpPr>
          <p:spPr bwMode="ltGray">
            <a:xfrm>
              <a:off x="7366695" y="2286615"/>
              <a:ext cx="176316" cy="202269"/>
            </a:xfrm>
            <a:custGeom>
              <a:avLst/>
              <a:gdLst>
                <a:gd name="T0" fmla="*/ 0 w 36"/>
                <a:gd name="T1" fmla="*/ 24 h 26"/>
                <a:gd name="T2" fmla="*/ 6 w 36"/>
                <a:gd name="T3" fmla="*/ 26 h 26"/>
                <a:gd name="T4" fmla="*/ 15 w 36"/>
                <a:gd name="T5" fmla="*/ 24 h 26"/>
                <a:gd name="T6" fmla="*/ 19 w 36"/>
                <a:gd name="T7" fmla="*/ 22 h 26"/>
                <a:gd name="T8" fmla="*/ 29 w 36"/>
                <a:gd name="T9" fmla="*/ 13 h 26"/>
                <a:gd name="T10" fmla="*/ 32 w 36"/>
                <a:gd name="T11" fmla="*/ 9 h 26"/>
                <a:gd name="T12" fmla="*/ 34 w 36"/>
                <a:gd name="T13" fmla="*/ 5 h 26"/>
                <a:gd name="T14" fmla="*/ 36 w 36"/>
                <a:gd name="T15" fmla="*/ 0 h 26"/>
                <a:gd name="T16" fmla="*/ 25 w 36"/>
                <a:gd name="T17" fmla="*/ 3 h 26"/>
                <a:gd name="T18" fmla="*/ 14 w 36"/>
                <a:gd name="T19" fmla="*/ 9 h 26"/>
                <a:gd name="T20" fmla="*/ 5 w 36"/>
                <a:gd name="T21" fmla="*/ 15 h 26"/>
                <a:gd name="T22" fmla="*/ 1 w 36"/>
                <a:gd name="T23" fmla="*/ 17 h 26"/>
                <a:gd name="T24" fmla="*/ 0 w 36"/>
                <a:gd name="T25" fmla="*/ 17 h 26"/>
                <a:gd name="T26" fmla="*/ 0 w 36"/>
                <a:gd name="T27" fmla="*/ 20 h 26"/>
                <a:gd name="T28" fmla="*/ 0 w 36"/>
                <a:gd name="T29" fmla="*/ 24 h 26"/>
                <a:gd name="connsiteX0" fmla="*/ 0 w 10000"/>
                <a:gd name="connsiteY0" fmla="*/ 9231 h 10000"/>
                <a:gd name="connsiteX1" fmla="*/ 1667 w 10000"/>
                <a:gd name="connsiteY1" fmla="*/ 10000 h 10000"/>
                <a:gd name="connsiteX2" fmla="*/ 4167 w 10000"/>
                <a:gd name="connsiteY2" fmla="*/ 9231 h 10000"/>
                <a:gd name="connsiteX3" fmla="*/ 5278 w 10000"/>
                <a:gd name="connsiteY3" fmla="*/ 8462 h 10000"/>
                <a:gd name="connsiteX4" fmla="*/ 8056 w 10000"/>
                <a:gd name="connsiteY4" fmla="*/ 5000 h 10000"/>
                <a:gd name="connsiteX5" fmla="*/ 8889 w 10000"/>
                <a:gd name="connsiteY5" fmla="*/ 3462 h 10000"/>
                <a:gd name="connsiteX6" fmla="*/ 9444 w 10000"/>
                <a:gd name="connsiteY6" fmla="*/ 1923 h 10000"/>
                <a:gd name="connsiteX7" fmla="*/ 10000 w 10000"/>
                <a:gd name="connsiteY7" fmla="*/ 0 h 10000"/>
                <a:gd name="connsiteX8" fmla="*/ 6944 w 10000"/>
                <a:gd name="connsiteY8" fmla="*/ 1154 h 10000"/>
                <a:gd name="connsiteX9" fmla="*/ 3889 w 10000"/>
                <a:gd name="connsiteY9" fmla="*/ 3462 h 10000"/>
                <a:gd name="connsiteX10" fmla="*/ 1389 w 10000"/>
                <a:gd name="connsiteY10" fmla="*/ 5769 h 10000"/>
                <a:gd name="connsiteX11" fmla="*/ 278 w 10000"/>
                <a:gd name="connsiteY11" fmla="*/ 6538 h 10000"/>
                <a:gd name="connsiteX12" fmla="*/ 0 w 10000"/>
                <a:gd name="connsiteY12" fmla="*/ 7692 h 10000"/>
                <a:gd name="connsiteX13" fmla="*/ 0 w 10000"/>
                <a:gd name="connsiteY13" fmla="*/ 9231 h 10000"/>
                <a:gd name="connsiteX0" fmla="*/ 87 w 10087"/>
                <a:gd name="connsiteY0" fmla="*/ 9231 h 10000"/>
                <a:gd name="connsiteX1" fmla="*/ 1754 w 10087"/>
                <a:gd name="connsiteY1" fmla="*/ 10000 h 10000"/>
                <a:gd name="connsiteX2" fmla="*/ 4254 w 10087"/>
                <a:gd name="connsiteY2" fmla="*/ 9231 h 10000"/>
                <a:gd name="connsiteX3" fmla="*/ 5365 w 10087"/>
                <a:gd name="connsiteY3" fmla="*/ 8462 h 10000"/>
                <a:gd name="connsiteX4" fmla="*/ 8143 w 10087"/>
                <a:gd name="connsiteY4" fmla="*/ 5000 h 10000"/>
                <a:gd name="connsiteX5" fmla="*/ 8976 w 10087"/>
                <a:gd name="connsiteY5" fmla="*/ 3462 h 10000"/>
                <a:gd name="connsiteX6" fmla="*/ 9531 w 10087"/>
                <a:gd name="connsiteY6" fmla="*/ 1923 h 10000"/>
                <a:gd name="connsiteX7" fmla="*/ 10087 w 10087"/>
                <a:gd name="connsiteY7" fmla="*/ 0 h 10000"/>
                <a:gd name="connsiteX8" fmla="*/ 7031 w 10087"/>
                <a:gd name="connsiteY8" fmla="*/ 1154 h 10000"/>
                <a:gd name="connsiteX9" fmla="*/ 3976 w 10087"/>
                <a:gd name="connsiteY9" fmla="*/ 3462 h 10000"/>
                <a:gd name="connsiteX10" fmla="*/ 1476 w 10087"/>
                <a:gd name="connsiteY10" fmla="*/ 5769 h 10000"/>
                <a:gd name="connsiteX11" fmla="*/ 365 w 10087"/>
                <a:gd name="connsiteY11" fmla="*/ 6538 h 10000"/>
                <a:gd name="connsiteX12" fmla="*/ 87 w 10087"/>
                <a:gd name="connsiteY12" fmla="*/ 9231 h 10000"/>
                <a:gd name="connsiteX0" fmla="*/ 0 w 10000"/>
                <a:gd name="connsiteY0" fmla="*/ 9231 h 10000"/>
                <a:gd name="connsiteX1" fmla="*/ 1667 w 10000"/>
                <a:gd name="connsiteY1" fmla="*/ 10000 h 10000"/>
                <a:gd name="connsiteX2" fmla="*/ 4167 w 10000"/>
                <a:gd name="connsiteY2" fmla="*/ 9231 h 10000"/>
                <a:gd name="connsiteX3" fmla="*/ 5278 w 10000"/>
                <a:gd name="connsiteY3" fmla="*/ 8462 h 10000"/>
                <a:gd name="connsiteX4" fmla="*/ 8056 w 10000"/>
                <a:gd name="connsiteY4" fmla="*/ 5000 h 10000"/>
                <a:gd name="connsiteX5" fmla="*/ 8889 w 10000"/>
                <a:gd name="connsiteY5" fmla="*/ 3462 h 10000"/>
                <a:gd name="connsiteX6" fmla="*/ 9444 w 10000"/>
                <a:gd name="connsiteY6" fmla="*/ 1923 h 10000"/>
                <a:gd name="connsiteX7" fmla="*/ 10000 w 10000"/>
                <a:gd name="connsiteY7" fmla="*/ 0 h 10000"/>
                <a:gd name="connsiteX8" fmla="*/ 6944 w 10000"/>
                <a:gd name="connsiteY8" fmla="*/ 1154 h 10000"/>
                <a:gd name="connsiteX9" fmla="*/ 3889 w 10000"/>
                <a:gd name="connsiteY9" fmla="*/ 3462 h 10000"/>
                <a:gd name="connsiteX10" fmla="*/ 1389 w 10000"/>
                <a:gd name="connsiteY10" fmla="*/ 5769 h 10000"/>
                <a:gd name="connsiteX11" fmla="*/ 0 w 10000"/>
                <a:gd name="connsiteY11" fmla="*/ 9231 h 10000"/>
                <a:gd name="connsiteX0" fmla="*/ 0 w 10000"/>
                <a:gd name="connsiteY0" fmla="*/ 9231 h 10000"/>
                <a:gd name="connsiteX1" fmla="*/ 1667 w 10000"/>
                <a:gd name="connsiteY1" fmla="*/ 10000 h 10000"/>
                <a:gd name="connsiteX2" fmla="*/ 4167 w 10000"/>
                <a:gd name="connsiteY2" fmla="*/ 9231 h 10000"/>
                <a:gd name="connsiteX3" fmla="*/ 5278 w 10000"/>
                <a:gd name="connsiteY3" fmla="*/ 8462 h 10000"/>
                <a:gd name="connsiteX4" fmla="*/ 8056 w 10000"/>
                <a:gd name="connsiteY4" fmla="*/ 5000 h 10000"/>
                <a:gd name="connsiteX5" fmla="*/ 8889 w 10000"/>
                <a:gd name="connsiteY5" fmla="*/ 3462 h 10000"/>
                <a:gd name="connsiteX6" fmla="*/ 9444 w 10000"/>
                <a:gd name="connsiteY6" fmla="*/ 1923 h 10000"/>
                <a:gd name="connsiteX7" fmla="*/ 10000 w 10000"/>
                <a:gd name="connsiteY7" fmla="*/ 0 h 10000"/>
                <a:gd name="connsiteX8" fmla="*/ 6944 w 10000"/>
                <a:gd name="connsiteY8" fmla="*/ 1154 h 10000"/>
                <a:gd name="connsiteX9" fmla="*/ 3889 w 10000"/>
                <a:gd name="connsiteY9" fmla="*/ 3462 h 10000"/>
                <a:gd name="connsiteX10" fmla="*/ 0 w 10000"/>
                <a:gd name="connsiteY10" fmla="*/ 9231 h 10000"/>
                <a:gd name="connsiteX0" fmla="*/ 0 w 10000"/>
                <a:gd name="connsiteY0" fmla="*/ 9231 h 10000"/>
                <a:gd name="connsiteX1" fmla="*/ 1667 w 10000"/>
                <a:gd name="connsiteY1" fmla="*/ 10000 h 10000"/>
                <a:gd name="connsiteX2" fmla="*/ 4167 w 10000"/>
                <a:gd name="connsiteY2" fmla="*/ 9231 h 10000"/>
                <a:gd name="connsiteX3" fmla="*/ 5278 w 10000"/>
                <a:gd name="connsiteY3" fmla="*/ 8462 h 10000"/>
                <a:gd name="connsiteX4" fmla="*/ 8056 w 10000"/>
                <a:gd name="connsiteY4" fmla="*/ 5000 h 10000"/>
                <a:gd name="connsiteX5" fmla="*/ 8889 w 10000"/>
                <a:gd name="connsiteY5" fmla="*/ 3462 h 10000"/>
                <a:gd name="connsiteX6" fmla="*/ 9444 w 10000"/>
                <a:gd name="connsiteY6" fmla="*/ 1923 h 10000"/>
                <a:gd name="connsiteX7" fmla="*/ 10000 w 10000"/>
                <a:gd name="connsiteY7" fmla="*/ 0 h 10000"/>
                <a:gd name="connsiteX8" fmla="*/ 6944 w 10000"/>
                <a:gd name="connsiteY8" fmla="*/ 1154 h 10000"/>
                <a:gd name="connsiteX9" fmla="*/ 0 w 10000"/>
                <a:gd name="connsiteY9" fmla="*/ 9231 h 10000"/>
                <a:gd name="connsiteX0" fmla="*/ 0 w 10000"/>
                <a:gd name="connsiteY0" fmla="*/ 9231 h 10000"/>
                <a:gd name="connsiteX1" fmla="*/ 1667 w 10000"/>
                <a:gd name="connsiteY1" fmla="*/ 10000 h 10000"/>
                <a:gd name="connsiteX2" fmla="*/ 4167 w 10000"/>
                <a:gd name="connsiteY2" fmla="*/ 9231 h 10000"/>
                <a:gd name="connsiteX3" fmla="*/ 5278 w 10000"/>
                <a:gd name="connsiteY3" fmla="*/ 8462 h 10000"/>
                <a:gd name="connsiteX4" fmla="*/ 8056 w 10000"/>
                <a:gd name="connsiteY4" fmla="*/ 5000 h 10000"/>
                <a:gd name="connsiteX5" fmla="*/ 8889 w 10000"/>
                <a:gd name="connsiteY5" fmla="*/ 3462 h 10000"/>
                <a:gd name="connsiteX6" fmla="*/ 9444 w 10000"/>
                <a:gd name="connsiteY6" fmla="*/ 1923 h 10000"/>
                <a:gd name="connsiteX7" fmla="*/ 10000 w 10000"/>
                <a:gd name="connsiteY7" fmla="*/ 0 h 10000"/>
                <a:gd name="connsiteX8" fmla="*/ 0 w 10000"/>
                <a:gd name="connsiteY8" fmla="*/ 9231 h 10000"/>
                <a:gd name="connsiteX0" fmla="*/ 0 w 10497"/>
                <a:gd name="connsiteY0" fmla="*/ 9393 h 10162"/>
                <a:gd name="connsiteX1" fmla="*/ 1667 w 10497"/>
                <a:gd name="connsiteY1" fmla="*/ 10162 h 10162"/>
                <a:gd name="connsiteX2" fmla="*/ 4167 w 10497"/>
                <a:gd name="connsiteY2" fmla="*/ 9393 h 10162"/>
                <a:gd name="connsiteX3" fmla="*/ 5278 w 10497"/>
                <a:gd name="connsiteY3" fmla="*/ 8624 h 10162"/>
                <a:gd name="connsiteX4" fmla="*/ 8056 w 10497"/>
                <a:gd name="connsiteY4" fmla="*/ 5162 h 10162"/>
                <a:gd name="connsiteX5" fmla="*/ 8889 w 10497"/>
                <a:gd name="connsiteY5" fmla="*/ 3624 h 10162"/>
                <a:gd name="connsiteX6" fmla="*/ 10000 w 10497"/>
                <a:gd name="connsiteY6" fmla="*/ 162 h 10162"/>
                <a:gd name="connsiteX7" fmla="*/ 0 w 10497"/>
                <a:gd name="connsiteY7" fmla="*/ 9393 h 10162"/>
                <a:gd name="connsiteX0" fmla="*/ 0 w 10389"/>
                <a:gd name="connsiteY0" fmla="*/ 9309 h 10078"/>
                <a:gd name="connsiteX1" fmla="*/ 1667 w 10389"/>
                <a:gd name="connsiteY1" fmla="*/ 10078 h 10078"/>
                <a:gd name="connsiteX2" fmla="*/ 4167 w 10389"/>
                <a:gd name="connsiteY2" fmla="*/ 9309 h 10078"/>
                <a:gd name="connsiteX3" fmla="*/ 5278 w 10389"/>
                <a:gd name="connsiteY3" fmla="*/ 8540 h 10078"/>
                <a:gd name="connsiteX4" fmla="*/ 8056 w 10389"/>
                <a:gd name="connsiteY4" fmla="*/ 5078 h 10078"/>
                <a:gd name="connsiteX5" fmla="*/ 10000 w 10389"/>
                <a:gd name="connsiteY5" fmla="*/ 78 h 10078"/>
                <a:gd name="connsiteX6" fmla="*/ 0 w 10389"/>
                <a:gd name="connsiteY6" fmla="*/ 9309 h 10078"/>
                <a:gd name="connsiteX0" fmla="*/ 0 w 10557"/>
                <a:gd name="connsiteY0" fmla="*/ 9394 h 10163"/>
                <a:gd name="connsiteX1" fmla="*/ 1667 w 10557"/>
                <a:gd name="connsiteY1" fmla="*/ 10163 h 10163"/>
                <a:gd name="connsiteX2" fmla="*/ 4167 w 10557"/>
                <a:gd name="connsiteY2" fmla="*/ 9394 h 10163"/>
                <a:gd name="connsiteX3" fmla="*/ 5278 w 10557"/>
                <a:gd name="connsiteY3" fmla="*/ 8625 h 10163"/>
                <a:gd name="connsiteX4" fmla="*/ 8056 w 10557"/>
                <a:gd name="connsiteY4" fmla="*/ 5163 h 10163"/>
                <a:gd name="connsiteX5" fmla="*/ 9149 w 10557"/>
                <a:gd name="connsiteY5" fmla="*/ 3609 h 10163"/>
                <a:gd name="connsiteX6" fmla="*/ 10000 w 10557"/>
                <a:gd name="connsiteY6" fmla="*/ 163 h 10163"/>
                <a:gd name="connsiteX7" fmla="*/ 0 w 10557"/>
                <a:gd name="connsiteY7" fmla="*/ 9394 h 10163"/>
                <a:gd name="connsiteX0" fmla="*/ 0 w 10389"/>
                <a:gd name="connsiteY0" fmla="*/ 9309 h 10078"/>
                <a:gd name="connsiteX1" fmla="*/ 1667 w 10389"/>
                <a:gd name="connsiteY1" fmla="*/ 10078 h 10078"/>
                <a:gd name="connsiteX2" fmla="*/ 4167 w 10389"/>
                <a:gd name="connsiteY2" fmla="*/ 9309 h 10078"/>
                <a:gd name="connsiteX3" fmla="*/ 5278 w 10389"/>
                <a:gd name="connsiteY3" fmla="*/ 8540 h 10078"/>
                <a:gd name="connsiteX4" fmla="*/ 8056 w 10389"/>
                <a:gd name="connsiteY4" fmla="*/ 5078 h 10078"/>
                <a:gd name="connsiteX5" fmla="*/ 10000 w 10389"/>
                <a:gd name="connsiteY5" fmla="*/ 78 h 10078"/>
                <a:gd name="connsiteX6" fmla="*/ 0 w 10389"/>
                <a:gd name="connsiteY6" fmla="*/ 9309 h 10078"/>
                <a:gd name="connsiteX0" fmla="*/ 0 w 10110"/>
                <a:gd name="connsiteY0" fmla="*/ 9233 h 10002"/>
                <a:gd name="connsiteX1" fmla="*/ 1667 w 10110"/>
                <a:gd name="connsiteY1" fmla="*/ 10002 h 10002"/>
                <a:gd name="connsiteX2" fmla="*/ 4167 w 10110"/>
                <a:gd name="connsiteY2" fmla="*/ 9233 h 10002"/>
                <a:gd name="connsiteX3" fmla="*/ 5278 w 10110"/>
                <a:gd name="connsiteY3" fmla="*/ 8464 h 10002"/>
                <a:gd name="connsiteX4" fmla="*/ 10000 w 10110"/>
                <a:gd name="connsiteY4" fmla="*/ 2 h 10002"/>
                <a:gd name="connsiteX5" fmla="*/ 0 w 10110"/>
                <a:gd name="connsiteY5" fmla="*/ 9233 h 10002"/>
                <a:gd name="connsiteX0" fmla="*/ 0 w 10064"/>
                <a:gd name="connsiteY0" fmla="*/ 9231 h 10000"/>
                <a:gd name="connsiteX1" fmla="*/ 1667 w 10064"/>
                <a:gd name="connsiteY1" fmla="*/ 10000 h 10000"/>
                <a:gd name="connsiteX2" fmla="*/ 4167 w 10064"/>
                <a:gd name="connsiteY2" fmla="*/ 9231 h 10000"/>
                <a:gd name="connsiteX3" fmla="*/ 10000 w 10064"/>
                <a:gd name="connsiteY3" fmla="*/ 0 h 10000"/>
                <a:gd name="connsiteX4" fmla="*/ 0 w 10064"/>
                <a:gd name="connsiteY4" fmla="*/ 9231 h 10000"/>
                <a:gd name="connsiteX0" fmla="*/ 0 w 10008"/>
                <a:gd name="connsiteY0" fmla="*/ 9231 h 10000"/>
                <a:gd name="connsiteX1" fmla="*/ 1667 w 10008"/>
                <a:gd name="connsiteY1" fmla="*/ 10000 h 10000"/>
                <a:gd name="connsiteX2" fmla="*/ 10000 w 10008"/>
                <a:gd name="connsiteY2" fmla="*/ 0 h 10000"/>
                <a:gd name="connsiteX3" fmla="*/ 0 w 10008"/>
                <a:gd name="connsiteY3" fmla="*/ 9231 h 10000"/>
                <a:gd name="connsiteX0" fmla="*/ 1478 w 11497"/>
                <a:gd name="connsiteY0" fmla="*/ 9231 h 10200"/>
                <a:gd name="connsiteX1" fmla="*/ 3145 w 11497"/>
                <a:gd name="connsiteY1" fmla="*/ 10000 h 10200"/>
                <a:gd name="connsiteX2" fmla="*/ 11478 w 11497"/>
                <a:gd name="connsiteY2" fmla="*/ 0 h 10200"/>
                <a:gd name="connsiteX3" fmla="*/ 1478 w 11497"/>
                <a:gd name="connsiteY3" fmla="*/ 9231 h 10200"/>
                <a:gd name="connsiteX0" fmla="*/ 1478 w 11497"/>
                <a:gd name="connsiteY0" fmla="*/ 9231 h 10200"/>
                <a:gd name="connsiteX1" fmla="*/ 3145 w 11497"/>
                <a:gd name="connsiteY1" fmla="*/ 10000 h 10200"/>
                <a:gd name="connsiteX2" fmla="*/ 11478 w 11497"/>
                <a:gd name="connsiteY2" fmla="*/ 0 h 10200"/>
                <a:gd name="connsiteX3" fmla="*/ 1478 w 11497"/>
                <a:gd name="connsiteY3" fmla="*/ 9231 h 10200"/>
                <a:gd name="connsiteX0" fmla="*/ 1292 w 11311"/>
                <a:gd name="connsiteY0" fmla="*/ 9231 h 10946"/>
                <a:gd name="connsiteX1" fmla="*/ 2959 w 11311"/>
                <a:gd name="connsiteY1" fmla="*/ 10000 h 10946"/>
                <a:gd name="connsiteX2" fmla="*/ 11292 w 11311"/>
                <a:gd name="connsiteY2" fmla="*/ 0 h 10946"/>
                <a:gd name="connsiteX3" fmla="*/ 1292 w 11311"/>
                <a:gd name="connsiteY3" fmla="*/ 9231 h 10946"/>
                <a:gd name="connsiteX0" fmla="*/ 1292 w 11311"/>
                <a:gd name="connsiteY0" fmla="*/ 9231 h 10946"/>
                <a:gd name="connsiteX1" fmla="*/ 2959 w 11311"/>
                <a:gd name="connsiteY1" fmla="*/ 10000 h 10946"/>
                <a:gd name="connsiteX2" fmla="*/ 11292 w 11311"/>
                <a:gd name="connsiteY2" fmla="*/ 0 h 10946"/>
                <a:gd name="connsiteX3" fmla="*/ 1292 w 11311"/>
                <a:gd name="connsiteY3" fmla="*/ 9231 h 10946"/>
                <a:gd name="connsiteX0" fmla="*/ 1292 w 11311"/>
                <a:gd name="connsiteY0" fmla="*/ 9231 h 10946"/>
                <a:gd name="connsiteX1" fmla="*/ 2959 w 11311"/>
                <a:gd name="connsiteY1" fmla="*/ 10000 h 10946"/>
                <a:gd name="connsiteX2" fmla="*/ 11292 w 11311"/>
                <a:gd name="connsiteY2" fmla="*/ 0 h 10946"/>
                <a:gd name="connsiteX3" fmla="*/ 1292 w 11311"/>
                <a:gd name="connsiteY3" fmla="*/ 9231 h 10946"/>
                <a:gd name="connsiteX0" fmla="*/ 53 w 10072"/>
                <a:gd name="connsiteY0" fmla="*/ 9231 h 10000"/>
                <a:gd name="connsiteX1" fmla="*/ 1720 w 10072"/>
                <a:gd name="connsiteY1" fmla="*/ 10000 h 10000"/>
                <a:gd name="connsiteX2" fmla="*/ 10053 w 10072"/>
                <a:gd name="connsiteY2" fmla="*/ 0 h 10000"/>
                <a:gd name="connsiteX3" fmla="*/ 53 w 10072"/>
                <a:gd name="connsiteY3" fmla="*/ 9231 h 10000"/>
                <a:gd name="connsiteX0" fmla="*/ 53 w 10067"/>
                <a:gd name="connsiteY0" fmla="*/ 9231 h 10969"/>
                <a:gd name="connsiteX1" fmla="*/ 700 w 10067"/>
                <a:gd name="connsiteY1" fmla="*/ 10969 h 10969"/>
                <a:gd name="connsiteX2" fmla="*/ 10053 w 10067"/>
                <a:gd name="connsiteY2" fmla="*/ 0 h 10969"/>
                <a:gd name="connsiteX3" fmla="*/ 53 w 10067"/>
                <a:gd name="connsiteY3" fmla="*/ 9231 h 10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67" h="10969">
                  <a:moveTo>
                    <a:pt x="53" y="9231"/>
                  </a:moveTo>
                  <a:lnTo>
                    <a:pt x="700" y="10969"/>
                  </a:lnTo>
                  <a:cubicBezTo>
                    <a:pt x="6619" y="10238"/>
                    <a:pt x="10331" y="128"/>
                    <a:pt x="10053" y="0"/>
                  </a:cubicBezTo>
                  <a:cubicBezTo>
                    <a:pt x="4908" y="572"/>
                    <a:pt x="-599" y="6433"/>
                    <a:pt x="53" y="9231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4" name="Freeform 30"/>
            <p:cNvSpPr>
              <a:spLocks/>
            </p:cNvSpPr>
            <p:nvPr/>
          </p:nvSpPr>
          <p:spPr bwMode="ltGray">
            <a:xfrm>
              <a:off x="7070732" y="2115547"/>
              <a:ext cx="196624" cy="235877"/>
            </a:xfrm>
            <a:custGeom>
              <a:avLst/>
              <a:gdLst>
                <a:gd name="T0" fmla="*/ 1 w 31"/>
                <a:gd name="T1" fmla="*/ 28 h 30"/>
                <a:gd name="T2" fmla="*/ 7 w 31"/>
                <a:gd name="T3" fmla="*/ 30 h 30"/>
                <a:gd name="T4" fmla="*/ 15 w 31"/>
                <a:gd name="T5" fmla="*/ 26 h 30"/>
                <a:gd name="T6" fmla="*/ 18 w 31"/>
                <a:gd name="T7" fmla="*/ 24 h 30"/>
                <a:gd name="T8" fmla="*/ 26 w 31"/>
                <a:gd name="T9" fmla="*/ 14 h 30"/>
                <a:gd name="T10" fmla="*/ 29 w 31"/>
                <a:gd name="T11" fmla="*/ 10 h 30"/>
                <a:gd name="T12" fmla="*/ 30 w 31"/>
                <a:gd name="T13" fmla="*/ 6 h 30"/>
                <a:gd name="T14" fmla="*/ 31 w 31"/>
                <a:gd name="T15" fmla="*/ 0 h 30"/>
                <a:gd name="T16" fmla="*/ 21 w 31"/>
                <a:gd name="T17" fmla="*/ 5 h 30"/>
                <a:gd name="T18" fmla="*/ 12 w 31"/>
                <a:gd name="T19" fmla="*/ 12 h 30"/>
                <a:gd name="T20" fmla="*/ 4 w 31"/>
                <a:gd name="T21" fmla="*/ 19 h 30"/>
                <a:gd name="T22" fmla="*/ 1 w 31"/>
                <a:gd name="T23" fmla="*/ 22 h 30"/>
                <a:gd name="T24" fmla="*/ 0 w 31"/>
                <a:gd name="T25" fmla="*/ 22 h 30"/>
                <a:gd name="T26" fmla="*/ 0 w 31"/>
                <a:gd name="T27" fmla="*/ 25 h 30"/>
                <a:gd name="T28" fmla="*/ 1 w 31"/>
                <a:gd name="T29" fmla="*/ 28 h 30"/>
                <a:gd name="connsiteX0" fmla="*/ 323 w 10000"/>
                <a:gd name="connsiteY0" fmla="*/ 9333 h 10000"/>
                <a:gd name="connsiteX1" fmla="*/ 2258 w 10000"/>
                <a:gd name="connsiteY1" fmla="*/ 10000 h 10000"/>
                <a:gd name="connsiteX2" fmla="*/ 4839 w 10000"/>
                <a:gd name="connsiteY2" fmla="*/ 8667 h 10000"/>
                <a:gd name="connsiteX3" fmla="*/ 5806 w 10000"/>
                <a:gd name="connsiteY3" fmla="*/ 8000 h 10000"/>
                <a:gd name="connsiteX4" fmla="*/ 8387 w 10000"/>
                <a:gd name="connsiteY4" fmla="*/ 4667 h 10000"/>
                <a:gd name="connsiteX5" fmla="*/ 9355 w 10000"/>
                <a:gd name="connsiteY5" fmla="*/ 3333 h 10000"/>
                <a:gd name="connsiteX6" fmla="*/ 9677 w 10000"/>
                <a:gd name="connsiteY6" fmla="*/ 2000 h 10000"/>
                <a:gd name="connsiteX7" fmla="*/ 10000 w 10000"/>
                <a:gd name="connsiteY7" fmla="*/ 0 h 10000"/>
                <a:gd name="connsiteX8" fmla="*/ 6774 w 10000"/>
                <a:gd name="connsiteY8" fmla="*/ 1667 h 10000"/>
                <a:gd name="connsiteX9" fmla="*/ 3871 w 10000"/>
                <a:gd name="connsiteY9" fmla="*/ 4000 h 10000"/>
                <a:gd name="connsiteX10" fmla="*/ 1290 w 10000"/>
                <a:gd name="connsiteY10" fmla="*/ 6333 h 10000"/>
                <a:gd name="connsiteX11" fmla="*/ 323 w 10000"/>
                <a:gd name="connsiteY11" fmla="*/ 7333 h 10000"/>
                <a:gd name="connsiteX12" fmla="*/ 0 w 10000"/>
                <a:gd name="connsiteY12" fmla="*/ 8333 h 10000"/>
                <a:gd name="connsiteX13" fmla="*/ 323 w 10000"/>
                <a:gd name="connsiteY13" fmla="*/ 9333 h 10000"/>
                <a:gd name="connsiteX0" fmla="*/ 323 w 10000"/>
                <a:gd name="connsiteY0" fmla="*/ 9333 h 10000"/>
                <a:gd name="connsiteX1" fmla="*/ 2258 w 10000"/>
                <a:gd name="connsiteY1" fmla="*/ 10000 h 10000"/>
                <a:gd name="connsiteX2" fmla="*/ 4839 w 10000"/>
                <a:gd name="connsiteY2" fmla="*/ 8667 h 10000"/>
                <a:gd name="connsiteX3" fmla="*/ 5806 w 10000"/>
                <a:gd name="connsiteY3" fmla="*/ 8000 h 10000"/>
                <a:gd name="connsiteX4" fmla="*/ 8387 w 10000"/>
                <a:gd name="connsiteY4" fmla="*/ 4667 h 10000"/>
                <a:gd name="connsiteX5" fmla="*/ 9355 w 10000"/>
                <a:gd name="connsiteY5" fmla="*/ 3333 h 10000"/>
                <a:gd name="connsiteX6" fmla="*/ 9677 w 10000"/>
                <a:gd name="connsiteY6" fmla="*/ 2000 h 10000"/>
                <a:gd name="connsiteX7" fmla="*/ 10000 w 10000"/>
                <a:gd name="connsiteY7" fmla="*/ 0 h 10000"/>
                <a:gd name="connsiteX8" fmla="*/ 6774 w 10000"/>
                <a:gd name="connsiteY8" fmla="*/ 1667 h 10000"/>
                <a:gd name="connsiteX9" fmla="*/ 3871 w 10000"/>
                <a:gd name="connsiteY9" fmla="*/ 4000 h 10000"/>
                <a:gd name="connsiteX10" fmla="*/ 323 w 10000"/>
                <a:gd name="connsiteY10" fmla="*/ 7333 h 10000"/>
                <a:gd name="connsiteX11" fmla="*/ 0 w 10000"/>
                <a:gd name="connsiteY11" fmla="*/ 8333 h 10000"/>
                <a:gd name="connsiteX12" fmla="*/ 323 w 10000"/>
                <a:gd name="connsiteY12" fmla="*/ 9333 h 10000"/>
                <a:gd name="connsiteX0" fmla="*/ 323 w 10000"/>
                <a:gd name="connsiteY0" fmla="*/ 9333 h 10000"/>
                <a:gd name="connsiteX1" fmla="*/ 2258 w 10000"/>
                <a:gd name="connsiteY1" fmla="*/ 10000 h 10000"/>
                <a:gd name="connsiteX2" fmla="*/ 4839 w 10000"/>
                <a:gd name="connsiteY2" fmla="*/ 8667 h 10000"/>
                <a:gd name="connsiteX3" fmla="*/ 5806 w 10000"/>
                <a:gd name="connsiteY3" fmla="*/ 8000 h 10000"/>
                <a:gd name="connsiteX4" fmla="*/ 8387 w 10000"/>
                <a:gd name="connsiteY4" fmla="*/ 4667 h 10000"/>
                <a:gd name="connsiteX5" fmla="*/ 9355 w 10000"/>
                <a:gd name="connsiteY5" fmla="*/ 3333 h 10000"/>
                <a:gd name="connsiteX6" fmla="*/ 9677 w 10000"/>
                <a:gd name="connsiteY6" fmla="*/ 2000 h 10000"/>
                <a:gd name="connsiteX7" fmla="*/ 10000 w 10000"/>
                <a:gd name="connsiteY7" fmla="*/ 0 h 10000"/>
                <a:gd name="connsiteX8" fmla="*/ 6774 w 10000"/>
                <a:gd name="connsiteY8" fmla="*/ 1667 h 10000"/>
                <a:gd name="connsiteX9" fmla="*/ 3871 w 10000"/>
                <a:gd name="connsiteY9" fmla="*/ 4000 h 10000"/>
                <a:gd name="connsiteX10" fmla="*/ 1601 w 10000"/>
                <a:gd name="connsiteY10" fmla="*/ 6282 h 10000"/>
                <a:gd name="connsiteX11" fmla="*/ 323 w 10000"/>
                <a:gd name="connsiteY11" fmla="*/ 7333 h 10000"/>
                <a:gd name="connsiteX12" fmla="*/ 0 w 10000"/>
                <a:gd name="connsiteY12" fmla="*/ 8333 h 10000"/>
                <a:gd name="connsiteX13" fmla="*/ 323 w 10000"/>
                <a:gd name="connsiteY13" fmla="*/ 9333 h 10000"/>
                <a:gd name="connsiteX0" fmla="*/ 323 w 10000"/>
                <a:gd name="connsiteY0" fmla="*/ 9333 h 10000"/>
                <a:gd name="connsiteX1" fmla="*/ 2258 w 10000"/>
                <a:gd name="connsiteY1" fmla="*/ 10000 h 10000"/>
                <a:gd name="connsiteX2" fmla="*/ 4839 w 10000"/>
                <a:gd name="connsiteY2" fmla="*/ 8667 h 10000"/>
                <a:gd name="connsiteX3" fmla="*/ 5806 w 10000"/>
                <a:gd name="connsiteY3" fmla="*/ 8000 h 10000"/>
                <a:gd name="connsiteX4" fmla="*/ 8387 w 10000"/>
                <a:gd name="connsiteY4" fmla="*/ 4667 h 10000"/>
                <a:gd name="connsiteX5" fmla="*/ 9355 w 10000"/>
                <a:gd name="connsiteY5" fmla="*/ 3333 h 10000"/>
                <a:gd name="connsiteX6" fmla="*/ 9677 w 10000"/>
                <a:gd name="connsiteY6" fmla="*/ 2000 h 10000"/>
                <a:gd name="connsiteX7" fmla="*/ 10000 w 10000"/>
                <a:gd name="connsiteY7" fmla="*/ 0 h 10000"/>
                <a:gd name="connsiteX8" fmla="*/ 6774 w 10000"/>
                <a:gd name="connsiteY8" fmla="*/ 1667 h 10000"/>
                <a:gd name="connsiteX9" fmla="*/ 3871 w 10000"/>
                <a:gd name="connsiteY9" fmla="*/ 4000 h 10000"/>
                <a:gd name="connsiteX10" fmla="*/ 323 w 10000"/>
                <a:gd name="connsiteY10" fmla="*/ 7333 h 10000"/>
                <a:gd name="connsiteX11" fmla="*/ 0 w 10000"/>
                <a:gd name="connsiteY11" fmla="*/ 8333 h 10000"/>
                <a:gd name="connsiteX12" fmla="*/ 323 w 10000"/>
                <a:gd name="connsiteY12" fmla="*/ 9333 h 10000"/>
                <a:gd name="connsiteX0" fmla="*/ 323 w 10000"/>
                <a:gd name="connsiteY0" fmla="*/ 9333 h 10000"/>
                <a:gd name="connsiteX1" fmla="*/ 2258 w 10000"/>
                <a:gd name="connsiteY1" fmla="*/ 10000 h 10000"/>
                <a:gd name="connsiteX2" fmla="*/ 4839 w 10000"/>
                <a:gd name="connsiteY2" fmla="*/ 8667 h 10000"/>
                <a:gd name="connsiteX3" fmla="*/ 5806 w 10000"/>
                <a:gd name="connsiteY3" fmla="*/ 8000 h 10000"/>
                <a:gd name="connsiteX4" fmla="*/ 8387 w 10000"/>
                <a:gd name="connsiteY4" fmla="*/ 4667 h 10000"/>
                <a:gd name="connsiteX5" fmla="*/ 9355 w 10000"/>
                <a:gd name="connsiteY5" fmla="*/ 3333 h 10000"/>
                <a:gd name="connsiteX6" fmla="*/ 9677 w 10000"/>
                <a:gd name="connsiteY6" fmla="*/ 2000 h 10000"/>
                <a:gd name="connsiteX7" fmla="*/ 10000 w 10000"/>
                <a:gd name="connsiteY7" fmla="*/ 0 h 10000"/>
                <a:gd name="connsiteX8" fmla="*/ 6774 w 10000"/>
                <a:gd name="connsiteY8" fmla="*/ 1667 h 10000"/>
                <a:gd name="connsiteX9" fmla="*/ 3871 w 10000"/>
                <a:gd name="connsiteY9" fmla="*/ 4000 h 10000"/>
                <a:gd name="connsiteX10" fmla="*/ 0 w 10000"/>
                <a:gd name="connsiteY10" fmla="*/ 8333 h 10000"/>
                <a:gd name="connsiteX11" fmla="*/ 323 w 10000"/>
                <a:gd name="connsiteY11" fmla="*/ 9333 h 10000"/>
                <a:gd name="connsiteX0" fmla="*/ 0 w 9677"/>
                <a:gd name="connsiteY0" fmla="*/ 9333 h 10000"/>
                <a:gd name="connsiteX1" fmla="*/ 1935 w 9677"/>
                <a:gd name="connsiteY1" fmla="*/ 10000 h 10000"/>
                <a:gd name="connsiteX2" fmla="*/ 4516 w 9677"/>
                <a:gd name="connsiteY2" fmla="*/ 8667 h 10000"/>
                <a:gd name="connsiteX3" fmla="*/ 5483 w 9677"/>
                <a:gd name="connsiteY3" fmla="*/ 8000 h 10000"/>
                <a:gd name="connsiteX4" fmla="*/ 8064 w 9677"/>
                <a:gd name="connsiteY4" fmla="*/ 4667 h 10000"/>
                <a:gd name="connsiteX5" fmla="*/ 9032 w 9677"/>
                <a:gd name="connsiteY5" fmla="*/ 3333 h 10000"/>
                <a:gd name="connsiteX6" fmla="*/ 9354 w 9677"/>
                <a:gd name="connsiteY6" fmla="*/ 2000 h 10000"/>
                <a:gd name="connsiteX7" fmla="*/ 9677 w 9677"/>
                <a:gd name="connsiteY7" fmla="*/ 0 h 10000"/>
                <a:gd name="connsiteX8" fmla="*/ 6451 w 9677"/>
                <a:gd name="connsiteY8" fmla="*/ 1667 h 10000"/>
                <a:gd name="connsiteX9" fmla="*/ 3548 w 9677"/>
                <a:gd name="connsiteY9" fmla="*/ 4000 h 10000"/>
                <a:gd name="connsiteX10" fmla="*/ 0 w 9677"/>
                <a:gd name="connsiteY10" fmla="*/ 9333 h 10000"/>
                <a:gd name="connsiteX0" fmla="*/ 0 w 10000"/>
                <a:gd name="connsiteY0" fmla="*/ 9333 h 10000"/>
                <a:gd name="connsiteX1" fmla="*/ 2000 w 10000"/>
                <a:gd name="connsiteY1" fmla="*/ 10000 h 10000"/>
                <a:gd name="connsiteX2" fmla="*/ 4667 w 10000"/>
                <a:gd name="connsiteY2" fmla="*/ 8667 h 10000"/>
                <a:gd name="connsiteX3" fmla="*/ 5666 w 10000"/>
                <a:gd name="connsiteY3" fmla="*/ 8000 h 10000"/>
                <a:gd name="connsiteX4" fmla="*/ 8333 w 10000"/>
                <a:gd name="connsiteY4" fmla="*/ 4667 h 10000"/>
                <a:gd name="connsiteX5" fmla="*/ 9333 w 10000"/>
                <a:gd name="connsiteY5" fmla="*/ 3333 h 10000"/>
                <a:gd name="connsiteX6" fmla="*/ 9666 w 10000"/>
                <a:gd name="connsiteY6" fmla="*/ 2000 h 10000"/>
                <a:gd name="connsiteX7" fmla="*/ 10000 w 10000"/>
                <a:gd name="connsiteY7" fmla="*/ 0 h 10000"/>
                <a:gd name="connsiteX8" fmla="*/ 6666 w 10000"/>
                <a:gd name="connsiteY8" fmla="*/ 1667 h 10000"/>
                <a:gd name="connsiteX9" fmla="*/ 0 w 10000"/>
                <a:gd name="connsiteY9" fmla="*/ 9333 h 10000"/>
                <a:gd name="connsiteX0" fmla="*/ 0 w 10000"/>
                <a:gd name="connsiteY0" fmla="*/ 9333 h 10000"/>
                <a:gd name="connsiteX1" fmla="*/ 2000 w 10000"/>
                <a:gd name="connsiteY1" fmla="*/ 10000 h 10000"/>
                <a:gd name="connsiteX2" fmla="*/ 4667 w 10000"/>
                <a:gd name="connsiteY2" fmla="*/ 8667 h 10000"/>
                <a:gd name="connsiteX3" fmla="*/ 5666 w 10000"/>
                <a:gd name="connsiteY3" fmla="*/ 8000 h 10000"/>
                <a:gd name="connsiteX4" fmla="*/ 8333 w 10000"/>
                <a:gd name="connsiteY4" fmla="*/ 4667 h 10000"/>
                <a:gd name="connsiteX5" fmla="*/ 9333 w 10000"/>
                <a:gd name="connsiteY5" fmla="*/ 3333 h 10000"/>
                <a:gd name="connsiteX6" fmla="*/ 9666 w 10000"/>
                <a:gd name="connsiteY6" fmla="*/ 2000 h 10000"/>
                <a:gd name="connsiteX7" fmla="*/ 10000 w 10000"/>
                <a:gd name="connsiteY7" fmla="*/ 0 h 10000"/>
                <a:gd name="connsiteX8" fmla="*/ 0 w 10000"/>
                <a:gd name="connsiteY8" fmla="*/ 9333 h 10000"/>
                <a:gd name="connsiteX0" fmla="*/ 0 w 10597"/>
                <a:gd name="connsiteY0" fmla="*/ 9508 h 10175"/>
                <a:gd name="connsiteX1" fmla="*/ 2000 w 10597"/>
                <a:gd name="connsiteY1" fmla="*/ 10175 h 10175"/>
                <a:gd name="connsiteX2" fmla="*/ 4667 w 10597"/>
                <a:gd name="connsiteY2" fmla="*/ 8842 h 10175"/>
                <a:gd name="connsiteX3" fmla="*/ 5666 w 10597"/>
                <a:gd name="connsiteY3" fmla="*/ 8175 h 10175"/>
                <a:gd name="connsiteX4" fmla="*/ 8333 w 10597"/>
                <a:gd name="connsiteY4" fmla="*/ 4842 h 10175"/>
                <a:gd name="connsiteX5" fmla="*/ 9333 w 10597"/>
                <a:gd name="connsiteY5" fmla="*/ 3508 h 10175"/>
                <a:gd name="connsiteX6" fmla="*/ 10000 w 10597"/>
                <a:gd name="connsiteY6" fmla="*/ 175 h 10175"/>
                <a:gd name="connsiteX7" fmla="*/ 0 w 10597"/>
                <a:gd name="connsiteY7" fmla="*/ 9508 h 10175"/>
                <a:gd name="connsiteX0" fmla="*/ 0 w 10432"/>
                <a:gd name="connsiteY0" fmla="*/ 9431 h 10098"/>
                <a:gd name="connsiteX1" fmla="*/ 2000 w 10432"/>
                <a:gd name="connsiteY1" fmla="*/ 10098 h 10098"/>
                <a:gd name="connsiteX2" fmla="*/ 4667 w 10432"/>
                <a:gd name="connsiteY2" fmla="*/ 8765 h 10098"/>
                <a:gd name="connsiteX3" fmla="*/ 5666 w 10432"/>
                <a:gd name="connsiteY3" fmla="*/ 8098 h 10098"/>
                <a:gd name="connsiteX4" fmla="*/ 8333 w 10432"/>
                <a:gd name="connsiteY4" fmla="*/ 4765 h 10098"/>
                <a:gd name="connsiteX5" fmla="*/ 10000 w 10432"/>
                <a:gd name="connsiteY5" fmla="*/ 98 h 10098"/>
                <a:gd name="connsiteX6" fmla="*/ 0 w 10432"/>
                <a:gd name="connsiteY6" fmla="*/ 9431 h 10098"/>
                <a:gd name="connsiteX0" fmla="*/ 0 w 10132"/>
                <a:gd name="connsiteY0" fmla="*/ 9339 h 10006"/>
                <a:gd name="connsiteX1" fmla="*/ 2000 w 10132"/>
                <a:gd name="connsiteY1" fmla="*/ 10006 h 10006"/>
                <a:gd name="connsiteX2" fmla="*/ 4667 w 10132"/>
                <a:gd name="connsiteY2" fmla="*/ 8673 h 10006"/>
                <a:gd name="connsiteX3" fmla="*/ 5666 w 10132"/>
                <a:gd name="connsiteY3" fmla="*/ 8006 h 10006"/>
                <a:gd name="connsiteX4" fmla="*/ 10000 w 10132"/>
                <a:gd name="connsiteY4" fmla="*/ 6 h 10006"/>
                <a:gd name="connsiteX5" fmla="*/ 0 w 10132"/>
                <a:gd name="connsiteY5" fmla="*/ 9339 h 10006"/>
                <a:gd name="connsiteX0" fmla="*/ 0 w 10085"/>
                <a:gd name="connsiteY0" fmla="*/ 9335 h 10002"/>
                <a:gd name="connsiteX1" fmla="*/ 2000 w 10085"/>
                <a:gd name="connsiteY1" fmla="*/ 10002 h 10002"/>
                <a:gd name="connsiteX2" fmla="*/ 4667 w 10085"/>
                <a:gd name="connsiteY2" fmla="*/ 8669 h 10002"/>
                <a:gd name="connsiteX3" fmla="*/ 10000 w 10085"/>
                <a:gd name="connsiteY3" fmla="*/ 2 h 10002"/>
                <a:gd name="connsiteX4" fmla="*/ 0 w 10085"/>
                <a:gd name="connsiteY4" fmla="*/ 9335 h 10002"/>
                <a:gd name="connsiteX0" fmla="*/ 0 w 10012"/>
                <a:gd name="connsiteY0" fmla="*/ 9333 h 10000"/>
                <a:gd name="connsiteX1" fmla="*/ 2000 w 10012"/>
                <a:gd name="connsiteY1" fmla="*/ 10000 h 10000"/>
                <a:gd name="connsiteX2" fmla="*/ 10000 w 10012"/>
                <a:gd name="connsiteY2" fmla="*/ 0 h 10000"/>
                <a:gd name="connsiteX3" fmla="*/ 0 w 10012"/>
                <a:gd name="connsiteY3" fmla="*/ 9333 h 10000"/>
                <a:gd name="connsiteX0" fmla="*/ 1115 w 11141"/>
                <a:gd name="connsiteY0" fmla="*/ 9333 h 11039"/>
                <a:gd name="connsiteX1" fmla="*/ 3115 w 11141"/>
                <a:gd name="connsiteY1" fmla="*/ 10000 h 11039"/>
                <a:gd name="connsiteX2" fmla="*/ 11115 w 11141"/>
                <a:gd name="connsiteY2" fmla="*/ 0 h 11039"/>
                <a:gd name="connsiteX3" fmla="*/ 1115 w 11141"/>
                <a:gd name="connsiteY3" fmla="*/ 9333 h 11039"/>
                <a:gd name="connsiteX0" fmla="*/ 0 w 11462"/>
                <a:gd name="connsiteY0" fmla="*/ 8636 h 10414"/>
                <a:gd name="connsiteX1" fmla="*/ 3428 w 11462"/>
                <a:gd name="connsiteY1" fmla="*/ 10005 h 10414"/>
                <a:gd name="connsiteX2" fmla="*/ 11428 w 11462"/>
                <a:gd name="connsiteY2" fmla="*/ 5 h 10414"/>
                <a:gd name="connsiteX3" fmla="*/ 0 w 11462"/>
                <a:gd name="connsiteY3" fmla="*/ 8636 h 10414"/>
                <a:gd name="connsiteX0" fmla="*/ 5 w 11467"/>
                <a:gd name="connsiteY0" fmla="*/ 8636 h 10867"/>
                <a:gd name="connsiteX1" fmla="*/ 3433 w 11467"/>
                <a:gd name="connsiteY1" fmla="*/ 10005 h 10867"/>
                <a:gd name="connsiteX2" fmla="*/ 11433 w 11467"/>
                <a:gd name="connsiteY2" fmla="*/ 5 h 10867"/>
                <a:gd name="connsiteX3" fmla="*/ 5 w 11467"/>
                <a:gd name="connsiteY3" fmla="*/ 8636 h 10867"/>
                <a:gd name="connsiteX0" fmla="*/ 5 w 12305"/>
                <a:gd name="connsiteY0" fmla="*/ 8690 h 10921"/>
                <a:gd name="connsiteX1" fmla="*/ 3433 w 12305"/>
                <a:gd name="connsiteY1" fmla="*/ 10059 h 10921"/>
                <a:gd name="connsiteX2" fmla="*/ 11433 w 12305"/>
                <a:gd name="connsiteY2" fmla="*/ 59 h 10921"/>
                <a:gd name="connsiteX3" fmla="*/ 5 w 12305"/>
                <a:gd name="connsiteY3" fmla="*/ 8690 h 10921"/>
                <a:gd name="connsiteX0" fmla="*/ 5 w 12305"/>
                <a:gd name="connsiteY0" fmla="*/ 8690 h 10921"/>
                <a:gd name="connsiteX1" fmla="*/ 3433 w 12305"/>
                <a:gd name="connsiteY1" fmla="*/ 10059 h 10921"/>
                <a:gd name="connsiteX2" fmla="*/ 11433 w 12305"/>
                <a:gd name="connsiteY2" fmla="*/ 59 h 10921"/>
                <a:gd name="connsiteX3" fmla="*/ 5 w 12305"/>
                <a:gd name="connsiteY3" fmla="*/ 8690 h 10921"/>
                <a:gd name="connsiteX0" fmla="*/ 5 w 11433"/>
                <a:gd name="connsiteY0" fmla="*/ 8631 h 10862"/>
                <a:gd name="connsiteX1" fmla="*/ 3433 w 11433"/>
                <a:gd name="connsiteY1" fmla="*/ 10000 h 10862"/>
                <a:gd name="connsiteX2" fmla="*/ 11433 w 11433"/>
                <a:gd name="connsiteY2" fmla="*/ 0 h 10862"/>
                <a:gd name="connsiteX3" fmla="*/ 5 w 11433"/>
                <a:gd name="connsiteY3" fmla="*/ 8631 h 10862"/>
                <a:gd name="connsiteX0" fmla="*/ 3 w 12247"/>
                <a:gd name="connsiteY0" fmla="*/ 8069 h 10655"/>
                <a:gd name="connsiteX1" fmla="*/ 4247 w 12247"/>
                <a:gd name="connsiteY1" fmla="*/ 10000 h 10655"/>
                <a:gd name="connsiteX2" fmla="*/ 12247 w 12247"/>
                <a:gd name="connsiteY2" fmla="*/ 0 h 10655"/>
                <a:gd name="connsiteX3" fmla="*/ 3 w 12247"/>
                <a:gd name="connsiteY3" fmla="*/ 8069 h 10655"/>
                <a:gd name="connsiteX0" fmla="*/ 0 w 12244"/>
                <a:gd name="connsiteY0" fmla="*/ 8069 h 10000"/>
                <a:gd name="connsiteX1" fmla="*/ 4244 w 12244"/>
                <a:gd name="connsiteY1" fmla="*/ 10000 h 10000"/>
                <a:gd name="connsiteX2" fmla="*/ 12244 w 12244"/>
                <a:gd name="connsiteY2" fmla="*/ 0 h 10000"/>
                <a:gd name="connsiteX3" fmla="*/ 0 w 12244"/>
                <a:gd name="connsiteY3" fmla="*/ 8069 h 10000"/>
                <a:gd name="connsiteX0" fmla="*/ 727 w 12971"/>
                <a:gd name="connsiteY0" fmla="*/ 8069 h 10702"/>
                <a:gd name="connsiteX1" fmla="*/ 1503 w 12971"/>
                <a:gd name="connsiteY1" fmla="*/ 10702 h 10702"/>
                <a:gd name="connsiteX2" fmla="*/ 12971 w 12971"/>
                <a:gd name="connsiteY2" fmla="*/ 0 h 10702"/>
                <a:gd name="connsiteX3" fmla="*/ 727 w 12971"/>
                <a:gd name="connsiteY3" fmla="*/ 8069 h 10702"/>
                <a:gd name="connsiteX0" fmla="*/ 1945 w 14189"/>
                <a:gd name="connsiteY0" fmla="*/ 8069 h 11008"/>
                <a:gd name="connsiteX1" fmla="*/ 2721 w 14189"/>
                <a:gd name="connsiteY1" fmla="*/ 10702 h 11008"/>
                <a:gd name="connsiteX2" fmla="*/ 14189 w 14189"/>
                <a:gd name="connsiteY2" fmla="*/ 0 h 11008"/>
                <a:gd name="connsiteX3" fmla="*/ 1945 w 14189"/>
                <a:gd name="connsiteY3" fmla="*/ 8069 h 11008"/>
                <a:gd name="connsiteX0" fmla="*/ 750 w 12994"/>
                <a:gd name="connsiteY0" fmla="*/ 8069 h 10702"/>
                <a:gd name="connsiteX1" fmla="*/ 1526 w 12994"/>
                <a:gd name="connsiteY1" fmla="*/ 10702 h 10702"/>
                <a:gd name="connsiteX2" fmla="*/ 12994 w 12994"/>
                <a:gd name="connsiteY2" fmla="*/ 0 h 10702"/>
                <a:gd name="connsiteX3" fmla="*/ 750 w 12994"/>
                <a:gd name="connsiteY3" fmla="*/ 8069 h 10702"/>
                <a:gd name="connsiteX0" fmla="*/ 451 w 15143"/>
                <a:gd name="connsiteY0" fmla="*/ 8771 h 10702"/>
                <a:gd name="connsiteX1" fmla="*/ 3675 w 15143"/>
                <a:gd name="connsiteY1" fmla="*/ 10702 h 10702"/>
                <a:gd name="connsiteX2" fmla="*/ 15143 w 15143"/>
                <a:gd name="connsiteY2" fmla="*/ 0 h 10702"/>
                <a:gd name="connsiteX3" fmla="*/ 451 w 15143"/>
                <a:gd name="connsiteY3" fmla="*/ 8771 h 10702"/>
                <a:gd name="connsiteX0" fmla="*/ 451 w 15143"/>
                <a:gd name="connsiteY0" fmla="*/ 8771 h 10702"/>
                <a:gd name="connsiteX1" fmla="*/ 3675 w 15143"/>
                <a:gd name="connsiteY1" fmla="*/ 10702 h 10702"/>
                <a:gd name="connsiteX2" fmla="*/ 15143 w 15143"/>
                <a:gd name="connsiteY2" fmla="*/ 0 h 10702"/>
                <a:gd name="connsiteX3" fmla="*/ 451 w 15143"/>
                <a:gd name="connsiteY3" fmla="*/ 8771 h 10702"/>
                <a:gd name="connsiteX0" fmla="*/ 0 w 14692"/>
                <a:gd name="connsiteY0" fmla="*/ 8771 h 10702"/>
                <a:gd name="connsiteX1" fmla="*/ 3224 w 14692"/>
                <a:gd name="connsiteY1" fmla="*/ 10702 h 10702"/>
                <a:gd name="connsiteX2" fmla="*/ 14692 w 14692"/>
                <a:gd name="connsiteY2" fmla="*/ 0 h 10702"/>
                <a:gd name="connsiteX3" fmla="*/ 0 w 14692"/>
                <a:gd name="connsiteY3" fmla="*/ 8771 h 10702"/>
                <a:gd name="connsiteX0" fmla="*/ 0 w 14692"/>
                <a:gd name="connsiteY0" fmla="*/ 8771 h 10702"/>
                <a:gd name="connsiteX1" fmla="*/ 3224 w 14692"/>
                <a:gd name="connsiteY1" fmla="*/ 10702 h 10702"/>
                <a:gd name="connsiteX2" fmla="*/ 14692 w 14692"/>
                <a:gd name="connsiteY2" fmla="*/ 0 h 10702"/>
                <a:gd name="connsiteX3" fmla="*/ 0 w 14692"/>
                <a:gd name="connsiteY3" fmla="*/ 8771 h 10702"/>
                <a:gd name="connsiteX0" fmla="*/ 0 w 14896"/>
                <a:gd name="connsiteY0" fmla="*/ 8771 h 10702"/>
                <a:gd name="connsiteX1" fmla="*/ 3428 w 14896"/>
                <a:gd name="connsiteY1" fmla="*/ 10702 h 10702"/>
                <a:gd name="connsiteX2" fmla="*/ 14896 w 14896"/>
                <a:gd name="connsiteY2" fmla="*/ 0 h 10702"/>
                <a:gd name="connsiteX3" fmla="*/ 0 w 14896"/>
                <a:gd name="connsiteY3" fmla="*/ 8771 h 10702"/>
                <a:gd name="connsiteX0" fmla="*/ 0 w 14896"/>
                <a:gd name="connsiteY0" fmla="*/ 8771 h 10842"/>
                <a:gd name="connsiteX1" fmla="*/ 1388 w 14896"/>
                <a:gd name="connsiteY1" fmla="*/ 10842 h 10842"/>
                <a:gd name="connsiteX2" fmla="*/ 14896 w 14896"/>
                <a:gd name="connsiteY2" fmla="*/ 0 h 10842"/>
                <a:gd name="connsiteX3" fmla="*/ 0 w 14896"/>
                <a:gd name="connsiteY3" fmla="*/ 8771 h 10842"/>
                <a:gd name="connsiteX0" fmla="*/ 0 w 13468"/>
                <a:gd name="connsiteY0" fmla="*/ 9333 h 11404"/>
                <a:gd name="connsiteX1" fmla="*/ 1388 w 13468"/>
                <a:gd name="connsiteY1" fmla="*/ 11404 h 11404"/>
                <a:gd name="connsiteX2" fmla="*/ 13468 w 13468"/>
                <a:gd name="connsiteY2" fmla="*/ 0 h 11404"/>
                <a:gd name="connsiteX3" fmla="*/ 0 w 13468"/>
                <a:gd name="connsiteY3" fmla="*/ 9333 h 11404"/>
                <a:gd name="connsiteX0" fmla="*/ 0 w 13468"/>
                <a:gd name="connsiteY0" fmla="*/ 9333 h 11404"/>
                <a:gd name="connsiteX1" fmla="*/ 1388 w 13468"/>
                <a:gd name="connsiteY1" fmla="*/ 11404 h 11404"/>
                <a:gd name="connsiteX2" fmla="*/ 13468 w 13468"/>
                <a:gd name="connsiteY2" fmla="*/ 0 h 11404"/>
                <a:gd name="connsiteX3" fmla="*/ 0 w 13468"/>
                <a:gd name="connsiteY3" fmla="*/ 9333 h 11404"/>
                <a:gd name="connsiteX0" fmla="*/ 0 w 13468"/>
                <a:gd name="connsiteY0" fmla="*/ 9333 h 11123"/>
                <a:gd name="connsiteX1" fmla="*/ 1184 w 13468"/>
                <a:gd name="connsiteY1" fmla="*/ 11123 h 11123"/>
                <a:gd name="connsiteX2" fmla="*/ 13468 w 13468"/>
                <a:gd name="connsiteY2" fmla="*/ 0 h 11123"/>
                <a:gd name="connsiteX3" fmla="*/ 0 w 13468"/>
                <a:gd name="connsiteY3" fmla="*/ 9333 h 11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68" h="11123">
                  <a:moveTo>
                    <a:pt x="0" y="9333"/>
                  </a:moveTo>
                  <a:lnTo>
                    <a:pt x="1184" y="11123"/>
                  </a:lnTo>
                  <a:cubicBezTo>
                    <a:pt x="5468" y="10059"/>
                    <a:pt x="13223" y="3739"/>
                    <a:pt x="13468" y="0"/>
                  </a:cubicBezTo>
                  <a:cubicBezTo>
                    <a:pt x="9633" y="896"/>
                    <a:pt x="279" y="6847"/>
                    <a:pt x="0" y="9333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5" name="Freeform 31"/>
            <p:cNvSpPr>
              <a:spLocks/>
            </p:cNvSpPr>
            <p:nvPr/>
          </p:nvSpPr>
          <p:spPr bwMode="ltGray">
            <a:xfrm>
              <a:off x="7137337" y="2200720"/>
              <a:ext cx="179770" cy="170153"/>
            </a:xfrm>
            <a:custGeom>
              <a:avLst/>
              <a:gdLst>
                <a:gd name="T0" fmla="*/ 0 w 37"/>
                <a:gd name="T1" fmla="*/ 21 h 24"/>
                <a:gd name="T2" fmla="*/ 6 w 37"/>
                <a:gd name="T3" fmla="*/ 24 h 24"/>
                <a:gd name="T4" fmla="*/ 14 w 37"/>
                <a:gd name="T5" fmla="*/ 23 h 24"/>
                <a:gd name="T6" fmla="*/ 18 w 37"/>
                <a:gd name="T7" fmla="*/ 21 h 24"/>
                <a:gd name="T8" fmla="*/ 29 w 37"/>
                <a:gd name="T9" fmla="*/ 13 h 24"/>
                <a:gd name="T10" fmla="*/ 32 w 37"/>
                <a:gd name="T11" fmla="*/ 9 h 24"/>
                <a:gd name="T12" fmla="*/ 35 w 37"/>
                <a:gd name="T13" fmla="*/ 5 h 24"/>
                <a:gd name="T14" fmla="*/ 37 w 37"/>
                <a:gd name="T15" fmla="*/ 0 h 24"/>
                <a:gd name="T16" fmla="*/ 26 w 37"/>
                <a:gd name="T17" fmla="*/ 2 h 24"/>
                <a:gd name="T18" fmla="*/ 14 w 37"/>
                <a:gd name="T19" fmla="*/ 7 h 24"/>
                <a:gd name="T20" fmla="*/ 5 w 37"/>
                <a:gd name="T21" fmla="*/ 12 h 24"/>
                <a:gd name="T22" fmla="*/ 2 w 37"/>
                <a:gd name="T23" fmla="*/ 15 h 24"/>
                <a:gd name="T24" fmla="*/ 0 w 37"/>
                <a:gd name="T25" fmla="*/ 15 h 24"/>
                <a:gd name="T26" fmla="*/ 0 w 37"/>
                <a:gd name="T27" fmla="*/ 17 h 24"/>
                <a:gd name="T28" fmla="*/ 0 w 37"/>
                <a:gd name="T29" fmla="*/ 21 h 24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3784 w 10000"/>
                <a:gd name="connsiteY2" fmla="*/ 9583 h 10000"/>
                <a:gd name="connsiteX3" fmla="*/ 4865 w 10000"/>
                <a:gd name="connsiteY3" fmla="*/ 8750 h 10000"/>
                <a:gd name="connsiteX4" fmla="*/ 7838 w 10000"/>
                <a:gd name="connsiteY4" fmla="*/ 5417 h 10000"/>
                <a:gd name="connsiteX5" fmla="*/ 8649 w 10000"/>
                <a:gd name="connsiteY5" fmla="*/ 3750 h 10000"/>
                <a:gd name="connsiteX6" fmla="*/ 9459 w 10000"/>
                <a:gd name="connsiteY6" fmla="*/ 2083 h 10000"/>
                <a:gd name="connsiteX7" fmla="*/ 10000 w 10000"/>
                <a:gd name="connsiteY7" fmla="*/ 0 h 10000"/>
                <a:gd name="connsiteX8" fmla="*/ 7027 w 10000"/>
                <a:gd name="connsiteY8" fmla="*/ 833 h 10000"/>
                <a:gd name="connsiteX9" fmla="*/ 3784 w 10000"/>
                <a:gd name="connsiteY9" fmla="*/ 2917 h 10000"/>
                <a:gd name="connsiteX10" fmla="*/ 1351 w 10000"/>
                <a:gd name="connsiteY10" fmla="*/ 5000 h 10000"/>
                <a:gd name="connsiteX11" fmla="*/ 541 w 10000"/>
                <a:gd name="connsiteY11" fmla="*/ 6250 h 10000"/>
                <a:gd name="connsiteX12" fmla="*/ 0 w 10000"/>
                <a:gd name="connsiteY12" fmla="*/ 7083 h 10000"/>
                <a:gd name="connsiteX13" fmla="*/ 0 w 10000"/>
                <a:gd name="connsiteY13" fmla="*/ 8750 h 10000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3784 w 10000"/>
                <a:gd name="connsiteY2" fmla="*/ 9583 h 10000"/>
                <a:gd name="connsiteX3" fmla="*/ 4865 w 10000"/>
                <a:gd name="connsiteY3" fmla="*/ 8750 h 10000"/>
                <a:gd name="connsiteX4" fmla="*/ 7838 w 10000"/>
                <a:gd name="connsiteY4" fmla="*/ 5417 h 10000"/>
                <a:gd name="connsiteX5" fmla="*/ 8649 w 10000"/>
                <a:gd name="connsiteY5" fmla="*/ 3750 h 10000"/>
                <a:gd name="connsiteX6" fmla="*/ 9459 w 10000"/>
                <a:gd name="connsiteY6" fmla="*/ 2083 h 10000"/>
                <a:gd name="connsiteX7" fmla="*/ 10000 w 10000"/>
                <a:gd name="connsiteY7" fmla="*/ 0 h 10000"/>
                <a:gd name="connsiteX8" fmla="*/ 7027 w 10000"/>
                <a:gd name="connsiteY8" fmla="*/ 833 h 10000"/>
                <a:gd name="connsiteX9" fmla="*/ 3784 w 10000"/>
                <a:gd name="connsiteY9" fmla="*/ 2917 h 10000"/>
                <a:gd name="connsiteX10" fmla="*/ 1351 w 10000"/>
                <a:gd name="connsiteY10" fmla="*/ 5000 h 10000"/>
                <a:gd name="connsiteX11" fmla="*/ 0 w 10000"/>
                <a:gd name="connsiteY11" fmla="*/ 7083 h 10000"/>
                <a:gd name="connsiteX12" fmla="*/ 0 w 10000"/>
                <a:gd name="connsiteY12" fmla="*/ 8750 h 10000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3784 w 10000"/>
                <a:gd name="connsiteY2" fmla="*/ 9583 h 10000"/>
                <a:gd name="connsiteX3" fmla="*/ 4865 w 10000"/>
                <a:gd name="connsiteY3" fmla="*/ 8750 h 10000"/>
                <a:gd name="connsiteX4" fmla="*/ 7838 w 10000"/>
                <a:gd name="connsiteY4" fmla="*/ 5417 h 10000"/>
                <a:gd name="connsiteX5" fmla="*/ 8649 w 10000"/>
                <a:gd name="connsiteY5" fmla="*/ 3750 h 10000"/>
                <a:gd name="connsiteX6" fmla="*/ 9459 w 10000"/>
                <a:gd name="connsiteY6" fmla="*/ 2083 h 10000"/>
                <a:gd name="connsiteX7" fmla="*/ 10000 w 10000"/>
                <a:gd name="connsiteY7" fmla="*/ 0 h 10000"/>
                <a:gd name="connsiteX8" fmla="*/ 7027 w 10000"/>
                <a:gd name="connsiteY8" fmla="*/ 833 h 10000"/>
                <a:gd name="connsiteX9" fmla="*/ 3784 w 10000"/>
                <a:gd name="connsiteY9" fmla="*/ 2917 h 10000"/>
                <a:gd name="connsiteX10" fmla="*/ 1351 w 10000"/>
                <a:gd name="connsiteY10" fmla="*/ 5000 h 10000"/>
                <a:gd name="connsiteX11" fmla="*/ 0 w 10000"/>
                <a:gd name="connsiteY11" fmla="*/ 8750 h 10000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3784 w 10000"/>
                <a:gd name="connsiteY2" fmla="*/ 9583 h 10000"/>
                <a:gd name="connsiteX3" fmla="*/ 4865 w 10000"/>
                <a:gd name="connsiteY3" fmla="*/ 8750 h 10000"/>
                <a:gd name="connsiteX4" fmla="*/ 7838 w 10000"/>
                <a:gd name="connsiteY4" fmla="*/ 5417 h 10000"/>
                <a:gd name="connsiteX5" fmla="*/ 8649 w 10000"/>
                <a:gd name="connsiteY5" fmla="*/ 3750 h 10000"/>
                <a:gd name="connsiteX6" fmla="*/ 9459 w 10000"/>
                <a:gd name="connsiteY6" fmla="*/ 2083 h 10000"/>
                <a:gd name="connsiteX7" fmla="*/ 10000 w 10000"/>
                <a:gd name="connsiteY7" fmla="*/ 0 h 10000"/>
                <a:gd name="connsiteX8" fmla="*/ 7027 w 10000"/>
                <a:gd name="connsiteY8" fmla="*/ 833 h 10000"/>
                <a:gd name="connsiteX9" fmla="*/ 3784 w 10000"/>
                <a:gd name="connsiteY9" fmla="*/ 2917 h 10000"/>
                <a:gd name="connsiteX10" fmla="*/ 0 w 10000"/>
                <a:gd name="connsiteY10" fmla="*/ 8750 h 10000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3784 w 10000"/>
                <a:gd name="connsiteY2" fmla="*/ 9583 h 10000"/>
                <a:gd name="connsiteX3" fmla="*/ 4865 w 10000"/>
                <a:gd name="connsiteY3" fmla="*/ 8750 h 10000"/>
                <a:gd name="connsiteX4" fmla="*/ 7838 w 10000"/>
                <a:gd name="connsiteY4" fmla="*/ 5417 h 10000"/>
                <a:gd name="connsiteX5" fmla="*/ 8649 w 10000"/>
                <a:gd name="connsiteY5" fmla="*/ 3750 h 10000"/>
                <a:gd name="connsiteX6" fmla="*/ 9459 w 10000"/>
                <a:gd name="connsiteY6" fmla="*/ 2083 h 10000"/>
                <a:gd name="connsiteX7" fmla="*/ 10000 w 10000"/>
                <a:gd name="connsiteY7" fmla="*/ 0 h 10000"/>
                <a:gd name="connsiteX8" fmla="*/ 7027 w 10000"/>
                <a:gd name="connsiteY8" fmla="*/ 833 h 10000"/>
                <a:gd name="connsiteX9" fmla="*/ 0 w 10000"/>
                <a:gd name="connsiteY9" fmla="*/ 8750 h 10000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3784 w 10000"/>
                <a:gd name="connsiteY2" fmla="*/ 9583 h 10000"/>
                <a:gd name="connsiteX3" fmla="*/ 4865 w 10000"/>
                <a:gd name="connsiteY3" fmla="*/ 8750 h 10000"/>
                <a:gd name="connsiteX4" fmla="*/ 7838 w 10000"/>
                <a:gd name="connsiteY4" fmla="*/ 5417 h 10000"/>
                <a:gd name="connsiteX5" fmla="*/ 8649 w 10000"/>
                <a:gd name="connsiteY5" fmla="*/ 3750 h 10000"/>
                <a:gd name="connsiteX6" fmla="*/ 9459 w 10000"/>
                <a:gd name="connsiteY6" fmla="*/ 2083 h 10000"/>
                <a:gd name="connsiteX7" fmla="*/ 10000 w 10000"/>
                <a:gd name="connsiteY7" fmla="*/ 0 h 10000"/>
                <a:gd name="connsiteX8" fmla="*/ 0 w 10000"/>
                <a:gd name="connsiteY8" fmla="*/ 8750 h 10000"/>
                <a:gd name="connsiteX0" fmla="*/ 0 w 10452"/>
                <a:gd name="connsiteY0" fmla="*/ 8871 h 10121"/>
                <a:gd name="connsiteX1" fmla="*/ 1622 w 10452"/>
                <a:gd name="connsiteY1" fmla="*/ 10121 h 10121"/>
                <a:gd name="connsiteX2" fmla="*/ 3784 w 10452"/>
                <a:gd name="connsiteY2" fmla="*/ 9704 h 10121"/>
                <a:gd name="connsiteX3" fmla="*/ 4865 w 10452"/>
                <a:gd name="connsiteY3" fmla="*/ 8871 h 10121"/>
                <a:gd name="connsiteX4" fmla="*/ 7838 w 10452"/>
                <a:gd name="connsiteY4" fmla="*/ 5538 h 10121"/>
                <a:gd name="connsiteX5" fmla="*/ 8649 w 10452"/>
                <a:gd name="connsiteY5" fmla="*/ 3871 h 10121"/>
                <a:gd name="connsiteX6" fmla="*/ 10000 w 10452"/>
                <a:gd name="connsiteY6" fmla="*/ 121 h 10121"/>
                <a:gd name="connsiteX7" fmla="*/ 0 w 10452"/>
                <a:gd name="connsiteY7" fmla="*/ 8871 h 10121"/>
                <a:gd name="connsiteX0" fmla="*/ 0 w 10670"/>
                <a:gd name="connsiteY0" fmla="*/ 8995 h 10245"/>
                <a:gd name="connsiteX1" fmla="*/ 1622 w 10670"/>
                <a:gd name="connsiteY1" fmla="*/ 10245 h 10245"/>
                <a:gd name="connsiteX2" fmla="*/ 3784 w 10670"/>
                <a:gd name="connsiteY2" fmla="*/ 9828 h 10245"/>
                <a:gd name="connsiteX3" fmla="*/ 4865 w 10670"/>
                <a:gd name="connsiteY3" fmla="*/ 8995 h 10245"/>
                <a:gd name="connsiteX4" fmla="*/ 7838 w 10670"/>
                <a:gd name="connsiteY4" fmla="*/ 5662 h 10245"/>
                <a:gd name="connsiteX5" fmla="*/ 8649 w 10670"/>
                <a:gd name="connsiteY5" fmla="*/ 3995 h 10245"/>
                <a:gd name="connsiteX6" fmla="*/ 9628 w 10670"/>
                <a:gd name="connsiteY6" fmla="*/ 2549 h 10245"/>
                <a:gd name="connsiteX7" fmla="*/ 10000 w 10670"/>
                <a:gd name="connsiteY7" fmla="*/ 245 h 10245"/>
                <a:gd name="connsiteX8" fmla="*/ 0 w 10670"/>
                <a:gd name="connsiteY8" fmla="*/ 8995 h 10245"/>
                <a:gd name="connsiteX0" fmla="*/ 0 w 10670"/>
                <a:gd name="connsiteY0" fmla="*/ 8995 h 10245"/>
                <a:gd name="connsiteX1" fmla="*/ 1622 w 10670"/>
                <a:gd name="connsiteY1" fmla="*/ 10245 h 10245"/>
                <a:gd name="connsiteX2" fmla="*/ 3784 w 10670"/>
                <a:gd name="connsiteY2" fmla="*/ 9828 h 10245"/>
                <a:gd name="connsiteX3" fmla="*/ 4865 w 10670"/>
                <a:gd name="connsiteY3" fmla="*/ 8995 h 10245"/>
                <a:gd name="connsiteX4" fmla="*/ 8649 w 10670"/>
                <a:gd name="connsiteY4" fmla="*/ 3995 h 10245"/>
                <a:gd name="connsiteX5" fmla="*/ 9628 w 10670"/>
                <a:gd name="connsiteY5" fmla="*/ 2549 h 10245"/>
                <a:gd name="connsiteX6" fmla="*/ 10000 w 10670"/>
                <a:gd name="connsiteY6" fmla="*/ 245 h 10245"/>
                <a:gd name="connsiteX7" fmla="*/ 0 w 10670"/>
                <a:gd name="connsiteY7" fmla="*/ 8995 h 10245"/>
                <a:gd name="connsiteX0" fmla="*/ 0 w 10670"/>
                <a:gd name="connsiteY0" fmla="*/ 8995 h 10245"/>
                <a:gd name="connsiteX1" fmla="*/ 1622 w 10670"/>
                <a:gd name="connsiteY1" fmla="*/ 10245 h 10245"/>
                <a:gd name="connsiteX2" fmla="*/ 3784 w 10670"/>
                <a:gd name="connsiteY2" fmla="*/ 9828 h 10245"/>
                <a:gd name="connsiteX3" fmla="*/ 4865 w 10670"/>
                <a:gd name="connsiteY3" fmla="*/ 8995 h 10245"/>
                <a:gd name="connsiteX4" fmla="*/ 9628 w 10670"/>
                <a:gd name="connsiteY4" fmla="*/ 2549 h 10245"/>
                <a:gd name="connsiteX5" fmla="*/ 10000 w 10670"/>
                <a:gd name="connsiteY5" fmla="*/ 245 h 10245"/>
                <a:gd name="connsiteX6" fmla="*/ 0 w 10670"/>
                <a:gd name="connsiteY6" fmla="*/ 8995 h 10245"/>
                <a:gd name="connsiteX0" fmla="*/ 0 w 10089"/>
                <a:gd name="connsiteY0" fmla="*/ 8750 h 10000"/>
                <a:gd name="connsiteX1" fmla="*/ 1622 w 10089"/>
                <a:gd name="connsiteY1" fmla="*/ 10000 h 10000"/>
                <a:gd name="connsiteX2" fmla="*/ 3784 w 10089"/>
                <a:gd name="connsiteY2" fmla="*/ 9583 h 10000"/>
                <a:gd name="connsiteX3" fmla="*/ 4865 w 10089"/>
                <a:gd name="connsiteY3" fmla="*/ 8750 h 10000"/>
                <a:gd name="connsiteX4" fmla="*/ 10000 w 10089"/>
                <a:gd name="connsiteY4" fmla="*/ 0 h 10000"/>
                <a:gd name="connsiteX5" fmla="*/ 0 w 10089"/>
                <a:gd name="connsiteY5" fmla="*/ 8750 h 10000"/>
                <a:gd name="connsiteX0" fmla="*/ 0 w 10089"/>
                <a:gd name="connsiteY0" fmla="*/ 8750 h 10046"/>
                <a:gd name="connsiteX1" fmla="*/ 1622 w 10089"/>
                <a:gd name="connsiteY1" fmla="*/ 10000 h 10046"/>
                <a:gd name="connsiteX2" fmla="*/ 4865 w 10089"/>
                <a:gd name="connsiteY2" fmla="*/ 8750 h 10046"/>
                <a:gd name="connsiteX3" fmla="*/ 10000 w 10089"/>
                <a:gd name="connsiteY3" fmla="*/ 0 h 10046"/>
                <a:gd name="connsiteX4" fmla="*/ 0 w 10089"/>
                <a:gd name="connsiteY4" fmla="*/ 8750 h 10046"/>
                <a:gd name="connsiteX0" fmla="*/ 0 w 10007"/>
                <a:gd name="connsiteY0" fmla="*/ 8750 h 10000"/>
                <a:gd name="connsiteX1" fmla="*/ 1622 w 10007"/>
                <a:gd name="connsiteY1" fmla="*/ 10000 h 10000"/>
                <a:gd name="connsiteX2" fmla="*/ 10000 w 10007"/>
                <a:gd name="connsiteY2" fmla="*/ 0 h 10000"/>
                <a:gd name="connsiteX3" fmla="*/ 0 w 10007"/>
                <a:gd name="connsiteY3" fmla="*/ 8750 h 10000"/>
                <a:gd name="connsiteX0" fmla="*/ 316 w 10323"/>
                <a:gd name="connsiteY0" fmla="*/ 8750 h 10605"/>
                <a:gd name="connsiteX1" fmla="*/ 1938 w 10323"/>
                <a:gd name="connsiteY1" fmla="*/ 10000 h 10605"/>
                <a:gd name="connsiteX2" fmla="*/ 10316 w 10323"/>
                <a:gd name="connsiteY2" fmla="*/ 0 h 10605"/>
                <a:gd name="connsiteX3" fmla="*/ 316 w 10323"/>
                <a:gd name="connsiteY3" fmla="*/ 8750 h 10605"/>
                <a:gd name="connsiteX0" fmla="*/ 901 w 10911"/>
                <a:gd name="connsiteY0" fmla="*/ 8750 h 11078"/>
                <a:gd name="connsiteX1" fmla="*/ 2523 w 10911"/>
                <a:gd name="connsiteY1" fmla="*/ 10000 h 11078"/>
                <a:gd name="connsiteX2" fmla="*/ 10901 w 10911"/>
                <a:gd name="connsiteY2" fmla="*/ 0 h 11078"/>
                <a:gd name="connsiteX3" fmla="*/ 901 w 10911"/>
                <a:gd name="connsiteY3" fmla="*/ 8750 h 11078"/>
                <a:gd name="connsiteX0" fmla="*/ 901 w 10911"/>
                <a:gd name="connsiteY0" fmla="*/ 8750 h 11078"/>
                <a:gd name="connsiteX1" fmla="*/ 2523 w 10911"/>
                <a:gd name="connsiteY1" fmla="*/ 10000 h 11078"/>
                <a:gd name="connsiteX2" fmla="*/ 10901 w 10911"/>
                <a:gd name="connsiteY2" fmla="*/ 0 h 11078"/>
                <a:gd name="connsiteX3" fmla="*/ 901 w 10911"/>
                <a:gd name="connsiteY3" fmla="*/ 8750 h 11078"/>
                <a:gd name="connsiteX0" fmla="*/ 901 w 10901"/>
                <a:gd name="connsiteY0" fmla="*/ 8750 h 11078"/>
                <a:gd name="connsiteX1" fmla="*/ 2523 w 10901"/>
                <a:gd name="connsiteY1" fmla="*/ 10000 h 11078"/>
                <a:gd name="connsiteX2" fmla="*/ 10901 w 10901"/>
                <a:gd name="connsiteY2" fmla="*/ 0 h 11078"/>
                <a:gd name="connsiteX3" fmla="*/ 901 w 10901"/>
                <a:gd name="connsiteY3" fmla="*/ 8750 h 11078"/>
                <a:gd name="connsiteX0" fmla="*/ 901 w 10901"/>
                <a:gd name="connsiteY0" fmla="*/ 8750 h 11078"/>
                <a:gd name="connsiteX1" fmla="*/ 2523 w 10901"/>
                <a:gd name="connsiteY1" fmla="*/ 10000 h 11078"/>
                <a:gd name="connsiteX2" fmla="*/ 10901 w 10901"/>
                <a:gd name="connsiteY2" fmla="*/ 0 h 11078"/>
                <a:gd name="connsiteX3" fmla="*/ 901 w 10901"/>
                <a:gd name="connsiteY3" fmla="*/ 8750 h 11078"/>
                <a:gd name="connsiteX0" fmla="*/ 901 w 10901"/>
                <a:gd name="connsiteY0" fmla="*/ 8750 h 11078"/>
                <a:gd name="connsiteX1" fmla="*/ 2523 w 10901"/>
                <a:gd name="connsiteY1" fmla="*/ 10000 h 11078"/>
                <a:gd name="connsiteX2" fmla="*/ 10901 w 10901"/>
                <a:gd name="connsiteY2" fmla="*/ 0 h 11078"/>
                <a:gd name="connsiteX3" fmla="*/ 901 w 10901"/>
                <a:gd name="connsiteY3" fmla="*/ 8750 h 11078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10000 w 10000"/>
                <a:gd name="connsiteY2" fmla="*/ 0 h 10000"/>
                <a:gd name="connsiteX3" fmla="*/ 0 w 10000"/>
                <a:gd name="connsiteY3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0" y="8750"/>
                  </a:moveTo>
                  <a:lnTo>
                    <a:pt x="1622" y="10000"/>
                  </a:lnTo>
                  <a:cubicBezTo>
                    <a:pt x="5277" y="8717"/>
                    <a:pt x="9276" y="2659"/>
                    <a:pt x="10000" y="0"/>
                  </a:cubicBezTo>
                  <a:cubicBezTo>
                    <a:pt x="6104" y="236"/>
                    <a:pt x="899" y="5508"/>
                    <a:pt x="0" y="8750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6" name="Freeform 33"/>
            <p:cNvSpPr>
              <a:spLocks/>
            </p:cNvSpPr>
            <p:nvPr/>
          </p:nvSpPr>
          <p:spPr bwMode="ltGray">
            <a:xfrm>
              <a:off x="7450727" y="2371271"/>
              <a:ext cx="183772" cy="140535"/>
            </a:xfrm>
            <a:custGeom>
              <a:avLst/>
              <a:gdLst>
                <a:gd name="T0" fmla="*/ 0 w 34"/>
                <a:gd name="T1" fmla="*/ 16 h 20"/>
                <a:gd name="T2" fmla="*/ 5 w 34"/>
                <a:gd name="T3" fmla="*/ 19 h 20"/>
                <a:gd name="T4" fmla="*/ 13 w 34"/>
                <a:gd name="T5" fmla="*/ 18 h 20"/>
                <a:gd name="T6" fmla="*/ 16 w 34"/>
                <a:gd name="T7" fmla="*/ 17 h 20"/>
                <a:gd name="T8" fmla="*/ 26 w 34"/>
                <a:gd name="T9" fmla="*/ 11 h 20"/>
                <a:gd name="T10" fmla="*/ 29 w 34"/>
                <a:gd name="T11" fmla="*/ 8 h 20"/>
                <a:gd name="T12" fmla="*/ 32 w 34"/>
                <a:gd name="T13" fmla="*/ 4 h 20"/>
                <a:gd name="T14" fmla="*/ 34 w 34"/>
                <a:gd name="T15" fmla="*/ 0 h 20"/>
                <a:gd name="T16" fmla="*/ 25 w 34"/>
                <a:gd name="T17" fmla="*/ 1 h 20"/>
                <a:gd name="T18" fmla="*/ 14 w 34"/>
                <a:gd name="T19" fmla="*/ 5 h 20"/>
                <a:gd name="T20" fmla="*/ 6 w 34"/>
                <a:gd name="T21" fmla="*/ 9 h 20"/>
                <a:gd name="T22" fmla="*/ 2 w 34"/>
                <a:gd name="T23" fmla="*/ 11 h 20"/>
                <a:gd name="T24" fmla="*/ 1 w 34"/>
                <a:gd name="T25" fmla="*/ 11 h 20"/>
                <a:gd name="T26" fmla="*/ 1 w 34"/>
                <a:gd name="T27" fmla="*/ 13 h 20"/>
                <a:gd name="T28" fmla="*/ 0 w 34"/>
                <a:gd name="T29" fmla="*/ 16 h 20"/>
                <a:gd name="connsiteX0" fmla="*/ 0 w 10000"/>
                <a:gd name="connsiteY0" fmla="*/ 8000 h 9828"/>
                <a:gd name="connsiteX1" fmla="*/ 1471 w 10000"/>
                <a:gd name="connsiteY1" fmla="*/ 9500 h 9828"/>
                <a:gd name="connsiteX2" fmla="*/ 3824 w 10000"/>
                <a:gd name="connsiteY2" fmla="*/ 9000 h 9828"/>
                <a:gd name="connsiteX3" fmla="*/ 4706 w 10000"/>
                <a:gd name="connsiteY3" fmla="*/ 8500 h 9828"/>
                <a:gd name="connsiteX4" fmla="*/ 7647 w 10000"/>
                <a:gd name="connsiteY4" fmla="*/ 5500 h 9828"/>
                <a:gd name="connsiteX5" fmla="*/ 8529 w 10000"/>
                <a:gd name="connsiteY5" fmla="*/ 4000 h 9828"/>
                <a:gd name="connsiteX6" fmla="*/ 9412 w 10000"/>
                <a:gd name="connsiteY6" fmla="*/ 2000 h 9828"/>
                <a:gd name="connsiteX7" fmla="*/ 10000 w 10000"/>
                <a:gd name="connsiteY7" fmla="*/ 0 h 9828"/>
                <a:gd name="connsiteX8" fmla="*/ 7353 w 10000"/>
                <a:gd name="connsiteY8" fmla="*/ 500 h 9828"/>
                <a:gd name="connsiteX9" fmla="*/ 1765 w 10000"/>
                <a:gd name="connsiteY9" fmla="*/ 4500 h 9828"/>
                <a:gd name="connsiteX10" fmla="*/ 588 w 10000"/>
                <a:gd name="connsiteY10" fmla="*/ 5500 h 9828"/>
                <a:gd name="connsiteX11" fmla="*/ 294 w 10000"/>
                <a:gd name="connsiteY11" fmla="*/ 5500 h 9828"/>
                <a:gd name="connsiteX12" fmla="*/ 294 w 10000"/>
                <a:gd name="connsiteY12" fmla="*/ 6500 h 9828"/>
                <a:gd name="connsiteX13" fmla="*/ 0 w 10000"/>
                <a:gd name="connsiteY13" fmla="*/ 8000 h 9828"/>
                <a:gd name="connsiteX0" fmla="*/ 0 w 10000"/>
                <a:gd name="connsiteY0" fmla="*/ 8140 h 10000"/>
                <a:gd name="connsiteX1" fmla="*/ 1471 w 10000"/>
                <a:gd name="connsiteY1" fmla="*/ 9666 h 10000"/>
                <a:gd name="connsiteX2" fmla="*/ 3824 w 10000"/>
                <a:gd name="connsiteY2" fmla="*/ 9158 h 10000"/>
                <a:gd name="connsiteX3" fmla="*/ 4706 w 10000"/>
                <a:gd name="connsiteY3" fmla="*/ 8649 h 10000"/>
                <a:gd name="connsiteX4" fmla="*/ 7647 w 10000"/>
                <a:gd name="connsiteY4" fmla="*/ 5596 h 10000"/>
                <a:gd name="connsiteX5" fmla="*/ 8529 w 10000"/>
                <a:gd name="connsiteY5" fmla="*/ 4070 h 10000"/>
                <a:gd name="connsiteX6" fmla="*/ 9412 w 10000"/>
                <a:gd name="connsiteY6" fmla="*/ 2035 h 10000"/>
                <a:gd name="connsiteX7" fmla="*/ 10000 w 10000"/>
                <a:gd name="connsiteY7" fmla="*/ 0 h 10000"/>
                <a:gd name="connsiteX8" fmla="*/ 7353 w 10000"/>
                <a:gd name="connsiteY8" fmla="*/ 509 h 10000"/>
                <a:gd name="connsiteX9" fmla="*/ 588 w 10000"/>
                <a:gd name="connsiteY9" fmla="*/ 5596 h 10000"/>
                <a:gd name="connsiteX10" fmla="*/ 294 w 10000"/>
                <a:gd name="connsiteY10" fmla="*/ 5596 h 10000"/>
                <a:gd name="connsiteX11" fmla="*/ 294 w 10000"/>
                <a:gd name="connsiteY11" fmla="*/ 6614 h 10000"/>
                <a:gd name="connsiteX12" fmla="*/ 0 w 10000"/>
                <a:gd name="connsiteY12" fmla="*/ 8140 h 10000"/>
                <a:gd name="connsiteX0" fmla="*/ 0 w 10000"/>
                <a:gd name="connsiteY0" fmla="*/ 8140 h 10000"/>
                <a:gd name="connsiteX1" fmla="*/ 1471 w 10000"/>
                <a:gd name="connsiteY1" fmla="*/ 9666 h 10000"/>
                <a:gd name="connsiteX2" fmla="*/ 3824 w 10000"/>
                <a:gd name="connsiteY2" fmla="*/ 9158 h 10000"/>
                <a:gd name="connsiteX3" fmla="*/ 4706 w 10000"/>
                <a:gd name="connsiteY3" fmla="*/ 8649 h 10000"/>
                <a:gd name="connsiteX4" fmla="*/ 7647 w 10000"/>
                <a:gd name="connsiteY4" fmla="*/ 5596 h 10000"/>
                <a:gd name="connsiteX5" fmla="*/ 8529 w 10000"/>
                <a:gd name="connsiteY5" fmla="*/ 4070 h 10000"/>
                <a:gd name="connsiteX6" fmla="*/ 9412 w 10000"/>
                <a:gd name="connsiteY6" fmla="*/ 2035 h 10000"/>
                <a:gd name="connsiteX7" fmla="*/ 10000 w 10000"/>
                <a:gd name="connsiteY7" fmla="*/ 0 h 10000"/>
                <a:gd name="connsiteX8" fmla="*/ 7353 w 10000"/>
                <a:gd name="connsiteY8" fmla="*/ 509 h 10000"/>
                <a:gd name="connsiteX9" fmla="*/ 1597 w 10000"/>
                <a:gd name="connsiteY9" fmla="*/ 4474 h 10000"/>
                <a:gd name="connsiteX10" fmla="*/ 588 w 10000"/>
                <a:gd name="connsiteY10" fmla="*/ 5596 h 10000"/>
                <a:gd name="connsiteX11" fmla="*/ 294 w 10000"/>
                <a:gd name="connsiteY11" fmla="*/ 5596 h 10000"/>
                <a:gd name="connsiteX12" fmla="*/ 294 w 10000"/>
                <a:gd name="connsiteY12" fmla="*/ 6614 h 10000"/>
                <a:gd name="connsiteX13" fmla="*/ 0 w 10000"/>
                <a:gd name="connsiteY13" fmla="*/ 8140 h 10000"/>
                <a:gd name="connsiteX0" fmla="*/ 0 w 10000"/>
                <a:gd name="connsiteY0" fmla="*/ 8140 h 10000"/>
                <a:gd name="connsiteX1" fmla="*/ 1471 w 10000"/>
                <a:gd name="connsiteY1" fmla="*/ 9666 h 10000"/>
                <a:gd name="connsiteX2" fmla="*/ 3824 w 10000"/>
                <a:gd name="connsiteY2" fmla="*/ 9158 h 10000"/>
                <a:gd name="connsiteX3" fmla="*/ 4706 w 10000"/>
                <a:gd name="connsiteY3" fmla="*/ 8649 h 10000"/>
                <a:gd name="connsiteX4" fmla="*/ 7647 w 10000"/>
                <a:gd name="connsiteY4" fmla="*/ 5596 h 10000"/>
                <a:gd name="connsiteX5" fmla="*/ 8529 w 10000"/>
                <a:gd name="connsiteY5" fmla="*/ 4070 h 10000"/>
                <a:gd name="connsiteX6" fmla="*/ 9412 w 10000"/>
                <a:gd name="connsiteY6" fmla="*/ 2035 h 10000"/>
                <a:gd name="connsiteX7" fmla="*/ 10000 w 10000"/>
                <a:gd name="connsiteY7" fmla="*/ 0 h 10000"/>
                <a:gd name="connsiteX8" fmla="*/ 7353 w 10000"/>
                <a:gd name="connsiteY8" fmla="*/ 509 h 10000"/>
                <a:gd name="connsiteX9" fmla="*/ 588 w 10000"/>
                <a:gd name="connsiteY9" fmla="*/ 5596 h 10000"/>
                <a:gd name="connsiteX10" fmla="*/ 294 w 10000"/>
                <a:gd name="connsiteY10" fmla="*/ 5596 h 10000"/>
                <a:gd name="connsiteX11" fmla="*/ 294 w 10000"/>
                <a:gd name="connsiteY11" fmla="*/ 6614 h 10000"/>
                <a:gd name="connsiteX12" fmla="*/ 0 w 10000"/>
                <a:gd name="connsiteY12" fmla="*/ 8140 h 10000"/>
                <a:gd name="connsiteX0" fmla="*/ 0 w 10000"/>
                <a:gd name="connsiteY0" fmla="*/ 8140 h 10000"/>
                <a:gd name="connsiteX1" fmla="*/ 1471 w 10000"/>
                <a:gd name="connsiteY1" fmla="*/ 9666 h 10000"/>
                <a:gd name="connsiteX2" fmla="*/ 3824 w 10000"/>
                <a:gd name="connsiteY2" fmla="*/ 9158 h 10000"/>
                <a:gd name="connsiteX3" fmla="*/ 4706 w 10000"/>
                <a:gd name="connsiteY3" fmla="*/ 8649 h 10000"/>
                <a:gd name="connsiteX4" fmla="*/ 7647 w 10000"/>
                <a:gd name="connsiteY4" fmla="*/ 5596 h 10000"/>
                <a:gd name="connsiteX5" fmla="*/ 8529 w 10000"/>
                <a:gd name="connsiteY5" fmla="*/ 4070 h 10000"/>
                <a:gd name="connsiteX6" fmla="*/ 9412 w 10000"/>
                <a:gd name="connsiteY6" fmla="*/ 2035 h 10000"/>
                <a:gd name="connsiteX7" fmla="*/ 10000 w 10000"/>
                <a:gd name="connsiteY7" fmla="*/ 0 h 10000"/>
                <a:gd name="connsiteX8" fmla="*/ 7353 w 10000"/>
                <a:gd name="connsiteY8" fmla="*/ 509 h 10000"/>
                <a:gd name="connsiteX9" fmla="*/ 588 w 10000"/>
                <a:gd name="connsiteY9" fmla="*/ 5596 h 10000"/>
                <a:gd name="connsiteX10" fmla="*/ 294 w 10000"/>
                <a:gd name="connsiteY10" fmla="*/ 5596 h 10000"/>
                <a:gd name="connsiteX11" fmla="*/ 0 w 10000"/>
                <a:gd name="connsiteY11" fmla="*/ 8140 h 10000"/>
                <a:gd name="connsiteX0" fmla="*/ 0 w 10000"/>
                <a:gd name="connsiteY0" fmla="*/ 8140 h 10000"/>
                <a:gd name="connsiteX1" fmla="*/ 1471 w 10000"/>
                <a:gd name="connsiteY1" fmla="*/ 9666 h 10000"/>
                <a:gd name="connsiteX2" fmla="*/ 3824 w 10000"/>
                <a:gd name="connsiteY2" fmla="*/ 9158 h 10000"/>
                <a:gd name="connsiteX3" fmla="*/ 4706 w 10000"/>
                <a:gd name="connsiteY3" fmla="*/ 8649 h 10000"/>
                <a:gd name="connsiteX4" fmla="*/ 7647 w 10000"/>
                <a:gd name="connsiteY4" fmla="*/ 5596 h 10000"/>
                <a:gd name="connsiteX5" fmla="*/ 8529 w 10000"/>
                <a:gd name="connsiteY5" fmla="*/ 4070 h 10000"/>
                <a:gd name="connsiteX6" fmla="*/ 9412 w 10000"/>
                <a:gd name="connsiteY6" fmla="*/ 2035 h 10000"/>
                <a:gd name="connsiteX7" fmla="*/ 10000 w 10000"/>
                <a:gd name="connsiteY7" fmla="*/ 0 h 10000"/>
                <a:gd name="connsiteX8" fmla="*/ 7353 w 10000"/>
                <a:gd name="connsiteY8" fmla="*/ 509 h 10000"/>
                <a:gd name="connsiteX9" fmla="*/ 588 w 10000"/>
                <a:gd name="connsiteY9" fmla="*/ 5596 h 10000"/>
                <a:gd name="connsiteX10" fmla="*/ 0 w 10000"/>
                <a:gd name="connsiteY10" fmla="*/ 8140 h 10000"/>
                <a:gd name="connsiteX0" fmla="*/ 0 w 10000"/>
                <a:gd name="connsiteY0" fmla="*/ 8140 h 10000"/>
                <a:gd name="connsiteX1" fmla="*/ 1471 w 10000"/>
                <a:gd name="connsiteY1" fmla="*/ 9666 h 10000"/>
                <a:gd name="connsiteX2" fmla="*/ 3824 w 10000"/>
                <a:gd name="connsiteY2" fmla="*/ 9158 h 10000"/>
                <a:gd name="connsiteX3" fmla="*/ 4706 w 10000"/>
                <a:gd name="connsiteY3" fmla="*/ 8649 h 10000"/>
                <a:gd name="connsiteX4" fmla="*/ 7647 w 10000"/>
                <a:gd name="connsiteY4" fmla="*/ 5596 h 10000"/>
                <a:gd name="connsiteX5" fmla="*/ 8529 w 10000"/>
                <a:gd name="connsiteY5" fmla="*/ 4070 h 10000"/>
                <a:gd name="connsiteX6" fmla="*/ 9412 w 10000"/>
                <a:gd name="connsiteY6" fmla="*/ 2035 h 10000"/>
                <a:gd name="connsiteX7" fmla="*/ 10000 w 10000"/>
                <a:gd name="connsiteY7" fmla="*/ 0 h 10000"/>
                <a:gd name="connsiteX8" fmla="*/ 7353 w 10000"/>
                <a:gd name="connsiteY8" fmla="*/ 509 h 10000"/>
                <a:gd name="connsiteX9" fmla="*/ 0 w 10000"/>
                <a:gd name="connsiteY9" fmla="*/ 8140 h 10000"/>
                <a:gd name="connsiteX0" fmla="*/ 0 w 10000"/>
                <a:gd name="connsiteY0" fmla="*/ 8140 h 9676"/>
                <a:gd name="connsiteX1" fmla="*/ 1471 w 10000"/>
                <a:gd name="connsiteY1" fmla="*/ 9666 h 9676"/>
                <a:gd name="connsiteX2" fmla="*/ 4706 w 10000"/>
                <a:gd name="connsiteY2" fmla="*/ 8649 h 9676"/>
                <a:gd name="connsiteX3" fmla="*/ 7647 w 10000"/>
                <a:gd name="connsiteY3" fmla="*/ 5596 h 9676"/>
                <a:gd name="connsiteX4" fmla="*/ 8529 w 10000"/>
                <a:gd name="connsiteY4" fmla="*/ 4070 h 9676"/>
                <a:gd name="connsiteX5" fmla="*/ 9412 w 10000"/>
                <a:gd name="connsiteY5" fmla="*/ 2035 h 9676"/>
                <a:gd name="connsiteX6" fmla="*/ 10000 w 10000"/>
                <a:gd name="connsiteY6" fmla="*/ 0 h 9676"/>
                <a:gd name="connsiteX7" fmla="*/ 7353 w 10000"/>
                <a:gd name="connsiteY7" fmla="*/ 509 h 9676"/>
                <a:gd name="connsiteX8" fmla="*/ 0 w 10000"/>
                <a:gd name="connsiteY8" fmla="*/ 8140 h 9676"/>
                <a:gd name="connsiteX0" fmla="*/ 0 w 10000"/>
                <a:gd name="connsiteY0" fmla="*/ 8413 h 9990"/>
                <a:gd name="connsiteX1" fmla="*/ 1471 w 10000"/>
                <a:gd name="connsiteY1" fmla="*/ 9990 h 9990"/>
                <a:gd name="connsiteX2" fmla="*/ 7647 w 10000"/>
                <a:gd name="connsiteY2" fmla="*/ 5783 h 9990"/>
                <a:gd name="connsiteX3" fmla="*/ 8529 w 10000"/>
                <a:gd name="connsiteY3" fmla="*/ 4206 h 9990"/>
                <a:gd name="connsiteX4" fmla="*/ 9412 w 10000"/>
                <a:gd name="connsiteY4" fmla="*/ 2103 h 9990"/>
                <a:gd name="connsiteX5" fmla="*/ 10000 w 10000"/>
                <a:gd name="connsiteY5" fmla="*/ 0 h 9990"/>
                <a:gd name="connsiteX6" fmla="*/ 7353 w 10000"/>
                <a:gd name="connsiteY6" fmla="*/ 526 h 9990"/>
                <a:gd name="connsiteX7" fmla="*/ 0 w 10000"/>
                <a:gd name="connsiteY7" fmla="*/ 8413 h 9990"/>
                <a:gd name="connsiteX0" fmla="*/ 0 w 10000"/>
                <a:gd name="connsiteY0" fmla="*/ 8421 h 10000"/>
                <a:gd name="connsiteX1" fmla="*/ 1471 w 10000"/>
                <a:gd name="connsiteY1" fmla="*/ 10000 h 10000"/>
                <a:gd name="connsiteX2" fmla="*/ 7647 w 10000"/>
                <a:gd name="connsiteY2" fmla="*/ 5789 h 10000"/>
                <a:gd name="connsiteX3" fmla="*/ 8240 w 10000"/>
                <a:gd name="connsiteY3" fmla="*/ 5735 h 10000"/>
                <a:gd name="connsiteX4" fmla="*/ 8529 w 10000"/>
                <a:gd name="connsiteY4" fmla="*/ 4210 h 10000"/>
                <a:gd name="connsiteX5" fmla="*/ 9412 w 10000"/>
                <a:gd name="connsiteY5" fmla="*/ 2105 h 10000"/>
                <a:gd name="connsiteX6" fmla="*/ 10000 w 10000"/>
                <a:gd name="connsiteY6" fmla="*/ 0 h 10000"/>
                <a:gd name="connsiteX7" fmla="*/ 7353 w 10000"/>
                <a:gd name="connsiteY7" fmla="*/ 527 h 10000"/>
                <a:gd name="connsiteX8" fmla="*/ 0 w 10000"/>
                <a:gd name="connsiteY8" fmla="*/ 8421 h 10000"/>
                <a:gd name="connsiteX0" fmla="*/ 0 w 10000"/>
                <a:gd name="connsiteY0" fmla="*/ 8421 h 10000"/>
                <a:gd name="connsiteX1" fmla="*/ 1471 w 10000"/>
                <a:gd name="connsiteY1" fmla="*/ 10000 h 10000"/>
                <a:gd name="connsiteX2" fmla="*/ 7647 w 10000"/>
                <a:gd name="connsiteY2" fmla="*/ 5789 h 10000"/>
                <a:gd name="connsiteX3" fmla="*/ 8529 w 10000"/>
                <a:gd name="connsiteY3" fmla="*/ 4210 h 10000"/>
                <a:gd name="connsiteX4" fmla="*/ 9412 w 10000"/>
                <a:gd name="connsiteY4" fmla="*/ 2105 h 10000"/>
                <a:gd name="connsiteX5" fmla="*/ 10000 w 10000"/>
                <a:gd name="connsiteY5" fmla="*/ 0 h 10000"/>
                <a:gd name="connsiteX6" fmla="*/ 7353 w 10000"/>
                <a:gd name="connsiteY6" fmla="*/ 527 h 10000"/>
                <a:gd name="connsiteX7" fmla="*/ 0 w 10000"/>
                <a:gd name="connsiteY7" fmla="*/ 8421 h 10000"/>
                <a:gd name="connsiteX0" fmla="*/ 0 w 10020"/>
                <a:gd name="connsiteY0" fmla="*/ 8421 h 10000"/>
                <a:gd name="connsiteX1" fmla="*/ 1471 w 10020"/>
                <a:gd name="connsiteY1" fmla="*/ 10000 h 10000"/>
                <a:gd name="connsiteX2" fmla="*/ 7647 w 10020"/>
                <a:gd name="connsiteY2" fmla="*/ 5789 h 10000"/>
                <a:gd name="connsiteX3" fmla="*/ 8529 w 10020"/>
                <a:gd name="connsiteY3" fmla="*/ 4210 h 10000"/>
                <a:gd name="connsiteX4" fmla="*/ 10000 w 10020"/>
                <a:gd name="connsiteY4" fmla="*/ 0 h 10000"/>
                <a:gd name="connsiteX5" fmla="*/ 7353 w 10020"/>
                <a:gd name="connsiteY5" fmla="*/ 527 h 10000"/>
                <a:gd name="connsiteX6" fmla="*/ 0 w 10020"/>
                <a:gd name="connsiteY6" fmla="*/ 8421 h 10000"/>
                <a:gd name="connsiteX0" fmla="*/ 0 w 10001"/>
                <a:gd name="connsiteY0" fmla="*/ 8421 h 10000"/>
                <a:gd name="connsiteX1" fmla="*/ 1471 w 10001"/>
                <a:gd name="connsiteY1" fmla="*/ 10000 h 10000"/>
                <a:gd name="connsiteX2" fmla="*/ 7647 w 10001"/>
                <a:gd name="connsiteY2" fmla="*/ 5789 h 10000"/>
                <a:gd name="connsiteX3" fmla="*/ 10000 w 10001"/>
                <a:gd name="connsiteY3" fmla="*/ 0 h 10000"/>
                <a:gd name="connsiteX4" fmla="*/ 7353 w 10001"/>
                <a:gd name="connsiteY4" fmla="*/ 527 h 10000"/>
                <a:gd name="connsiteX5" fmla="*/ 0 w 10001"/>
                <a:gd name="connsiteY5" fmla="*/ 8421 h 10000"/>
                <a:gd name="connsiteX0" fmla="*/ 0 w 10000"/>
                <a:gd name="connsiteY0" fmla="*/ 8421 h 10000"/>
                <a:gd name="connsiteX1" fmla="*/ 1471 w 10000"/>
                <a:gd name="connsiteY1" fmla="*/ 10000 h 10000"/>
                <a:gd name="connsiteX2" fmla="*/ 10000 w 10000"/>
                <a:gd name="connsiteY2" fmla="*/ 0 h 10000"/>
                <a:gd name="connsiteX3" fmla="*/ 7353 w 10000"/>
                <a:gd name="connsiteY3" fmla="*/ 527 h 10000"/>
                <a:gd name="connsiteX4" fmla="*/ 0 w 10000"/>
                <a:gd name="connsiteY4" fmla="*/ 8421 h 10000"/>
                <a:gd name="connsiteX0" fmla="*/ 0 w 10000"/>
                <a:gd name="connsiteY0" fmla="*/ 8428 h 10007"/>
                <a:gd name="connsiteX1" fmla="*/ 1471 w 10000"/>
                <a:gd name="connsiteY1" fmla="*/ 10007 h 10007"/>
                <a:gd name="connsiteX2" fmla="*/ 10000 w 10000"/>
                <a:gd name="connsiteY2" fmla="*/ 7 h 10007"/>
                <a:gd name="connsiteX3" fmla="*/ 0 w 10000"/>
                <a:gd name="connsiteY3" fmla="*/ 8428 h 10007"/>
                <a:gd name="connsiteX0" fmla="*/ 0 w 10000"/>
                <a:gd name="connsiteY0" fmla="*/ 8428 h 10007"/>
                <a:gd name="connsiteX1" fmla="*/ 1471 w 10000"/>
                <a:gd name="connsiteY1" fmla="*/ 10007 h 10007"/>
                <a:gd name="connsiteX2" fmla="*/ 10000 w 10000"/>
                <a:gd name="connsiteY2" fmla="*/ 7 h 10007"/>
                <a:gd name="connsiteX3" fmla="*/ 0 w 10000"/>
                <a:gd name="connsiteY3" fmla="*/ 8428 h 10007"/>
                <a:gd name="connsiteX0" fmla="*/ 0 w 10000"/>
                <a:gd name="connsiteY0" fmla="*/ 8428 h 10007"/>
                <a:gd name="connsiteX1" fmla="*/ 1471 w 10000"/>
                <a:gd name="connsiteY1" fmla="*/ 10007 h 10007"/>
                <a:gd name="connsiteX2" fmla="*/ 10000 w 10000"/>
                <a:gd name="connsiteY2" fmla="*/ 7 h 10007"/>
                <a:gd name="connsiteX3" fmla="*/ 0 w 10000"/>
                <a:gd name="connsiteY3" fmla="*/ 8428 h 10007"/>
                <a:gd name="connsiteX0" fmla="*/ 0 w 9641"/>
                <a:gd name="connsiteY0" fmla="*/ 8428 h 10007"/>
                <a:gd name="connsiteX1" fmla="*/ 1471 w 9641"/>
                <a:gd name="connsiteY1" fmla="*/ 10007 h 10007"/>
                <a:gd name="connsiteX2" fmla="*/ 9641 w 9641"/>
                <a:gd name="connsiteY2" fmla="*/ 7 h 10007"/>
                <a:gd name="connsiteX3" fmla="*/ 0 w 9641"/>
                <a:gd name="connsiteY3" fmla="*/ 8428 h 10007"/>
                <a:gd name="connsiteX0" fmla="*/ 0 w 10000"/>
                <a:gd name="connsiteY0" fmla="*/ 8415 h 9993"/>
                <a:gd name="connsiteX1" fmla="*/ 1526 w 10000"/>
                <a:gd name="connsiteY1" fmla="*/ 9993 h 9993"/>
                <a:gd name="connsiteX2" fmla="*/ 10000 w 10000"/>
                <a:gd name="connsiteY2" fmla="*/ 0 h 9993"/>
                <a:gd name="connsiteX3" fmla="*/ 0 w 10000"/>
                <a:gd name="connsiteY3" fmla="*/ 8415 h 9993"/>
                <a:gd name="connsiteX0" fmla="*/ 0 w 10000"/>
                <a:gd name="connsiteY0" fmla="*/ 8421 h 10000"/>
                <a:gd name="connsiteX1" fmla="*/ 1526 w 10000"/>
                <a:gd name="connsiteY1" fmla="*/ 10000 h 10000"/>
                <a:gd name="connsiteX2" fmla="*/ 10000 w 10000"/>
                <a:gd name="connsiteY2" fmla="*/ 0 h 10000"/>
                <a:gd name="connsiteX3" fmla="*/ 0 w 10000"/>
                <a:gd name="connsiteY3" fmla="*/ 8421 h 10000"/>
                <a:gd name="connsiteX0" fmla="*/ 0 w 11490"/>
                <a:gd name="connsiteY0" fmla="*/ 9085 h 10000"/>
                <a:gd name="connsiteX1" fmla="*/ 3016 w 11490"/>
                <a:gd name="connsiteY1" fmla="*/ 10000 h 10000"/>
                <a:gd name="connsiteX2" fmla="*/ 11490 w 11490"/>
                <a:gd name="connsiteY2" fmla="*/ 0 h 10000"/>
                <a:gd name="connsiteX3" fmla="*/ 0 w 11490"/>
                <a:gd name="connsiteY3" fmla="*/ 9085 h 10000"/>
                <a:gd name="connsiteX0" fmla="*/ 0 w 11490"/>
                <a:gd name="connsiteY0" fmla="*/ 9085 h 10000"/>
                <a:gd name="connsiteX1" fmla="*/ 3016 w 11490"/>
                <a:gd name="connsiteY1" fmla="*/ 10000 h 10000"/>
                <a:gd name="connsiteX2" fmla="*/ 11490 w 11490"/>
                <a:gd name="connsiteY2" fmla="*/ 0 h 10000"/>
                <a:gd name="connsiteX3" fmla="*/ 0 w 11490"/>
                <a:gd name="connsiteY3" fmla="*/ 9085 h 10000"/>
                <a:gd name="connsiteX0" fmla="*/ 0 w 11490"/>
                <a:gd name="connsiteY0" fmla="*/ 9085 h 10443"/>
                <a:gd name="connsiteX1" fmla="*/ 2830 w 11490"/>
                <a:gd name="connsiteY1" fmla="*/ 10443 h 10443"/>
                <a:gd name="connsiteX2" fmla="*/ 11490 w 11490"/>
                <a:gd name="connsiteY2" fmla="*/ 0 h 10443"/>
                <a:gd name="connsiteX3" fmla="*/ 0 w 11490"/>
                <a:gd name="connsiteY3" fmla="*/ 9085 h 1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90" h="10443">
                  <a:moveTo>
                    <a:pt x="0" y="9085"/>
                  </a:moveTo>
                  <a:cubicBezTo>
                    <a:pt x="0" y="9085"/>
                    <a:pt x="1914" y="10443"/>
                    <a:pt x="2830" y="10443"/>
                  </a:cubicBezTo>
                  <a:cubicBezTo>
                    <a:pt x="4559" y="9040"/>
                    <a:pt x="10660" y="5784"/>
                    <a:pt x="11490" y="0"/>
                  </a:cubicBezTo>
                  <a:cubicBezTo>
                    <a:pt x="6953" y="179"/>
                    <a:pt x="1102" y="5869"/>
                    <a:pt x="0" y="9085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7" name="Freeform 39"/>
            <p:cNvSpPr>
              <a:spLocks/>
            </p:cNvSpPr>
            <p:nvPr/>
          </p:nvSpPr>
          <p:spPr bwMode="ltGray">
            <a:xfrm>
              <a:off x="6995718" y="2018743"/>
              <a:ext cx="162746" cy="296058"/>
            </a:xfrm>
            <a:custGeom>
              <a:avLst/>
              <a:gdLst>
                <a:gd name="T0" fmla="*/ 3 w 32"/>
                <a:gd name="T1" fmla="*/ 42 h 42"/>
                <a:gd name="T2" fmla="*/ 0 w 32"/>
                <a:gd name="T3" fmla="*/ 35 h 42"/>
                <a:gd name="T4" fmla="*/ 3 w 32"/>
                <a:gd name="T5" fmla="*/ 25 h 42"/>
                <a:gd name="T6" fmla="*/ 6 w 32"/>
                <a:gd name="T7" fmla="*/ 20 h 42"/>
                <a:gd name="T8" fmla="*/ 16 w 32"/>
                <a:gd name="T9" fmla="*/ 9 h 42"/>
                <a:gd name="T10" fmla="*/ 21 w 32"/>
                <a:gd name="T11" fmla="*/ 5 h 42"/>
                <a:gd name="T12" fmla="*/ 26 w 32"/>
                <a:gd name="T13" fmla="*/ 3 h 42"/>
                <a:gd name="T14" fmla="*/ 32 w 32"/>
                <a:gd name="T15" fmla="*/ 0 h 42"/>
                <a:gd name="T16" fmla="*/ 28 w 32"/>
                <a:gd name="T17" fmla="*/ 13 h 42"/>
                <a:gd name="T18" fmla="*/ 21 w 32"/>
                <a:gd name="T19" fmla="*/ 26 h 42"/>
                <a:gd name="T20" fmla="*/ 14 w 32"/>
                <a:gd name="T21" fmla="*/ 36 h 42"/>
                <a:gd name="T22" fmla="*/ 11 w 32"/>
                <a:gd name="T23" fmla="*/ 40 h 42"/>
                <a:gd name="T24" fmla="*/ 10 w 32"/>
                <a:gd name="T25" fmla="*/ 42 h 42"/>
                <a:gd name="T26" fmla="*/ 8 w 32"/>
                <a:gd name="T27" fmla="*/ 42 h 42"/>
                <a:gd name="T28" fmla="*/ 3 w 32"/>
                <a:gd name="T29" fmla="*/ 42 h 42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938 w 10000"/>
                <a:gd name="connsiteY2" fmla="*/ 5952 h 10000"/>
                <a:gd name="connsiteX3" fmla="*/ 1875 w 10000"/>
                <a:gd name="connsiteY3" fmla="*/ 4762 h 10000"/>
                <a:gd name="connsiteX4" fmla="*/ 5000 w 10000"/>
                <a:gd name="connsiteY4" fmla="*/ 2143 h 10000"/>
                <a:gd name="connsiteX5" fmla="*/ 6563 w 10000"/>
                <a:gd name="connsiteY5" fmla="*/ 1190 h 10000"/>
                <a:gd name="connsiteX6" fmla="*/ 8125 w 10000"/>
                <a:gd name="connsiteY6" fmla="*/ 714 h 10000"/>
                <a:gd name="connsiteX7" fmla="*/ 10000 w 10000"/>
                <a:gd name="connsiteY7" fmla="*/ 0 h 10000"/>
                <a:gd name="connsiteX8" fmla="*/ 8750 w 10000"/>
                <a:gd name="connsiteY8" fmla="*/ 3095 h 10000"/>
                <a:gd name="connsiteX9" fmla="*/ 6563 w 10000"/>
                <a:gd name="connsiteY9" fmla="*/ 6190 h 10000"/>
                <a:gd name="connsiteX10" fmla="*/ 4375 w 10000"/>
                <a:gd name="connsiteY10" fmla="*/ 8571 h 10000"/>
                <a:gd name="connsiteX11" fmla="*/ 3438 w 10000"/>
                <a:gd name="connsiteY11" fmla="*/ 9524 h 10000"/>
                <a:gd name="connsiteX12" fmla="*/ 2500 w 10000"/>
                <a:gd name="connsiteY12" fmla="*/ 10000 h 10000"/>
                <a:gd name="connsiteX13" fmla="*/ 938 w 10000"/>
                <a:gd name="connsiteY13" fmla="*/ 10000 h 10000"/>
                <a:gd name="connsiteX0" fmla="*/ 938 w 10000"/>
                <a:gd name="connsiteY0" fmla="*/ 10000 h 10050"/>
                <a:gd name="connsiteX1" fmla="*/ 0 w 10000"/>
                <a:gd name="connsiteY1" fmla="*/ 8333 h 10050"/>
                <a:gd name="connsiteX2" fmla="*/ 938 w 10000"/>
                <a:gd name="connsiteY2" fmla="*/ 5952 h 10050"/>
                <a:gd name="connsiteX3" fmla="*/ 1875 w 10000"/>
                <a:gd name="connsiteY3" fmla="*/ 4762 h 10050"/>
                <a:gd name="connsiteX4" fmla="*/ 5000 w 10000"/>
                <a:gd name="connsiteY4" fmla="*/ 2143 h 10050"/>
                <a:gd name="connsiteX5" fmla="*/ 6563 w 10000"/>
                <a:gd name="connsiteY5" fmla="*/ 1190 h 10050"/>
                <a:gd name="connsiteX6" fmla="*/ 8125 w 10000"/>
                <a:gd name="connsiteY6" fmla="*/ 714 h 10050"/>
                <a:gd name="connsiteX7" fmla="*/ 10000 w 10000"/>
                <a:gd name="connsiteY7" fmla="*/ 0 h 10050"/>
                <a:gd name="connsiteX8" fmla="*/ 8750 w 10000"/>
                <a:gd name="connsiteY8" fmla="*/ 3095 h 10050"/>
                <a:gd name="connsiteX9" fmla="*/ 6563 w 10000"/>
                <a:gd name="connsiteY9" fmla="*/ 6190 h 10050"/>
                <a:gd name="connsiteX10" fmla="*/ 4375 w 10000"/>
                <a:gd name="connsiteY10" fmla="*/ 8571 h 10050"/>
                <a:gd name="connsiteX11" fmla="*/ 3438 w 10000"/>
                <a:gd name="connsiteY11" fmla="*/ 9524 h 10050"/>
                <a:gd name="connsiteX12" fmla="*/ 938 w 10000"/>
                <a:gd name="connsiteY12" fmla="*/ 10000 h 10050"/>
                <a:gd name="connsiteX0" fmla="*/ 938 w 10000"/>
                <a:gd name="connsiteY0" fmla="*/ 10000 h 10001"/>
                <a:gd name="connsiteX1" fmla="*/ 0 w 10000"/>
                <a:gd name="connsiteY1" fmla="*/ 8333 h 10001"/>
                <a:gd name="connsiteX2" fmla="*/ 938 w 10000"/>
                <a:gd name="connsiteY2" fmla="*/ 5952 h 10001"/>
                <a:gd name="connsiteX3" fmla="*/ 1875 w 10000"/>
                <a:gd name="connsiteY3" fmla="*/ 4762 h 10001"/>
                <a:gd name="connsiteX4" fmla="*/ 5000 w 10000"/>
                <a:gd name="connsiteY4" fmla="*/ 2143 h 10001"/>
                <a:gd name="connsiteX5" fmla="*/ 6563 w 10000"/>
                <a:gd name="connsiteY5" fmla="*/ 1190 h 10001"/>
                <a:gd name="connsiteX6" fmla="*/ 8125 w 10000"/>
                <a:gd name="connsiteY6" fmla="*/ 714 h 10001"/>
                <a:gd name="connsiteX7" fmla="*/ 10000 w 10000"/>
                <a:gd name="connsiteY7" fmla="*/ 0 h 10001"/>
                <a:gd name="connsiteX8" fmla="*/ 8750 w 10000"/>
                <a:gd name="connsiteY8" fmla="*/ 3095 h 10001"/>
                <a:gd name="connsiteX9" fmla="*/ 6563 w 10000"/>
                <a:gd name="connsiteY9" fmla="*/ 6190 h 10001"/>
                <a:gd name="connsiteX10" fmla="*/ 4375 w 10000"/>
                <a:gd name="connsiteY10" fmla="*/ 8571 h 10001"/>
                <a:gd name="connsiteX11" fmla="*/ 938 w 10000"/>
                <a:gd name="connsiteY11" fmla="*/ 10000 h 10001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938 w 10000"/>
                <a:gd name="connsiteY2" fmla="*/ 5952 h 10000"/>
                <a:gd name="connsiteX3" fmla="*/ 1875 w 10000"/>
                <a:gd name="connsiteY3" fmla="*/ 4762 h 10000"/>
                <a:gd name="connsiteX4" fmla="*/ 5000 w 10000"/>
                <a:gd name="connsiteY4" fmla="*/ 2143 h 10000"/>
                <a:gd name="connsiteX5" fmla="*/ 6563 w 10000"/>
                <a:gd name="connsiteY5" fmla="*/ 1190 h 10000"/>
                <a:gd name="connsiteX6" fmla="*/ 8125 w 10000"/>
                <a:gd name="connsiteY6" fmla="*/ 714 h 10000"/>
                <a:gd name="connsiteX7" fmla="*/ 10000 w 10000"/>
                <a:gd name="connsiteY7" fmla="*/ 0 h 10000"/>
                <a:gd name="connsiteX8" fmla="*/ 8750 w 10000"/>
                <a:gd name="connsiteY8" fmla="*/ 3095 h 10000"/>
                <a:gd name="connsiteX9" fmla="*/ 6563 w 10000"/>
                <a:gd name="connsiteY9" fmla="*/ 6190 h 10000"/>
                <a:gd name="connsiteX10" fmla="*/ 938 w 10000"/>
                <a:gd name="connsiteY10" fmla="*/ 10000 h 10000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938 w 10000"/>
                <a:gd name="connsiteY2" fmla="*/ 5952 h 10000"/>
                <a:gd name="connsiteX3" fmla="*/ 1875 w 10000"/>
                <a:gd name="connsiteY3" fmla="*/ 4762 h 10000"/>
                <a:gd name="connsiteX4" fmla="*/ 5000 w 10000"/>
                <a:gd name="connsiteY4" fmla="*/ 2143 h 10000"/>
                <a:gd name="connsiteX5" fmla="*/ 6563 w 10000"/>
                <a:gd name="connsiteY5" fmla="*/ 1190 h 10000"/>
                <a:gd name="connsiteX6" fmla="*/ 8125 w 10000"/>
                <a:gd name="connsiteY6" fmla="*/ 714 h 10000"/>
                <a:gd name="connsiteX7" fmla="*/ 10000 w 10000"/>
                <a:gd name="connsiteY7" fmla="*/ 0 h 10000"/>
                <a:gd name="connsiteX8" fmla="*/ 8750 w 10000"/>
                <a:gd name="connsiteY8" fmla="*/ 3095 h 10000"/>
                <a:gd name="connsiteX9" fmla="*/ 938 w 10000"/>
                <a:gd name="connsiteY9" fmla="*/ 10000 h 10000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938 w 10000"/>
                <a:gd name="connsiteY2" fmla="*/ 5952 h 10000"/>
                <a:gd name="connsiteX3" fmla="*/ 1875 w 10000"/>
                <a:gd name="connsiteY3" fmla="*/ 4762 h 10000"/>
                <a:gd name="connsiteX4" fmla="*/ 5000 w 10000"/>
                <a:gd name="connsiteY4" fmla="*/ 2143 h 10000"/>
                <a:gd name="connsiteX5" fmla="*/ 6563 w 10000"/>
                <a:gd name="connsiteY5" fmla="*/ 1190 h 10000"/>
                <a:gd name="connsiteX6" fmla="*/ 8125 w 10000"/>
                <a:gd name="connsiteY6" fmla="*/ 714 h 10000"/>
                <a:gd name="connsiteX7" fmla="*/ 10000 w 10000"/>
                <a:gd name="connsiteY7" fmla="*/ 0 h 10000"/>
                <a:gd name="connsiteX8" fmla="*/ 938 w 10000"/>
                <a:gd name="connsiteY8" fmla="*/ 10000 h 10000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938 w 10000"/>
                <a:gd name="connsiteY2" fmla="*/ 5952 h 10000"/>
                <a:gd name="connsiteX3" fmla="*/ 1875 w 10000"/>
                <a:gd name="connsiteY3" fmla="*/ 4762 h 10000"/>
                <a:gd name="connsiteX4" fmla="*/ 5000 w 10000"/>
                <a:gd name="connsiteY4" fmla="*/ 2143 h 10000"/>
                <a:gd name="connsiteX5" fmla="*/ 8125 w 10000"/>
                <a:gd name="connsiteY5" fmla="*/ 714 h 10000"/>
                <a:gd name="connsiteX6" fmla="*/ 10000 w 10000"/>
                <a:gd name="connsiteY6" fmla="*/ 0 h 10000"/>
                <a:gd name="connsiteX7" fmla="*/ 938 w 10000"/>
                <a:gd name="connsiteY7" fmla="*/ 10000 h 10000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938 w 10000"/>
                <a:gd name="connsiteY2" fmla="*/ 5952 h 10000"/>
                <a:gd name="connsiteX3" fmla="*/ 5000 w 10000"/>
                <a:gd name="connsiteY3" fmla="*/ 2143 h 10000"/>
                <a:gd name="connsiteX4" fmla="*/ 8125 w 10000"/>
                <a:gd name="connsiteY4" fmla="*/ 714 h 10000"/>
                <a:gd name="connsiteX5" fmla="*/ 10000 w 10000"/>
                <a:gd name="connsiteY5" fmla="*/ 0 h 10000"/>
                <a:gd name="connsiteX6" fmla="*/ 938 w 10000"/>
                <a:gd name="connsiteY6" fmla="*/ 10000 h 10000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5000 w 10000"/>
                <a:gd name="connsiteY2" fmla="*/ 2143 h 10000"/>
                <a:gd name="connsiteX3" fmla="*/ 8125 w 10000"/>
                <a:gd name="connsiteY3" fmla="*/ 714 h 10000"/>
                <a:gd name="connsiteX4" fmla="*/ 10000 w 10000"/>
                <a:gd name="connsiteY4" fmla="*/ 0 h 10000"/>
                <a:gd name="connsiteX5" fmla="*/ 938 w 10000"/>
                <a:gd name="connsiteY5" fmla="*/ 10000 h 10000"/>
                <a:gd name="connsiteX0" fmla="*/ 1302 w 10364"/>
                <a:gd name="connsiteY0" fmla="*/ 10000 h 10000"/>
                <a:gd name="connsiteX1" fmla="*/ 364 w 10364"/>
                <a:gd name="connsiteY1" fmla="*/ 8333 h 10000"/>
                <a:gd name="connsiteX2" fmla="*/ 5364 w 10364"/>
                <a:gd name="connsiteY2" fmla="*/ 2143 h 10000"/>
                <a:gd name="connsiteX3" fmla="*/ 8489 w 10364"/>
                <a:gd name="connsiteY3" fmla="*/ 714 h 10000"/>
                <a:gd name="connsiteX4" fmla="*/ 10364 w 10364"/>
                <a:gd name="connsiteY4" fmla="*/ 0 h 10000"/>
                <a:gd name="connsiteX5" fmla="*/ 1302 w 10364"/>
                <a:gd name="connsiteY5" fmla="*/ 10000 h 10000"/>
                <a:gd name="connsiteX0" fmla="*/ 1029 w 10091"/>
                <a:gd name="connsiteY0" fmla="*/ 10000 h 10000"/>
                <a:gd name="connsiteX1" fmla="*/ 91 w 10091"/>
                <a:gd name="connsiteY1" fmla="*/ 8333 h 10000"/>
                <a:gd name="connsiteX2" fmla="*/ 3734 w 10091"/>
                <a:gd name="connsiteY2" fmla="*/ 2262 h 10000"/>
                <a:gd name="connsiteX3" fmla="*/ 8216 w 10091"/>
                <a:gd name="connsiteY3" fmla="*/ 714 h 10000"/>
                <a:gd name="connsiteX4" fmla="*/ 10091 w 10091"/>
                <a:gd name="connsiteY4" fmla="*/ 0 h 10000"/>
                <a:gd name="connsiteX5" fmla="*/ 1029 w 10091"/>
                <a:gd name="connsiteY5" fmla="*/ 10000 h 10000"/>
                <a:gd name="connsiteX0" fmla="*/ 1029 w 10118"/>
                <a:gd name="connsiteY0" fmla="*/ 10395 h 10395"/>
                <a:gd name="connsiteX1" fmla="*/ 91 w 10118"/>
                <a:gd name="connsiteY1" fmla="*/ 8728 h 10395"/>
                <a:gd name="connsiteX2" fmla="*/ 3734 w 10118"/>
                <a:gd name="connsiteY2" fmla="*/ 2657 h 10395"/>
                <a:gd name="connsiteX3" fmla="*/ 10091 w 10118"/>
                <a:gd name="connsiteY3" fmla="*/ 395 h 10395"/>
                <a:gd name="connsiteX4" fmla="*/ 1029 w 10118"/>
                <a:gd name="connsiteY4" fmla="*/ 10395 h 10395"/>
                <a:gd name="connsiteX0" fmla="*/ 274 w 9363"/>
                <a:gd name="connsiteY0" fmla="*/ 10395 h 10410"/>
                <a:gd name="connsiteX1" fmla="*/ 2979 w 9363"/>
                <a:gd name="connsiteY1" fmla="*/ 2657 h 10410"/>
                <a:gd name="connsiteX2" fmla="*/ 9336 w 9363"/>
                <a:gd name="connsiteY2" fmla="*/ 395 h 10410"/>
                <a:gd name="connsiteX3" fmla="*/ 274 w 9363"/>
                <a:gd name="connsiteY3" fmla="*/ 10395 h 10410"/>
                <a:gd name="connsiteX0" fmla="*/ 1227 w 10934"/>
                <a:gd name="connsiteY0" fmla="*/ 9986 h 10008"/>
                <a:gd name="connsiteX1" fmla="*/ 4116 w 10934"/>
                <a:gd name="connsiteY1" fmla="*/ 2552 h 10008"/>
                <a:gd name="connsiteX2" fmla="*/ 10905 w 10934"/>
                <a:gd name="connsiteY2" fmla="*/ 379 h 10008"/>
                <a:gd name="connsiteX3" fmla="*/ 1227 w 10934"/>
                <a:gd name="connsiteY3" fmla="*/ 9986 h 10008"/>
                <a:gd name="connsiteX0" fmla="*/ 1227 w 11089"/>
                <a:gd name="connsiteY0" fmla="*/ 9986 h 10008"/>
                <a:gd name="connsiteX1" fmla="*/ 4116 w 11089"/>
                <a:gd name="connsiteY1" fmla="*/ 2552 h 10008"/>
                <a:gd name="connsiteX2" fmla="*/ 10905 w 11089"/>
                <a:gd name="connsiteY2" fmla="*/ 379 h 10008"/>
                <a:gd name="connsiteX3" fmla="*/ 1227 w 11089"/>
                <a:gd name="connsiteY3" fmla="*/ 9986 h 10008"/>
                <a:gd name="connsiteX0" fmla="*/ 1227 w 11089"/>
                <a:gd name="connsiteY0" fmla="*/ 9635 h 9657"/>
                <a:gd name="connsiteX1" fmla="*/ 4116 w 11089"/>
                <a:gd name="connsiteY1" fmla="*/ 2201 h 9657"/>
                <a:gd name="connsiteX2" fmla="*/ 10905 w 11089"/>
                <a:gd name="connsiteY2" fmla="*/ 28 h 9657"/>
                <a:gd name="connsiteX3" fmla="*/ 1227 w 11089"/>
                <a:gd name="connsiteY3" fmla="*/ 9635 h 9657"/>
                <a:gd name="connsiteX0" fmla="*/ 2148 w 11036"/>
                <a:gd name="connsiteY0" fmla="*/ 9965 h 10018"/>
                <a:gd name="connsiteX1" fmla="*/ 3010 w 11036"/>
                <a:gd name="connsiteY1" fmla="*/ 3211 h 10018"/>
                <a:gd name="connsiteX2" fmla="*/ 10875 w 11036"/>
                <a:gd name="connsiteY2" fmla="*/ 17 h 10018"/>
                <a:gd name="connsiteX3" fmla="*/ 2148 w 11036"/>
                <a:gd name="connsiteY3" fmla="*/ 9965 h 10018"/>
                <a:gd name="connsiteX0" fmla="*/ 2148 w 11036"/>
                <a:gd name="connsiteY0" fmla="*/ 9970 h 10023"/>
                <a:gd name="connsiteX1" fmla="*/ 3010 w 11036"/>
                <a:gd name="connsiteY1" fmla="*/ 3216 h 10023"/>
                <a:gd name="connsiteX2" fmla="*/ 10875 w 11036"/>
                <a:gd name="connsiteY2" fmla="*/ 22 h 10023"/>
                <a:gd name="connsiteX3" fmla="*/ 2148 w 11036"/>
                <a:gd name="connsiteY3" fmla="*/ 9970 h 10023"/>
                <a:gd name="connsiteX0" fmla="*/ 544 w 9432"/>
                <a:gd name="connsiteY0" fmla="*/ 9970 h 10030"/>
                <a:gd name="connsiteX1" fmla="*/ 1406 w 9432"/>
                <a:gd name="connsiteY1" fmla="*/ 3216 h 10030"/>
                <a:gd name="connsiteX2" fmla="*/ 9271 w 9432"/>
                <a:gd name="connsiteY2" fmla="*/ 22 h 10030"/>
                <a:gd name="connsiteX3" fmla="*/ 544 w 9432"/>
                <a:gd name="connsiteY3" fmla="*/ 9970 h 10030"/>
                <a:gd name="connsiteX0" fmla="*/ 1993 w 11423"/>
                <a:gd name="connsiteY0" fmla="*/ 9926 h 10427"/>
                <a:gd name="connsiteX1" fmla="*/ 366 w 11423"/>
                <a:gd name="connsiteY1" fmla="*/ 6369 h 10427"/>
                <a:gd name="connsiteX2" fmla="*/ 11245 w 11423"/>
                <a:gd name="connsiteY2" fmla="*/ 8 h 10427"/>
                <a:gd name="connsiteX3" fmla="*/ 1993 w 11423"/>
                <a:gd name="connsiteY3" fmla="*/ 9926 h 10427"/>
                <a:gd name="connsiteX0" fmla="*/ 1627 w 11057"/>
                <a:gd name="connsiteY0" fmla="*/ 9926 h 9926"/>
                <a:gd name="connsiteX1" fmla="*/ 0 w 11057"/>
                <a:gd name="connsiteY1" fmla="*/ 6369 h 9926"/>
                <a:gd name="connsiteX2" fmla="*/ 10879 w 11057"/>
                <a:gd name="connsiteY2" fmla="*/ 8 h 9926"/>
                <a:gd name="connsiteX3" fmla="*/ 1627 w 11057"/>
                <a:gd name="connsiteY3" fmla="*/ 9926 h 9926"/>
                <a:gd name="connsiteX0" fmla="*/ 1262 w 9790"/>
                <a:gd name="connsiteY0" fmla="*/ 9998 h 10463"/>
                <a:gd name="connsiteX1" fmla="*/ 0 w 9790"/>
                <a:gd name="connsiteY1" fmla="*/ 8666 h 10463"/>
                <a:gd name="connsiteX2" fmla="*/ 9630 w 9790"/>
                <a:gd name="connsiteY2" fmla="*/ 6 h 10463"/>
                <a:gd name="connsiteX3" fmla="*/ 1262 w 9790"/>
                <a:gd name="connsiteY3" fmla="*/ 9998 h 10463"/>
                <a:gd name="connsiteX0" fmla="*/ 1289 w 10001"/>
                <a:gd name="connsiteY0" fmla="*/ 9555 h 9555"/>
                <a:gd name="connsiteX1" fmla="*/ 0 w 10001"/>
                <a:gd name="connsiteY1" fmla="*/ 8282 h 9555"/>
                <a:gd name="connsiteX2" fmla="*/ 9837 w 10001"/>
                <a:gd name="connsiteY2" fmla="*/ 5 h 9555"/>
                <a:gd name="connsiteX3" fmla="*/ 1289 w 10001"/>
                <a:gd name="connsiteY3" fmla="*/ 9555 h 9555"/>
                <a:gd name="connsiteX0" fmla="*/ 1289 w 10000"/>
                <a:gd name="connsiteY0" fmla="*/ 9995 h 9995"/>
                <a:gd name="connsiteX1" fmla="*/ 0 w 10000"/>
                <a:gd name="connsiteY1" fmla="*/ 8663 h 9995"/>
                <a:gd name="connsiteX2" fmla="*/ 9836 w 10000"/>
                <a:gd name="connsiteY2" fmla="*/ 0 h 9995"/>
                <a:gd name="connsiteX3" fmla="*/ 1289 w 10000"/>
                <a:gd name="connsiteY3" fmla="*/ 9995 h 9995"/>
                <a:gd name="connsiteX0" fmla="*/ 1289 w 9836"/>
                <a:gd name="connsiteY0" fmla="*/ 10000 h 10000"/>
                <a:gd name="connsiteX1" fmla="*/ 0 w 9836"/>
                <a:gd name="connsiteY1" fmla="*/ 8667 h 10000"/>
                <a:gd name="connsiteX2" fmla="*/ 9836 w 9836"/>
                <a:gd name="connsiteY2" fmla="*/ 0 h 10000"/>
                <a:gd name="connsiteX3" fmla="*/ 1289 w 9836"/>
                <a:gd name="connsiteY3" fmla="*/ 10000 h 10000"/>
                <a:gd name="connsiteX0" fmla="*/ 3479 w 10000"/>
                <a:gd name="connsiteY0" fmla="*/ 9644 h 9644"/>
                <a:gd name="connsiteX1" fmla="*/ 0 w 10000"/>
                <a:gd name="connsiteY1" fmla="*/ 8667 h 9644"/>
                <a:gd name="connsiteX2" fmla="*/ 10000 w 10000"/>
                <a:gd name="connsiteY2" fmla="*/ 0 h 9644"/>
                <a:gd name="connsiteX3" fmla="*/ 3479 w 10000"/>
                <a:gd name="connsiteY3" fmla="*/ 9644 h 9644"/>
                <a:gd name="connsiteX0" fmla="*/ 3479 w 10000"/>
                <a:gd name="connsiteY0" fmla="*/ 10000 h 10316"/>
                <a:gd name="connsiteX1" fmla="*/ 0 w 10000"/>
                <a:gd name="connsiteY1" fmla="*/ 8987 h 10316"/>
                <a:gd name="connsiteX2" fmla="*/ 10000 w 10000"/>
                <a:gd name="connsiteY2" fmla="*/ 0 h 10316"/>
                <a:gd name="connsiteX3" fmla="*/ 3479 w 10000"/>
                <a:gd name="connsiteY3" fmla="*/ 10000 h 1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316">
                  <a:moveTo>
                    <a:pt x="3479" y="10000"/>
                  </a:moveTo>
                  <a:cubicBezTo>
                    <a:pt x="294" y="11006"/>
                    <a:pt x="1160" y="9325"/>
                    <a:pt x="0" y="8987"/>
                  </a:cubicBezTo>
                  <a:cubicBezTo>
                    <a:pt x="948" y="6933"/>
                    <a:pt x="888" y="3584"/>
                    <a:pt x="10000" y="0"/>
                  </a:cubicBezTo>
                  <a:cubicBezTo>
                    <a:pt x="9069" y="5050"/>
                    <a:pt x="6664" y="8994"/>
                    <a:pt x="3479" y="10000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" name="Group 2198"/>
          <p:cNvGrpSpPr/>
          <p:nvPr/>
        </p:nvGrpSpPr>
        <p:grpSpPr bwMode="ltGray">
          <a:xfrm rot="19376678" flipH="1" flipV="1">
            <a:off x="4032102" y="493259"/>
            <a:ext cx="412507" cy="472473"/>
            <a:chOff x="6995718" y="2018743"/>
            <a:chExt cx="547293" cy="470141"/>
          </a:xfrm>
        </p:grpSpPr>
        <p:sp>
          <p:nvSpPr>
            <p:cNvPr id="2257" name="Freeform 27"/>
            <p:cNvSpPr>
              <a:spLocks/>
            </p:cNvSpPr>
            <p:nvPr/>
          </p:nvSpPr>
          <p:spPr bwMode="ltGray">
            <a:xfrm>
              <a:off x="7234282" y="2196212"/>
              <a:ext cx="178117" cy="177499"/>
            </a:xfrm>
            <a:custGeom>
              <a:avLst/>
              <a:gdLst>
                <a:gd name="T0" fmla="*/ 0 w 28"/>
                <a:gd name="T1" fmla="*/ 21 h 23"/>
                <a:gd name="T2" fmla="*/ 5 w 28"/>
                <a:gd name="T3" fmla="*/ 23 h 23"/>
                <a:gd name="T4" fmla="*/ 12 w 28"/>
                <a:gd name="T5" fmla="*/ 20 h 23"/>
                <a:gd name="T6" fmla="*/ 15 w 28"/>
                <a:gd name="T7" fmla="*/ 18 h 23"/>
                <a:gd name="T8" fmla="*/ 23 w 28"/>
                <a:gd name="T9" fmla="*/ 11 h 23"/>
                <a:gd name="T10" fmla="*/ 25 w 28"/>
                <a:gd name="T11" fmla="*/ 8 h 23"/>
                <a:gd name="T12" fmla="*/ 27 w 28"/>
                <a:gd name="T13" fmla="*/ 4 h 23"/>
                <a:gd name="T14" fmla="*/ 28 w 28"/>
                <a:gd name="T15" fmla="*/ 0 h 23"/>
                <a:gd name="T16" fmla="*/ 19 w 28"/>
                <a:gd name="T17" fmla="*/ 3 h 23"/>
                <a:gd name="T18" fmla="*/ 10 w 28"/>
                <a:gd name="T19" fmla="*/ 8 h 23"/>
                <a:gd name="T20" fmla="*/ 3 w 28"/>
                <a:gd name="T21" fmla="*/ 13 h 23"/>
                <a:gd name="T22" fmla="*/ 1 w 28"/>
                <a:gd name="T23" fmla="*/ 16 h 23"/>
                <a:gd name="T24" fmla="*/ 0 w 28"/>
                <a:gd name="T25" fmla="*/ 16 h 23"/>
                <a:gd name="T26" fmla="*/ 0 w 28"/>
                <a:gd name="T27" fmla="*/ 18 h 23"/>
                <a:gd name="T28" fmla="*/ 0 w 28"/>
                <a:gd name="T29" fmla="*/ 21 h 23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4286 w 10000"/>
                <a:gd name="connsiteY2" fmla="*/ 8696 h 10000"/>
                <a:gd name="connsiteX3" fmla="*/ 5357 w 10000"/>
                <a:gd name="connsiteY3" fmla="*/ 7826 h 10000"/>
                <a:gd name="connsiteX4" fmla="*/ 8214 w 10000"/>
                <a:gd name="connsiteY4" fmla="*/ 4783 h 10000"/>
                <a:gd name="connsiteX5" fmla="*/ 8929 w 10000"/>
                <a:gd name="connsiteY5" fmla="*/ 3478 h 10000"/>
                <a:gd name="connsiteX6" fmla="*/ 9643 w 10000"/>
                <a:gd name="connsiteY6" fmla="*/ 1739 h 10000"/>
                <a:gd name="connsiteX7" fmla="*/ 10000 w 10000"/>
                <a:gd name="connsiteY7" fmla="*/ 0 h 10000"/>
                <a:gd name="connsiteX8" fmla="*/ 6786 w 10000"/>
                <a:gd name="connsiteY8" fmla="*/ 1304 h 10000"/>
                <a:gd name="connsiteX9" fmla="*/ 3571 w 10000"/>
                <a:gd name="connsiteY9" fmla="*/ 3478 h 10000"/>
                <a:gd name="connsiteX10" fmla="*/ 1071 w 10000"/>
                <a:gd name="connsiteY10" fmla="*/ 5652 h 10000"/>
                <a:gd name="connsiteX11" fmla="*/ 357 w 10000"/>
                <a:gd name="connsiteY11" fmla="*/ 6957 h 10000"/>
                <a:gd name="connsiteX12" fmla="*/ 0 w 10000"/>
                <a:gd name="connsiteY12" fmla="*/ 6957 h 10000"/>
                <a:gd name="connsiteX13" fmla="*/ 0 w 10000"/>
                <a:gd name="connsiteY13" fmla="*/ 9130 h 10000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4286 w 10000"/>
                <a:gd name="connsiteY2" fmla="*/ 8696 h 10000"/>
                <a:gd name="connsiteX3" fmla="*/ 5357 w 10000"/>
                <a:gd name="connsiteY3" fmla="*/ 7826 h 10000"/>
                <a:gd name="connsiteX4" fmla="*/ 8214 w 10000"/>
                <a:gd name="connsiteY4" fmla="*/ 4783 h 10000"/>
                <a:gd name="connsiteX5" fmla="*/ 8929 w 10000"/>
                <a:gd name="connsiteY5" fmla="*/ 3478 h 10000"/>
                <a:gd name="connsiteX6" fmla="*/ 9643 w 10000"/>
                <a:gd name="connsiteY6" fmla="*/ 1739 h 10000"/>
                <a:gd name="connsiteX7" fmla="*/ 10000 w 10000"/>
                <a:gd name="connsiteY7" fmla="*/ 0 h 10000"/>
                <a:gd name="connsiteX8" fmla="*/ 6786 w 10000"/>
                <a:gd name="connsiteY8" fmla="*/ 1304 h 10000"/>
                <a:gd name="connsiteX9" fmla="*/ 3571 w 10000"/>
                <a:gd name="connsiteY9" fmla="*/ 3478 h 10000"/>
                <a:gd name="connsiteX10" fmla="*/ 1071 w 10000"/>
                <a:gd name="connsiteY10" fmla="*/ 5652 h 10000"/>
                <a:gd name="connsiteX11" fmla="*/ 357 w 10000"/>
                <a:gd name="connsiteY11" fmla="*/ 6957 h 10000"/>
                <a:gd name="connsiteX12" fmla="*/ 0 w 10000"/>
                <a:gd name="connsiteY12" fmla="*/ 9130 h 10000"/>
                <a:gd name="connsiteX0" fmla="*/ 15 w 10015"/>
                <a:gd name="connsiteY0" fmla="*/ 9130 h 10000"/>
                <a:gd name="connsiteX1" fmla="*/ 1801 w 10015"/>
                <a:gd name="connsiteY1" fmla="*/ 10000 h 10000"/>
                <a:gd name="connsiteX2" fmla="*/ 4301 w 10015"/>
                <a:gd name="connsiteY2" fmla="*/ 8696 h 10000"/>
                <a:gd name="connsiteX3" fmla="*/ 5372 w 10015"/>
                <a:gd name="connsiteY3" fmla="*/ 7826 h 10000"/>
                <a:gd name="connsiteX4" fmla="*/ 8229 w 10015"/>
                <a:gd name="connsiteY4" fmla="*/ 4783 h 10000"/>
                <a:gd name="connsiteX5" fmla="*/ 8944 w 10015"/>
                <a:gd name="connsiteY5" fmla="*/ 3478 h 10000"/>
                <a:gd name="connsiteX6" fmla="*/ 9658 w 10015"/>
                <a:gd name="connsiteY6" fmla="*/ 1739 h 10000"/>
                <a:gd name="connsiteX7" fmla="*/ 10015 w 10015"/>
                <a:gd name="connsiteY7" fmla="*/ 0 h 10000"/>
                <a:gd name="connsiteX8" fmla="*/ 6801 w 10015"/>
                <a:gd name="connsiteY8" fmla="*/ 1304 h 10000"/>
                <a:gd name="connsiteX9" fmla="*/ 3586 w 10015"/>
                <a:gd name="connsiteY9" fmla="*/ 3478 h 10000"/>
                <a:gd name="connsiteX10" fmla="*/ 1086 w 10015"/>
                <a:gd name="connsiteY10" fmla="*/ 5652 h 10000"/>
                <a:gd name="connsiteX11" fmla="*/ 15 w 10015"/>
                <a:gd name="connsiteY11" fmla="*/ 9130 h 10000"/>
                <a:gd name="connsiteX0" fmla="*/ 15 w 10015"/>
                <a:gd name="connsiteY0" fmla="*/ 9130 h 10000"/>
                <a:gd name="connsiteX1" fmla="*/ 1801 w 10015"/>
                <a:gd name="connsiteY1" fmla="*/ 10000 h 10000"/>
                <a:gd name="connsiteX2" fmla="*/ 4301 w 10015"/>
                <a:gd name="connsiteY2" fmla="*/ 8696 h 10000"/>
                <a:gd name="connsiteX3" fmla="*/ 5372 w 10015"/>
                <a:gd name="connsiteY3" fmla="*/ 7826 h 10000"/>
                <a:gd name="connsiteX4" fmla="*/ 8229 w 10015"/>
                <a:gd name="connsiteY4" fmla="*/ 4783 h 10000"/>
                <a:gd name="connsiteX5" fmla="*/ 8944 w 10015"/>
                <a:gd name="connsiteY5" fmla="*/ 3478 h 10000"/>
                <a:gd name="connsiteX6" fmla="*/ 9658 w 10015"/>
                <a:gd name="connsiteY6" fmla="*/ 1739 h 10000"/>
                <a:gd name="connsiteX7" fmla="*/ 10015 w 10015"/>
                <a:gd name="connsiteY7" fmla="*/ 0 h 10000"/>
                <a:gd name="connsiteX8" fmla="*/ 6801 w 10015"/>
                <a:gd name="connsiteY8" fmla="*/ 1304 h 10000"/>
                <a:gd name="connsiteX9" fmla="*/ 1086 w 10015"/>
                <a:gd name="connsiteY9" fmla="*/ 5652 h 10000"/>
                <a:gd name="connsiteX10" fmla="*/ 15 w 10015"/>
                <a:gd name="connsiteY10" fmla="*/ 9130 h 10000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4286 w 10000"/>
                <a:gd name="connsiteY2" fmla="*/ 8696 h 10000"/>
                <a:gd name="connsiteX3" fmla="*/ 5357 w 10000"/>
                <a:gd name="connsiteY3" fmla="*/ 7826 h 10000"/>
                <a:gd name="connsiteX4" fmla="*/ 8214 w 10000"/>
                <a:gd name="connsiteY4" fmla="*/ 4783 h 10000"/>
                <a:gd name="connsiteX5" fmla="*/ 8929 w 10000"/>
                <a:gd name="connsiteY5" fmla="*/ 3478 h 10000"/>
                <a:gd name="connsiteX6" fmla="*/ 9643 w 10000"/>
                <a:gd name="connsiteY6" fmla="*/ 1739 h 10000"/>
                <a:gd name="connsiteX7" fmla="*/ 10000 w 10000"/>
                <a:gd name="connsiteY7" fmla="*/ 0 h 10000"/>
                <a:gd name="connsiteX8" fmla="*/ 6786 w 10000"/>
                <a:gd name="connsiteY8" fmla="*/ 1304 h 10000"/>
                <a:gd name="connsiteX9" fmla="*/ 0 w 10000"/>
                <a:gd name="connsiteY9" fmla="*/ 9130 h 10000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5357 w 10000"/>
                <a:gd name="connsiteY2" fmla="*/ 7826 h 10000"/>
                <a:gd name="connsiteX3" fmla="*/ 8214 w 10000"/>
                <a:gd name="connsiteY3" fmla="*/ 4783 h 10000"/>
                <a:gd name="connsiteX4" fmla="*/ 8929 w 10000"/>
                <a:gd name="connsiteY4" fmla="*/ 3478 h 10000"/>
                <a:gd name="connsiteX5" fmla="*/ 9643 w 10000"/>
                <a:gd name="connsiteY5" fmla="*/ 1739 h 10000"/>
                <a:gd name="connsiteX6" fmla="*/ 10000 w 10000"/>
                <a:gd name="connsiteY6" fmla="*/ 0 h 10000"/>
                <a:gd name="connsiteX7" fmla="*/ 6786 w 10000"/>
                <a:gd name="connsiteY7" fmla="*/ 1304 h 10000"/>
                <a:gd name="connsiteX8" fmla="*/ 0 w 10000"/>
                <a:gd name="connsiteY8" fmla="*/ 9130 h 10000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4282 w 10000"/>
                <a:gd name="connsiteY2" fmla="*/ 8385 h 10000"/>
                <a:gd name="connsiteX3" fmla="*/ 5357 w 10000"/>
                <a:gd name="connsiteY3" fmla="*/ 7826 h 10000"/>
                <a:gd name="connsiteX4" fmla="*/ 8214 w 10000"/>
                <a:gd name="connsiteY4" fmla="*/ 4783 h 10000"/>
                <a:gd name="connsiteX5" fmla="*/ 8929 w 10000"/>
                <a:gd name="connsiteY5" fmla="*/ 3478 h 10000"/>
                <a:gd name="connsiteX6" fmla="*/ 9643 w 10000"/>
                <a:gd name="connsiteY6" fmla="*/ 1739 h 10000"/>
                <a:gd name="connsiteX7" fmla="*/ 10000 w 10000"/>
                <a:gd name="connsiteY7" fmla="*/ 0 h 10000"/>
                <a:gd name="connsiteX8" fmla="*/ 6786 w 10000"/>
                <a:gd name="connsiteY8" fmla="*/ 1304 h 10000"/>
                <a:gd name="connsiteX9" fmla="*/ 0 w 10000"/>
                <a:gd name="connsiteY9" fmla="*/ 9130 h 10000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4282 w 10000"/>
                <a:gd name="connsiteY2" fmla="*/ 8385 h 10000"/>
                <a:gd name="connsiteX3" fmla="*/ 5357 w 10000"/>
                <a:gd name="connsiteY3" fmla="*/ 7826 h 10000"/>
                <a:gd name="connsiteX4" fmla="*/ 8929 w 10000"/>
                <a:gd name="connsiteY4" fmla="*/ 3478 h 10000"/>
                <a:gd name="connsiteX5" fmla="*/ 9643 w 10000"/>
                <a:gd name="connsiteY5" fmla="*/ 1739 h 10000"/>
                <a:gd name="connsiteX6" fmla="*/ 10000 w 10000"/>
                <a:gd name="connsiteY6" fmla="*/ 0 h 10000"/>
                <a:gd name="connsiteX7" fmla="*/ 6786 w 10000"/>
                <a:gd name="connsiteY7" fmla="*/ 1304 h 10000"/>
                <a:gd name="connsiteX8" fmla="*/ 0 w 10000"/>
                <a:gd name="connsiteY8" fmla="*/ 9130 h 10000"/>
                <a:gd name="connsiteX0" fmla="*/ 0 w 10100"/>
                <a:gd name="connsiteY0" fmla="*/ 9130 h 10000"/>
                <a:gd name="connsiteX1" fmla="*/ 1786 w 10100"/>
                <a:gd name="connsiteY1" fmla="*/ 10000 h 10000"/>
                <a:gd name="connsiteX2" fmla="*/ 4282 w 10100"/>
                <a:gd name="connsiteY2" fmla="*/ 8385 h 10000"/>
                <a:gd name="connsiteX3" fmla="*/ 5357 w 10100"/>
                <a:gd name="connsiteY3" fmla="*/ 7826 h 10000"/>
                <a:gd name="connsiteX4" fmla="*/ 8929 w 10100"/>
                <a:gd name="connsiteY4" fmla="*/ 3478 h 10000"/>
                <a:gd name="connsiteX5" fmla="*/ 10000 w 10100"/>
                <a:gd name="connsiteY5" fmla="*/ 0 h 10000"/>
                <a:gd name="connsiteX6" fmla="*/ 6786 w 10100"/>
                <a:gd name="connsiteY6" fmla="*/ 1304 h 10000"/>
                <a:gd name="connsiteX7" fmla="*/ 0 w 10100"/>
                <a:gd name="connsiteY7" fmla="*/ 9130 h 10000"/>
                <a:gd name="connsiteX0" fmla="*/ 0 w 10266"/>
                <a:gd name="connsiteY0" fmla="*/ 9130 h 10000"/>
                <a:gd name="connsiteX1" fmla="*/ 1786 w 10266"/>
                <a:gd name="connsiteY1" fmla="*/ 10000 h 10000"/>
                <a:gd name="connsiteX2" fmla="*/ 4282 w 10266"/>
                <a:gd name="connsiteY2" fmla="*/ 8385 h 10000"/>
                <a:gd name="connsiteX3" fmla="*/ 5357 w 10266"/>
                <a:gd name="connsiteY3" fmla="*/ 7826 h 10000"/>
                <a:gd name="connsiteX4" fmla="*/ 8929 w 10266"/>
                <a:gd name="connsiteY4" fmla="*/ 3478 h 10000"/>
                <a:gd name="connsiteX5" fmla="*/ 9959 w 10266"/>
                <a:gd name="connsiteY5" fmla="*/ 1791 h 10000"/>
                <a:gd name="connsiteX6" fmla="*/ 10000 w 10266"/>
                <a:gd name="connsiteY6" fmla="*/ 0 h 10000"/>
                <a:gd name="connsiteX7" fmla="*/ 6786 w 10266"/>
                <a:gd name="connsiteY7" fmla="*/ 1304 h 10000"/>
                <a:gd name="connsiteX8" fmla="*/ 0 w 10266"/>
                <a:gd name="connsiteY8" fmla="*/ 9130 h 10000"/>
                <a:gd name="connsiteX0" fmla="*/ 0 w 10266"/>
                <a:gd name="connsiteY0" fmla="*/ 9130 h 10000"/>
                <a:gd name="connsiteX1" fmla="*/ 1786 w 10266"/>
                <a:gd name="connsiteY1" fmla="*/ 10000 h 10000"/>
                <a:gd name="connsiteX2" fmla="*/ 5357 w 10266"/>
                <a:gd name="connsiteY2" fmla="*/ 7826 h 10000"/>
                <a:gd name="connsiteX3" fmla="*/ 8929 w 10266"/>
                <a:gd name="connsiteY3" fmla="*/ 3478 h 10000"/>
                <a:gd name="connsiteX4" fmla="*/ 9959 w 10266"/>
                <a:gd name="connsiteY4" fmla="*/ 1791 h 10000"/>
                <a:gd name="connsiteX5" fmla="*/ 10000 w 10266"/>
                <a:gd name="connsiteY5" fmla="*/ 0 h 10000"/>
                <a:gd name="connsiteX6" fmla="*/ 6786 w 10266"/>
                <a:gd name="connsiteY6" fmla="*/ 1304 h 10000"/>
                <a:gd name="connsiteX7" fmla="*/ 0 w 10266"/>
                <a:gd name="connsiteY7" fmla="*/ 9130 h 10000"/>
                <a:gd name="connsiteX0" fmla="*/ 0 w 10266"/>
                <a:gd name="connsiteY0" fmla="*/ 9130 h 10000"/>
                <a:gd name="connsiteX1" fmla="*/ 1786 w 10266"/>
                <a:gd name="connsiteY1" fmla="*/ 10000 h 10000"/>
                <a:gd name="connsiteX2" fmla="*/ 8929 w 10266"/>
                <a:gd name="connsiteY2" fmla="*/ 3478 h 10000"/>
                <a:gd name="connsiteX3" fmla="*/ 9959 w 10266"/>
                <a:gd name="connsiteY3" fmla="*/ 1791 h 10000"/>
                <a:gd name="connsiteX4" fmla="*/ 10000 w 10266"/>
                <a:gd name="connsiteY4" fmla="*/ 0 h 10000"/>
                <a:gd name="connsiteX5" fmla="*/ 6786 w 10266"/>
                <a:gd name="connsiteY5" fmla="*/ 1304 h 10000"/>
                <a:gd name="connsiteX6" fmla="*/ 0 w 10266"/>
                <a:gd name="connsiteY6" fmla="*/ 9130 h 10000"/>
                <a:gd name="connsiteX0" fmla="*/ 0 w 10185"/>
                <a:gd name="connsiteY0" fmla="*/ 9130 h 10000"/>
                <a:gd name="connsiteX1" fmla="*/ 1786 w 10185"/>
                <a:gd name="connsiteY1" fmla="*/ 10000 h 10000"/>
                <a:gd name="connsiteX2" fmla="*/ 8929 w 10185"/>
                <a:gd name="connsiteY2" fmla="*/ 3478 h 10000"/>
                <a:gd name="connsiteX3" fmla="*/ 10000 w 10185"/>
                <a:gd name="connsiteY3" fmla="*/ 0 h 10000"/>
                <a:gd name="connsiteX4" fmla="*/ 6786 w 10185"/>
                <a:gd name="connsiteY4" fmla="*/ 1304 h 10000"/>
                <a:gd name="connsiteX5" fmla="*/ 0 w 10185"/>
                <a:gd name="connsiteY5" fmla="*/ 9130 h 10000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10000 w 10000"/>
                <a:gd name="connsiteY2" fmla="*/ 0 h 10000"/>
                <a:gd name="connsiteX3" fmla="*/ 6786 w 10000"/>
                <a:gd name="connsiteY3" fmla="*/ 1304 h 10000"/>
                <a:gd name="connsiteX4" fmla="*/ 0 w 10000"/>
                <a:gd name="connsiteY4" fmla="*/ 9130 h 10000"/>
                <a:gd name="connsiteX0" fmla="*/ 0 w 10000"/>
                <a:gd name="connsiteY0" fmla="*/ 9132 h 10002"/>
                <a:gd name="connsiteX1" fmla="*/ 1786 w 10000"/>
                <a:gd name="connsiteY1" fmla="*/ 10002 h 10002"/>
                <a:gd name="connsiteX2" fmla="*/ 10000 w 10000"/>
                <a:gd name="connsiteY2" fmla="*/ 2 h 10002"/>
                <a:gd name="connsiteX3" fmla="*/ 0 w 10000"/>
                <a:gd name="connsiteY3" fmla="*/ 9132 h 10002"/>
                <a:gd name="connsiteX0" fmla="*/ 0 w 10000"/>
                <a:gd name="connsiteY0" fmla="*/ 9132 h 10002"/>
                <a:gd name="connsiteX1" fmla="*/ 1786 w 10000"/>
                <a:gd name="connsiteY1" fmla="*/ 10002 h 10002"/>
                <a:gd name="connsiteX2" fmla="*/ 10000 w 10000"/>
                <a:gd name="connsiteY2" fmla="*/ 2 h 10002"/>
                <a:gd name="connsiteX3" fmla="*/ 0 w 10000"/>
                <a:gd name="connsiteY3" fmla="*/ 9132 h 10002"/>
                <a:gd name="connsiteX0" fmla="*/ 171 w 6023"/>
                <a:gd name="connsiteY0" fmla="*/ 8583 h 10221"/>
                <a:gd name="connsiteX1" fmla="*/ 1957 w 6023"/>
                <a:gd name="connsiteY1" fmla="*/ 9453 h 10221"/>
                <a:gd name="connsiteX2" fmla="*/ 6023 w 6023"/>
                <a:gd name="connsiteY2" fmla="*/ 3 h 10221"/>
                <a:gd name="connsiteX3" fmla="*/ 171 w 6023"/>
                <a:gd name="connsiteY3" fmla="*/ 8583 h 10221"/>
                <a:gd name="connsiteX0" fmla="*/ 1113 w 19892"/>
                <a:gd name="connsiteY0" fmla="*/ 8754 h 10399"/>
                <a:gd name="connsiteX1" fmla="*/ 4078 w 19892"/>
                <a:gd name="connsiteY1" fmla="*/ 9606 h 10399"/>
                <a:gd name="connsiteX2" fmla="*/ 19892 w 19892"/>
                <a:gd name="connsiteY2" fmla="*/ 2 h 10399"/>
                <a:gd name="connsiteX3" fmla="*/ 1113 w 19892"/>
                <a:gd name="connsiteY3" fmla="*/ 8754 h 10399"/>
                <a:gd name="connsiteX0" fmla="*/ 1113 w 19892"/>
                <a:gd name="connsiteY0" fmla="*/ 8752 h 10397"/>
                <a:gd name="connsiteX1" fmla="*/ 4078 w 19892"/>
                <a:gd name="connsiteY1" fmla="*/ 9604 h 10397"/>
                <a:gd name="connsiteX2" fmla="*/ 19892 w 19892"/>
                <a:gd name="connsiteY2" fmla="*/ 0 h 10397"/>
                <a:gd name="connsiteX3" fmla="*/ 1113 w 19892"/>
                <a:gd name="connsiteY3" fmla="*/ 8752 h 10397"/>
                <a:gd name="connsiteX0" fmla="*/ 0 w 18779"/>
                <a:gd name="connsiteY0" fmla="*/ 8752 h 9604"/>
                <a:gd name="connsiteX1" fmla="*/ 2965 w 18779"/>
                <a:gd name="connsiteY1" fmla="*/ 9604 h 9604"/>
                <a:gd name="connsiteX2" fmla="*/ 18779 w 18779"/>
                <a:gd name="connsiteY2" fmla="*/ 0 h 9604"/>
                <a:gd name="connsiteX3" fmla="*/ 0 w 18779"/>
                <a:gd name="connsiteY3" fmla="*/ 8752 h 9604"/>
                <a:gd name="connsiteX0" fmla="*/ 0 w 10965"/>
                <a:gd name="connsiteY0" fmla="*/ 7807 h 10343"/>
                <a:gd name="connsiteX1" fmla="*/ 2544 w 10965"/>
                <a:gd name="connsiteY1" fmla="*/ 10000 h 10343"/>
                <a:gd name="connsiteX2" fmla="*/ 10965 w 10965"/>
                <a:gd name="connsiteY2" fmla="*/ 0 h 10343"/>
                <a:gd name="connsiteX3" fmla="*/ 0 w 10965"/>
                <a:gd name="connsiteY3" fmla="*/ 7807 h 10343"/>
                <a:gd name="connsiteX0" fmla="*/ 0 w 10965"/>
                <a:gd name="connsiteY0" fmla="*/ 7807 h 10000"/>
                <a:gd name="connsiteX1" fmla="*/ 2544 w 10965"/>
                <a:gd name="connsiteY1" fmla="*/ 10000 h 10000"/>
                <a:gd name="connsiteX2" fmla="*/ 10965 w 10965"/>
                <a:gd name="connsiteY2" fmla="*/ 0 h 10000"/>
                <a:gd name="connsiteX3" fmla="*/ 0 w 10965"/>
                <a:gd name="connsiteY3" fmla="*/ 7807 h 10000"/>
                <a:gd name="connsiteX0" fmla="*/ 560 w 12683"/>
                <a:gd name="connsiteY0" fmla="*/ 8927 h 11666"/>
                <a:gd name="connsiteX1" fmla="*/ 3104 w 12683"/>
                <a:gd name="connsiteY1" fmla="*/ 11120 h 11666"/>
                <a:gd name="connsiteX2" fmla="*/ 12683 w 12683"/>
                <a:gd name="connsiteY2" fmla="*/ 0 h 11666"/>
                <a:gd name="connsiteX3" fmla="*/ 560 w 12683"/>
                <a:gd name="connsiteY3" fmla="*/ 8927 h 11666"/>
                <a:gd name="connsiteX0" fmla="*/ 560 w 12683"/>
                <a:gd name="connsiteY0" fmla="*/ 8927 h 11666"/>
                <a:gd name="connsiteX1" fmla="*/ 3104 w 12683"/>
                <a:gd name="connsiteY1" fmla="*/ 11120 h 11666"/>
                <a:gd name="connsiteX2" fmla="*/ 12683 w 12683"/>
                <a:gd name="connsiteY2" fmla="*/ 0 h 11666"/>
                <a:gd name="connsiteX3" fmla="*/ 560 w 12683"/>
                <a:gd name="connsiteY3" fmla="*/ 8927 h 11666"/>
                <a:gd name="connsiteX0" fmla="*/ 560 w 12683"/>
                <a:gd name="connsiteY0" fmla="*/ 8927 h 11666"/>
                <a:gd name="connsiteX1" fmla="*/ 3104 w 12683"/>
                <a:gd name="connsiteY1" fmla="*/ 11120 h 11666"/>
                <a:gd name="connsiteX2" fmla="*/ 12683 w 12683"/>
                <a:gd name="connsiteY2" fmla="*/ 0 h 11666"/>
                <a:gd name="connsiteX3" fmla="*/ 560 w 12683"/>
                <a:gd name="connsiteY3" fmla="*/ 8927 h 11666"/>
                <a:gd name="connsiteX0" fmla="*/ 0 w 12123"/>
                <a:gd name="connsiteY0" fmla="*/ 8927 h 11120"/>
                <a:gd name="connsiteX1" fmla="*/ 2544 w 12123"/>
                <a:gd name="connsiteY1" fmla="*/ 11120 h 11120"/>
                <a:gd name="connsiteX2" fmla="*/ 12123 w 12123"/>
                <a:gd name="connsiteY2" fmla="*/ 0 h 11120"/>
                <a:gd name="connsiteX3" fmla="*/ 0 w 12123"/>
                <a:gd name="connsiteY3" fmla="*/ 8927 h 11120"/>
                <a:gd name="connsiteX0" fmla="*/ 0 w 11544"/>
                <a:gd name="connsiteY0" fmla="*/ 9487 h 11120"/>
                <a:gd name="connsiteX1" fmla="*/ 1965 w 11544"/>
                <a:gd name="connsiteY1" fmla="*/ 11120 h 11120"/>
                <a:gd name="connsiteX2" fmla="*/ 11544 w 11544"/>
                <a:gd name="connsiteY2" fmla="*/ 0 h 11120"/>
                <a:gd name="connsiteX3" fmla="*/ 0 w 11544"/>
                <a:gd name="connsiteY3" fmla="*/ 9487 h 11120"/>
                <a:gd name="connsiteX0" fmla="*/ 0 w 11544"/>
                <a:gd name="connsiteY0" fmla="*/ 9487 h 11120"/>
                <a:gd name="connsiteX1" fmla="*/ 1965 w 11544"/>
                <a:gd name="connsiteY1" fmla="*/ 11120 h 11120"/>
                <a:gd name="connsiteX2" fmla="*/ 11544 w 11544"/>
                <a:gd name="connsiteY2" fmla="*/ 0 h 11120"/>
                <a:gd name="connsiteX3" fmla="*/ 0 w 11544"/>
                <a:gd name="connsiteY3" fmla="*/ 9487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44" h="11120">
                  <a:moveTo>
                    <a:pt x="0" y="9487"/>
                  </a:moveTo>
                  <a:lnTo>
                    <a:pt x="1965" y="11120"/>
                  </a:lnTo>
                  <a:cubicBezTo>
                    <a:pt x="3986" y="9632"/>
                    <a:pt x="11386" y="5395"/>
                    <a:pt x="11544" y="0"/>
                  </a:cubicBezTo>
                  <a:cubicBezTo>
                    <a:pt x="7034" y="1532"/>
                    <a:pt x="825" y="6701"/>
                    <a:pt x="0" y="9487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8" name="Freeform 28"/>
            <p:cNvSpPr>
              <a:spLocks/>
            </p:cNvSpPr>
            <p:nvPr/>
          </p:nvSpPr>
          <p:spPr bwMode="ltGray">
            <a:xfrm>
              <a:off x="7269401" y="2280780"/>
              <a:ext cx="151186" cy="139014"/>
            </a:xfrm>
            <a:custGeom>
              <a:avLst/>
              <a:gdLst>
                <a:gd name="T0" fmla="*/ 0 w 32"/>
                <a:gd name="T1" fmla="*/ 16 h 18"/>
                <a:gd name="T2" fmla="*/ 5 w 32"/>
                <a:gd name="T3" fmla="*/ 18 h 18"/>
                <a:gd name="T4" fmla="*/ 12 w 32"/>
                <a:gd name="T5" fmla="*/ 17 h 18"/>
                <a:gd name="T6" fmla="*/ 15 w 32"/>
                <a:gd name="T7" fmla="*/ 16 h 18"/>
                <a:gd name="T8" fmla="*/ 24 w 32"/>
                <a:gd name="T9" fmla="*/ 10 h 18"/>
                <a:gd name="T10" fmla="*/ 27 w 32"/>
                <a:gd name="T11" fmla="*/ 7 h 18"/>
                <a:gd name="T12" fmla="*/ 30 w 32"/>
                <a:gd name="T13" fmla="*/ 4 h 18"/>
                <a:gd name="T14" fmla="*/ 32 w 32"/>
                <a:gd name="T15" fmla="*/ 0 h 18"/>
                <a:gd name="T16" fmla="*/ 23 w 32"/>
                <a:gd name="T17" fmla="*/ 1 h 18"/>
                <a:gd name="T18" fmla="*/ 13 w 32"/>
                <a:gd name="T19" fmla="*/ 5 h 18"/>
                <a:gd name="T20" fmla="*/ 5 w 32"/>
                <a:gd name="T21" fmla="*/ 9 h 18"/>
                <a:gd name="T22" fmla="*/ 2 w 32"/>
                <a:gd name="T23" fmla="*/ 10 h 18"/>
                <a:gd name="T24" fmla="*/ 1 w 32"/>
                <a:gd name="T25" fmla="*/ 10 h 18"/>
                <a:gd name="T26" fmla="*/ 1 w 32"/>
                <a:gd name="T27" fmla="*/ 12 h 18"/>
                <a:gd name="T28" fmla="*/ 0 w 32"/>
                <a:gd name="T29" fmla="*/ 16 h 18"/>
                <a:gd name="connsiteX0" fmla="*/ 0 w 10000"/>
                <a:gd name="connsiteY0" fmla="*/ 8889 h 10000"/>
                <a:gd name="connsiteX1" fmla="*/ 1563 w 10000"/>
                <a:gd name="connsiteY1" fmla="*/ 10000 h 10000"/>
                <a:gd name="connsiteX2" fmla="*/ 3750 w 10000"/>
                <a:gd name="connsiteY2" fmla="*/ 9444 h 10000"/>
                <a:gd name="connsiteX3" fmla="*/ 4688 w 10000"/>
                <a:gd name="connsiteY3" fmla="*/ 8889 h 10000"/>
                <a:gd name="connsiteX4" fmla="*/ 8438 w 10000"/>
                <a:gd name="connsiteY4" fmla="*/ 3889 h 10000"/>
                <a:gd name="connsiteX5" fmla="*/ 9375 w 10000"/>
                <a:gd name="connsiteY5" fmla="*/ 2222 h 10000"/>
                <a:gd name="connsiteX6" fmla="*/ 10000 w 10000"/>
                <a:gd name="connsiteY6" fmla="*/ 0 h 10000"/>
                <a:gd name="connsiteX7" fmla="*/ 7188 w 10000"/>
                <a:gd name="connsiteY7" fmla="*/ 556 h 10000"/>
                <a:gd name="connsiteX8" fmla="*/ 4063 w 10000"/>
                <a:gd name="connsiteY8" fmla="*/ 2778 h 10000"/>
                <a:gd name="connsiteX9" fmla="*/ 1563 w 10000"/>
                <a:gd name="connsiteY9" fmla="*/ 5000 h 10000"/>
                <a:gd name="connsiteX10" fmla="*/ 625 w 10000"/>
                <a:gd name="connsiteY10" fmla="*/ 5556 h 10000"/>
                <a:gd name="connsiteX11" fmla="*/ 313 w 10000"/>
                <a:gd name="connsiteY11" fmla="*/ 5556 h 10000"/>
                <a:gd name="connsiteX12" fmla="*/ 313 w 10000"/>
                <a:gd name="connsiteY12" fmla="*/ 6667 h 10000"/>
                <a:gd name="connsiteX13" fmla="*/ 0 w 10000"/>
                <a:gd name="connsiteY13" fmla="*/ 8889 h 10000"/>
                <a:gd name="connsiteX0" fmla="*/ 0 w 10000"/>
                <a:gd name="connsiteY0" fmla="*/ 8889 h 10000"/>
                <a:gd name="connsiteX1" fmla="*/ 1563 w 10000"/>
                <a:gd name="connsiteY1" fmla="*/ 10000 h 10000"/>
                <a:gd name="connsiteX2" fmla="*/ 3750 w 10000"/>
                <a:gd name="connsiteY2" fmla="*/ 9444 h 10000"/>
                <a:gd name="connsiteX3" fmla="*/ 4688 w 10000"/>
                <a:gd name="connsiteY3" fmla="*/ 8889 h 10000"/>
                <a:gd name="connsiteX4" fmla="*/ 7531 w 10000"/>
                <a:gd name="connsiteY4" fmla="*/ 4876 h 10000"/>
                <a:gd name="connsiteX5" fmla="*/ 8438 w 10000"/>
                <a:gd name="connsiteY5" fmla="*/ 3889 h 10000"/>
                <a:gd name="connsiteX6" fmla="*/ 9375 w 10000"/>
                <a:gd name="connsiteY6" fmla="*/ 2222 h 10000"/>
                <a:gd name="connsiteX7" fmla="*/ 10000 w 10000"/>
                <a:gd name="connsiteY7" fmla="*/ 0 h 10000"/>
                <a:gd name="connsiteX8" fmla="*/ 7188 w 10000"/>
                <a:gd name="connsiteY8" fmla="*/ 556 h 10000"/>
                <a:gd name="connsiteX9" fmla="*/ 4063 w 10000"/>
                <a:gd name="connsiteY9" fmla="*/ 2778 h 10000"/>
                <a:gd name="connsiteX10" fmla="*/ 1563 w 10000"/>
                <a:gd name="connsiteY10" fmla="*/ 5000 h 10000"/>
                <a:gd name="connsiteX11" fmla="*/ 625 w 10000"/>
                <a:gd name="connsiteY11" fmla="*/ 5556 h 10000"/>
                <a:gd name="connsiteX12" fmla="*/ 313 w 10000"/>
                <a:gd name="connsiteY12" fmla="*/ 5556 h 10000"/>
                <a:gd name="connsiteX13" fmla="*/ 313 w 10000"/>
                <a:gd name="connsiteY13" fmla="*/ 6667 h 10000"/>
                <a:gd name="connsiteX14" fmla="*/ 0 w 10000"/>
                <a:gd name="connsiteY14" fmla="*/ 8889 h 10000"/>
                <a:gd name="connsiteX0" fmla="*/ 0 w 10000"/>
                <a:gd name="connsiteY0" fmla="*/ 8889 h 10000"/>
                <a:gd name="connsiteX1" fmla="*/ 1563 w 10000"/>
                <a:gd name="connsiteY1" fmla="*/ 10000 h 10000"/>
                <a:gd name="connsiteX2" fmla="*/ 3750 w 10000"/>
                <a:gd name="connsiteY2" fmla="*/ 9444 h 10000"/>
                <a:gd name="connsiteX3" fmla="*/ 4688 w 10000"/>
                <a:gd name="connsiteY3" fmla="*/ 8889 h 10000"/>
                <a:gd name="connsiteX4" fmla="*/ 7531 w 10000"/>
                <a:gd name="connsiteY4" fmla="*/ 4876 h 10000"/>
                <a:gd name="connsiteX5" fmla="*/ 8438 w 10000"/>
                <a:gd name="connsiteY5" fmla="*/ 3889 h 10000"/>
                <a:gd name="connsiteX6" fmla="*/ 10000 w 10000"/>
                <a:gd name="connsiteY6" fmla="*/ 0 h 10000"/>
                <a:gd name="connsiteX7" fmla="*/ 7188 w 10000"/>
                <a:gd name="connsiteY7" fmla="*/ 556 h 10000"/>
                <a:gd name="connsiteX8" fmla="*/ 4063 w 10000"/>
                <a:gd name="connsiteY8" fmla="*/ 2778 h 10000"/>
                <a:gd name="connsiteX9" fmla="*/ 1563 w 10000"/>
                <a:gd name="connsiteY9" fmla="*/ 5000 h 10000"/>
                <a:gd name="connsiteX10" fmla="*/ 625 w 10000"/>
                <a:gd name="connsiteY10" fmla="*/ 5556 h 10000"/>
                <a:gd name="connsiteX11" fmla="*/ 313 w 10000"/>
                <a:gd name="connsiteY11" fmla="*/ 5556 h 10000"/>
                <a:gd name="connsiteX12" fmla="*/ 313 w 10000"/>
                <a:gd name="connsiteY12" fmla="*/ 6667 h 10000"/>
                <a:gd name="connsiteX13" fmla="*/ 0 w 10000"/>
                <a:gd name="connsiteY13" fmla="*/ 8889 h 10000"/>
                <a:gd name="connsiteX0" fmla="*/ 0 w 10001"/>
                <a:gd name="connsiteY0" fmla="*/ 8889 h 10000"/>
                <a:gd name="connsiteX1" fmla="*/ 1563 w 10001"/>
                <a:gd name="connsiteY1" fmla="*/ 10000 h 10000"/>
                <a:gd name="connsiteX2" fmla="*/ 3750 w 10001"/>
                <a:gd name="connsiteY2" fmla="*/ 9444 h 10000"/>
                <a:gd name="connsiteX3" fmla="*/ 4688 w 10001"/>
                <a:gd name="connsiteY3" fmla="*/ 8889 h 10000"/>
                <a:gd name="connsiteX4" fmla="*/ 7531 w 10001"/>
                <a:gd name="connsiteY4" fmla="*/ 4876 h 10000"/>
                <a:gd name="connsiteX5" fmla="*/ 10000 w 10001"/>
                <a:gd name="connsiteY5" fmla="*/ 0 h 10000"/>
                <a:gd name="connsiteX6" fmla="*/ 7188 w 10001"/>
                <a:gd name="connsiteY6" fmla="*/ 556 h 10000"/>
                <a:gd name="connsiteX7" fmla="*/ 4063 w 10001"/>
                <a:gd name="connsiteY7" fmla="*/ 2778 h 10000"/>
                <a:gd name="connsiteX8" fmla="*/ 1563 w 10001"/>
                <a:gd name="connsiteY8" fmla="*/ 5000 h 10000"/>
                <a:gd name="connsiteX9" fmla="*/ 625 w 10001"/>
                <a:gd name="connsiteY9" fmla="*/ 5556 h 10000"/>
                <a:gd name="connsiteX10" fmla="*/ 313 w 10001"/>
                <a:gd name="connsiteY10" fmla="*/ 5556 h 10000"/>
                <a:gd name="connsiteX11" fmla="*/ 313 w 10001"/>
                <a:gd name="connsiteY11" fmla="*/ 6667 h 10000"/>
                <a:gd name="connsiteX12" fmla="*/ 0 w 10001"/>
                <a:gd name="connsiteY12" fmla="*/ 8889 h 10000"/>
                <a:gd name="connsiteX0" fmla="*/ 0 w 10000"/>
                <a:gd name="connsiteY0" fmla="*/ 8889 h 10000"/>
                <a:gd name="connsiteX1" fmla="*/ 1563 w 10000"/>
                <a:gd name="connsiteY1" fmla="*/ 10000 h 10000"/>
                <a:gd name="connsiteX2" fmla="*/ 3750 w 10000"/>
                <a:gd name="connsiteY2" fmla="*/ 9444 h 10000"/>
                <a:gd name="connsiteX3" fmla="*/ 4688 w 10000"/>
                <a:gd name="connsiteY3" fmla="*/ 8889 h 10000"/>
                <a:gd name="connsiteX4" fmla="*/ 10000 w 10000"/>
                <a:gd name="connsiteY4" fmla="*/ 0 h 10000"/>
                <a:gd name="connsiteX5" fmla="*/ 7188 w 10000"/>
                <a:gd name="connsiteY5" fmla="*/ 556 h 10000"/>
                <a:gd name="connsiteX6" fmla="*/ 4063 w 10000"/>
                <a:gd name="connsiteY6" fmla="*/ 2778 h 10000"/>
                <a:gd name="connsiteX7" fmla="*/ 1563 w 10000"/>
                <a:gd name="connsiteY7" fmla="*/ 5000 h 10000"/>
                <a:gd name="connsiteX8" fmla="*/ 625 w 10000"/>
                <a:gd name="connsiteY8" fmla="*/ 5556 h 10000"/>
                <a:gd name="connsiteX9" fmla="*/ 313 w 10000"/>
                <a:gd name="connsiteY9" fmla="*/ 5556 h 10000"/>
                <a:gd name="connsiteX10" fmla="*/ 313 w 10000"/>
                <a:gd name="connsiteY10" fmla="*/ 6667 h 10000"/>
                <a:gd name="connsiteX11" fmla="*/ 0 w 10000"/>
                <a:gd name="connsiteY11" fmla="*/ 8889 h 10000"/>
                <a:gd name="connsiteX0" fmla="*/ 0 w 10000"/>
                <a:gd name="connsiteY0" fmla="*/ 8889 h 10089"/>
                <a:gd name="connsiteX1" fmla="*/ 1563 w 10000"/>
                <a:gd name="connsiteY1" fmla="*/ 10000 h 10089"/>
                <a:gd name="connsiteX2" fmla="*/ 4688 w 10000"/>
                <a:gd name="connsiteY2" fmla="*/ 8889 h 10089"/>
                <a:gd name="connsiteX3" fmla="*/ 10000 w 10000"/>
                <a:gd name="connsiteY3" fmla="*/ 0 h 10089"/>
                <a:gd name="connsiteX4" fmla="*/ 7188 w 10000"/>
                <a:gd name="connsiteY4" fmla="*/ 556 h 10089"/>
                <a:gd name="connsiteX5" fmla="*/ 4063 w 10000"/>
                <a:gd name="connsiteY5" fmla="*/ 2778 h 10089"/>
                <a:gd name="connsiteX6" fmla="*/ 1563 w 10000"/>
                <a:gd name="connsiteY6" fmla="*/ 5000 h 10089"/>
                <a:gd name="connsiteX7" fmla="*/ 625 w 10000"/>
                <a:gd name="connsiteY7" fmla="*/ 5556 h 10089"/>
                <a:gd name="connsiteX8" fmla="*/ 313 w 10000"/>
                <a:gd name="connsiteY8" fmla="*/ 5556 h 10089"/>
                <a:gd name="connsiteX9" fmla="*/ 313 w 10000"/>
                <a:gd name="connsiteY9" fmla="*/ 6667 h 10089"/>
                <a:gd name="connsiteX10" fmla="*/ 0 w 10000"/>
                <a:gd name="connsiteY10" fmla="*/ 8889 h 10089"/>
                <a:gd name="connsiteX0" fmla="*/ 0 w 10000"/>
                <a:gd name="connsiteY0" fmla="*/ 8889 h 10000"/>
                <a:gd name="connsiteX1" fmla="*/ 1563 w 10000"/>
                <a:gd name="connsiteY1" fmla="*/ 10000 h 10000"/>
                <a:gd name="connsiteX2" fmla="*/ 10000 w 10000"/>
                <a:gd name="connsiteY2" fmla="*/ 0 h 10000"/>
                <a:gd name="connsiteX3" fmla="*/ 7188 w 10000"/>
                <a:gd name="connsiteY3" fmla="*/ 556 h 10000"/>
                <a:gd name="connsiteX4" fmla="*/ 4063 w 10000"/>
                <a:gd name="connsiteY4" fmla="*/ 2778 h 10000"/>
                <a:gd name="connsiteX5" fmla="*/ 1563 w 10000"/>
                <a:gd name="connsiteY5" fmla="*/ 5000 h 10000"/>
                <a:gd name="connsiteX6" fmla="*/ 625 w 10000"/>
                <a:gd name="connsiteY6" fmla="*/ 5556 h 10000"/>
                <a:gd name="connsiteX7" fmla="*/ 313 w 10000"/>
                <a:gd name="connsiteY7" fmla="*/ 5556 h 10000"/>
                <a:gd name="connsiteX8" fmla="*/ 313 w 10000"/>
                <a:gd name="connsiteY8" fmla="*/ 6667 h 10000"/>
                <a:gd name="connsiteX9" fmla="*/ 0 w 10000"/>
                <a:gd name="connsiteY9" fmla="*/ 8889 h 10000"/>
                <a:gd name="connsiteX0" fmla="*/ 0 w 10000"/>
                <a:gd name="connsiteY0" fmla="*/ 8889 h 8889"/>
                <a:gd name="connsiteX1" fmla="*/ 10000 w 10000"/>
                <a:gd name="connsiteY1" fmla="*/ 0 h 8889"/>
                <a:gd name="connsiteX2" fmla="*/ 7188 w 10000"/>
                <a:gd name="connsiteY2" fmla="*/ 556 h 8889"/>
                <a:gd name="connsiteX3" fmla="*/ 4063 w 10000"/>
                <a:gd name="connsiteY3" fmla="*/ 2778 h 8889"/>
                <a:gd name="connsiteX4" fmla="*/ 1563 w 10000"/>
                <a:gd name="connsiteY4" fmla="*/ 5000 h 8889"/>
                <a:gd name="connsiteX5" fmla="*/ 625 w 10000"/>
                <a:gd name="connsiteY5" fmla="*/ 5556 h 8889"/>
                <a:gd name="connsiteX6" fmla="*/ 313 w 10000"/>
                <a:gd name="connsiteY6" fmla="*/ 5556 h 8889"/>
                <a:gd name="connsiteX7" fmla="*/ 313 w 10000"/>
                <a:gd name="connsiteY7" fmla="*/ 6667 h 8889"/>
                <a:gd name="connsiteX8" fmla="*/ 0 w 10000"/>
                <a:gd name="connsiteY8" fmla="*/ 8889 h 8889"/>
                <a:gd name="connsiteX0" fmla="*/ 0 w 10000"/>
                <a:gd name="connsiteY0" fmla="*/ 10000 h 10000"/>
                <a:gd name="connsiteX1" fmla="*/ 10000 w 10000"/>
                <a:gd name="connsiteY1" fmla="*/ 0 h 10000"/>
                <a:gd name="connsiteX2" fmla="*/ 7188 w 10000"/>
                <a:gd name="connsiteY2" fmla="*/ 625 h 10000"/>
                <a:gd name="connsiteX3" fmla="*/ 4063 w 10000"/>
                <a:gd name="connsiteY3" fmla="*/ 3125 h 10000"/>
                <a:gd name="connsiteX4" fmla="*/ 1563 w 10000"/>
                <a:gd name="connsiteY4" fmla="*/ 5625 h 10000"/>
                <a:gd name="connsiteX5" fmla="*/ 625 w 10000"/>
                <a:gd name="connsiteY5" fmla="*/ 6250 h 10000"/>
                <a:gd name="connsiteX6" fmla="*/ 313 w 10000"/>
                <a:gd name="connsiteY6" fmla="*/ 7500 h 10000"/>
                <a:gd name="connsiteX7" fmla="*/ 0 w 10000"/>
                <a:gd name="connsiteY7" fmla="*/ 10000 h 10000"/>
                <a:gd name="connsiteX0" fmla="*/ 0 w 10000"/>
                <a:gd name="connsiteY0" fmla="*/ 10000 h 10000"/>
                <a:gd name="connsiteX1" fmla="*/ 10000 w 10000"/>
                <a:gd name="connsiteY1" fmla="*/ 0 h 10000"/>
                <a:gd name="connsiteX2" fmla="*/ 7188 w 10000"/>
                <a:gd name="connsiteY2" fmla="*/ 625 h 10000"/>
                <a:gd name="connsiteX3" fmla="*/ 4063 w 10000"/>
                <a:gd name="connsiteY3" fmla="*/ 3125 h 10000"/>
                <a:gd name="connsiteX4" fmla="*/ 625 w 10000"/>
                <a:gd name="connsiteY4" fmla="*/ 6250 h 10000"/>
                <a:gd name="connsiteX5" fmla="*/ 313 w 10000"/>
                <a:gd name="connsiteY5" fmla="*/ 7500 h 10000"/>
                <a:gd name="connsiteX6" fmla="*/ 0 w 10000"/>
                <a:gd name="connsiteY6" fmla="*/ 10000 h 10000"/>
                <a:gd name="connsiteX0" fmla="*/ 0 w 10000"/>
                <a:gd name="connsiteY0" fmla="*/ 10000 h 10000"/>
                <a:gd name="connsiteX1" fmla="*/ 10000 w 10000"/>
                <a:gd name="connsiteY1" fmla="*/ 0 h 10000"/>
                <a:gd name="connsiteX2" fmla="*/ 7188 w 10000"/>
                <a:gd name="connsiteY2" fmla="*/ 625 h 10000"/>
                <a:gd name="connsiteX3" fmla="*/ 4063 w 10000"/>
                <a:gd name="connsiteY3" fmla="*/ 3125 h 10000"/>
                <a:gd name="connsiteX4" fmla="*/ 313 w 10000"/>
                <a:gd name="connsiteY4" fmla="*/ 7500 h 10000"/>
                <a:gd name="connsiteX5" fmla="*/ 0 w 10000"/>
                <a:gd name="connsiteY5" fmla="*/ 10000 h 10000"/>
                <a:gd name="connsiteX0" fmla="*/ 0 w 10000"/>
                <a:gd name="connsiteY0" fmla="*/ 10000 h 10000"/>
                <a:gd name="connsiteX1" fmla="*/ 10000 w 10000"/>
                <a:gd name="connsiteY1" fmla="*/ 0 h 10000"/>
                <a:gd name="connsiteX2" fmla="*/ 7188 w 10000"/>
                <a:gd name="connsiteY2" fmla="*/ 625 h 10000"/>
                <a:gd name="connsiteX3" fmla="*/ 313 w 10000"/>
                <a:gd name="connsiteY3" fmla="*/ 7500 h 10000"/>
                <a:gd name="connsiteX4" fmla="*/ 0 w 10000"/>
                <a:gd name="connsiteY4" fmla="*/ 10000 h 10000"/>
                <a:gd name="connsiteX0" fmla="*/ 0 w 10337"/>
                <a:gd name="connsiteY0" fmla="*/ 10777 h 10777"/>
                <a:gd name="connsiteX1" fmla="*/ 10000 w 10337"/>
                <a:gd name="connsiteY1" fmla="*/ 777 h 10777"/>
                <a:gd name="connsiteX2" fmla="*/ 7912 w 10337"/>
                <a:gd name="connsiteY2" fmla="*/ 739 h 10777"/>
                <a:gd name="connsiteX3" fmla="*/ 7188 w 10337"/>
                <a:gd name="connsiteY3" fmla="*/ 1402 h 10777"/>
                <a:gd name="connsiteX4" fmla="*/ 313 w 10337"/>
                <a:gd name="connsiteY4" fmla="*/ 8277 h 10777"/>
                <a:gd name="connsiteX5" fmla="*/ 0 w 10337"/>
                <a:gd name="connsiteY5" fmla="*/ 10777 h 10777"/>
                <a:gd name="connsiteX0" fmla="*/ 0 w 10457"/>
                <a:gd name="connsiteY0" fmla="*/ 11118 h 11118"/>
                <a:gd name="connsiteX1" fmla="*/ 10000 w 10457"/>
                <a:gd name="connsiteY1" fmla="*/ 1118 h 11118"/>
                <a:gd name="connsiteX2" fmla="*/ 7912 w 10457"/>
                <a:gd name="connsiteY2" fmla="*/ 1080 h 11118"/>
                <a:gd name="connsiteX3" fmla="*/ 313 w 10457"/>
                <a:gd name="connsiteY3" fmla="*/ 8618 h 11118"/>
                <a:gd name="connsiteX4" fmla="*/ 0 w 10457"/>
                <a:gd name="connsiteY4" fmla="*/ 11118 h 11118"/>
                <a:gd name="connsiteX0" fmla="*/ 0 w 10000"/>
                <a:gd name="connsiteY0" fmla="*/ 10020 h 10020"/>
                <a:gd name="connsiteX1" fmla="*/ 10000 w 10000"/>
                <a:gd name="connsiteY1" fmla="*/ 20 h 10020"/>
                <a:gd name="connsiteX2" fmla="*/ 313 w 10000"/>
                <a:gd name="connsiteY2" fmla="*/ 7520 h 10020"/>
                <a:gd name="connsiteX3" fmla="*/ 0 w 10000"/>
                <a:gd name="connsiteY3" fmla="*/ 10020 h 10020"/>
                <a:gd name="connsiteX0" fmla="*/ 0 w 10000"/>
                <a:gd name="connsiteY0" fmla="*/ 10020 h 10020"/>
                <a:gd name="connsiteX1" fmla="*/ 10000 w 10000"/>
                <a:gd name="connsiteY1" fmla="*/ 20 h 10020"/>
                <a:gd name="connsiteX2" fmla="*/ 313 w 10000"/>
                <a:gd name="connsiteY2" fmla="*/ 7520 h 10020"/>
                <a:gd name="connsiteX3" fmla="*/ 0 w 10000"/>
                <a:gd name="connsiteY3" fmla="*/ 10020 h 10020"/>
                <a:gd name="connsiteX0" fmla="*/ 0 w 10000"/>
                <a:gd name="connsiteY0" fmla="*/ 10138 h 10138"/>
                <a:gd name="connsiteX1" fmla="*/ 10000 w 10000"/>
                <a:gd name="connsiteY1" fmla="*/ 138 h 10138"/>
                <a:gd name="connsiteX2" fmla="*/ 313 w 10000"/>
                <a:gd name="connsiteY2" fmla="*/ 7638 h 10138"/>
                <a:gd name="connsiteX3" fmla="*/ 0 w 10000"/>
                <a:gd name="connsiteY3" fmla="*/ 10138 h 10138"/>
                <a:gd name="connsiteX0" fmla="*/ 1065 w 11065"/>
                <a:gd name="connsiteY0" fmla="*/ 10138 h 10533"/>
                <a:gd name="connsiteX1" fmla="*/ 11065 w 11065"/>
                <a:gd name="connsiteY1" fmla="*/ 138 h 10533"/>
                <a:gd name="connsiteX2" fmla="*/ 1378 w 11065"/>
                <a:gd name="connsiteY2" fmla="*/ 7638 h 10533"/>
                <a:gd name="connsiteX3" fmla="*/ 1065 w 11065"/>
                <a:gd name="connsiteY3" fmla="*/ 10138 h 10533"/>
                <a:gd name="connsiteX0" fmla="*/ 1065 w 11065"/>
                <a:gd name="connsiteY0" fmla="*/ 10138 h 10533"/>
                <a:gd name="connsiteX1" fmla="*/ 11065 w 11065"/>
                <a:gd name="connsiteY1" fmla="*/ 138 h 10533"/>
                <a:gd name="connsiteX2" fmla="*/ 1378 w 11065"/>
                <a:gd name="connsiteY2" fmla="*/ 7638 h 10533"/>
                <a:gd name="connsiteX3" fmla="*/ 1065 w 11065"/>
                <a:gd name="connsiteY3" fmla="*/ 10138 h 10533"/>
                <a:gd name="connsiteX0" fmla="*/ 1065 w 11065"/>
                <a:gd name="connsiteY0" fmla="*/ 10138 h 10533"/>
                <a:gd name="connsiteX1" fmla="*/ 11065 w 11065"/>
                <a:gd name="connsiteY1" fmla="*/ 138 h 10533"/>
                <a:gd name="connsiteX2" fmla="*/ 1378 w 11065"/>
                <a:gd name="connsiteY2" fmla="*/ 7638 h 10533"/>
                <a:gd name="connsiteX3" fmla="*/ 1065 w 11065"/>
                <a:gd name="connsiteY3" fmla="*/ 10138 h 10533"/>
                <a:gd name="connsiteX0" fmla="*/ 1336 w 10382"/>
                <a:gd name="connsiteY0" fmla="*/ 11979 h 12275"/>
                <a:gd name="connsiteX1" fmla="*/ 10382 w 10382"/>
                <a:gd name="connsiteY1" fmla="*/ 138 h 12275"/>
                <a:gd name="connsiteX2" fmla="*/ 695 w 10382"/>
                <a:gd name="connsiteY2" fmla="*/ 7638 h 12275"/>
                <a:gd name="connsiteX3" fmla="*/ 1336 w 10382"/>
                <a:gd name="connsiteY3" fmla="*/ 11979 h 12275"/>
                <a:gd name="connsiteX0" fmla="*/ 641 w 9687"/>
                <a:gd name="connsiteY0" fmla="*/ 11979 h 12275"/>
                <a:gd name="connsiteX1" fmla="*/ 9687 w 9687"/>
                <a:gd name="connsiteY1" fmla="*/ 138 h 12275"/>
                <a:gd name="connsiteX2" fmla="*/ 0 w 9687"/>
                <a:gd name="connsiteY2" fmla="*/ 7638 h 12275"/>
                <a:gd name="connsiteX3" fmla="*/ 641 w 9687"/>
                <a:gd name="connsiteY3" fmla="*/ 11979 h 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87" h="12275">
                  <a:moveTo>
                    <a:pt x="641" y="11979"/>
                  </a:moveTo>
                  <a:cubicBezTo>
                    <a:pt x="3209" y="13622"/>
                    <a:pt x="8680" y="8276"/>
                    <a:pt x="9687" y="138"/>
                  </a:cubicBezTo>
                  <a:cubicBezTo>
                    <a:pt x="6495" y="-1068"/>
                    <a:pt x="1667" y="5971"/>
                    <a:pt x="0" y="7638"/>
                  </a:cubicBezTo>
                  <a:cubicBezTo>
                    <a:pt x="214" y="9085"/>
                    <a:pt x="427" y="10532"/>
                    <a:pt x="641" y="11979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9" name="Freeform 29"/>
            <p:cNvSpPr>
              <a:spLocks/>
            </p:cNvSpPr>
            <p:nvPr/>
          </p:nvSpPr>
          <p:spPr bwMode="ltGray">
            <a:xfrm>
              <a:off x="7366695" y="2286615"/>
              <a:ext cx="176316" cy="202269"/>
            </a:xfrm>
            <a:custGeom>
              <a:avLst/>
              <a:gdLst>
                <a:gd name="T0" fmla="*/ 0 w 36"/>
                <a:gd name="T1" fmla="*/ 24 h 26"/>
                <a:gd name="T2" fmla="*/ 6 w 36"/>
                <a:gd name="T3" fmla="*/ 26 h 26"/>
                <a:gd name="T4" fmla="*/ 15 w 36"/>
                <a:gd name="T5" fmla="*/ 24 h 26"/>
                <a:gd name="T6" fmla="*/ 19 w 36"/>
                <a:gd name="T7" fmla="*/ 22 h 26"/>
                <a:gd name="T8" fmla="*/ 29 w 36"/>
                <a:gd name="T9" fmla="*/ 13 h 26"/>
                <a:gd name="T10" fmla="*/ 32 w 36"/>
                <a:gd name="T11" fmla="*/ 9 h 26"/>
                <a:gd name="T12" fmla="*/ 34 w 36"/>
                <a:gd name="T13" fmla="*/ 5 h 26"/>
                <a:gd name="T14" fmla="*/ 36 w 36"/>
                <a:gd name="T15" fmla="*/ 0 h 26"/>
                <a:gd name="T16" fmla="*/ 25 w 36"/>
                <a:gd name="T17" fmla="*/ 3 h 26"/>
                <a:gd name="T18" fmla="*/ 14 w 36"/>
                <a:gd name="T19" fmla="*/ 9 h 26"/>
                <a:gd name="T20" fmla="*/ 5 w 36"/>
                <a:gd name="T21" fmla="*/ 15 h 26"/>
                <a:gd name="T22" fmla="*/ 1 w 36"/>
                <a:gd name="T23" fmla="*/ 17 h 26"/>
                <a:gd name="T24" fmla="*/ 0 w 36"/>
                <a:gd name="T25" fmla="*/ 17 h 26"/>
                <a:gd name="T26" fmla="*/ 0 w 36"/>
                <a:gd name="T27" fmla="*/ 20 h 26"/>
                <a:gd name="T28" fmla="*/ 0 w 36"/>
                <a:gd name="T29" fmla="*/ 24 h 26"/>
                <a:gd name="connsiteX0" fmla="*/ 0 w 10000"/>
                <a:gd name="connsiteY0" fmla="*/ 9231 h 10000"/>
                <a:gd name="connsiteX1" fmla="*/ 1667 w 10000"/>
                <a:gd name="connsiteY1" fmla="*/ 10000 h 10000"/>
                <a:gd name="connsiteX2" fmla="*/ 4167 w 10000"/>
                <a:gd name="connsiteY2" fmla="*/ 9231 h 10000"/>
                <a:gd name="connsiteX3" fmla="*/ 5278 w 10000"/>
                <a:gd name="connsiteY3" fmla="*/ 8462 h 10000"/>
                <a:gd name="connsiteX4" fmla="*/ 8056 w 10000"/>
                <a:gd name="connsiteY4" fmla="*/ 5000 h 10000"/>
                <a:gd name="connsiteX5" fmla="*/ 8889 w 10000"/>
                <a:gd name="connsiteY5" fmla="*/ 3462 h 10000"/>
                <a:gd name="connsiteX6" fmla="*/ 9444 w 10000"/>
                <a:gd name="connsiteY6" fmla="*/ 1923 h 10000"/>
                <a:gd name="connsiteX7" fmla="*/ 10000 w 10000"/>
                <a:gd name="connsiteY7" fmla="*/ 0 h 10000"/>
                <a:gd name="connsiteX8" fmla="*/ 6944 w 10000"/>
                <a:gd name="connsiteY8" fmla="*/ 1154 h 10000"/>
                <a:gd name="connsiteX9" fmla="*/ 3889 w 10000"/>
                <a:gd name="connsiteY9" fmla="*/ 3462 h 10000"/>
                <a:gd name="connsiteX10" fmla="*/ 1389 w 10000"/>
                <a:gd name="connsiteY10" fmla="*/ 5769 h 10000"/>
                <a:gd name="connsiteX11" fmla="*/ 278 w 10000"/>
                <a:gd name="connsiteY11" fmla="*/ 6538 h 10000"/>
                <a:gd name="connsiteX12" fmla="*/ 0 w 10000"/>
                <a:gd name="connsiteY12" fmla="*/ 7692 h 10000"/>
                <a:gd name="connsiteX13" fmla="*/ 0 w 10000"/>
                <a:gd name="connsiteY13" fmla="*/ 9231 h 10000"/>
                <a:gd name="connsiteX0" fmla="*/ 87 w 10087"/>
                <a:gd name="connsiteY0" fmla="*/ 9231 h 10000"/>
                <a:gd name="connsiteX1" fmla="*/ 1754 w 10087"/>
                <a:gd name="connsiteY1" fmla="*/ 10000 h 10000"/>
                <a:gd name="connsiteX2" fmla="*/ 4254 w 10087"/>
                <a:gd name="connsiteY2" fmla="*/ 9231 h 10000"/>
                <a:gd name="connsiteX3" fmla="*/ 5365 w 10087"/>
                <a:gd name="connsiteY3" fmla="*/ 8462 h 10000"/>
                <a:gd name="connsiteX4" fmla="*/ 8143 w 10087"/>
                <a:gd name="connsiteY4" fmla="*/ 5000 h 10000"/>
                <a:gd name="connsiteX5" fmla="*/ 8976 w 10087"/>
                <a:gd name="connsiteY5" fmla="*/ 3462 h 10000"/>
                <a:gd name="connsiteX6" fmla="*/ 9531 w 10087"/>
                <a:gd name="connsiteY6" fmla="*/ 1923 h 10000"/>
                <a:gd name="connsiteX7" fmla="*/ 10087 w 10087"/>
                <a:gd name="connsiteY7" fmla="*/ 0 h 10000"/>
                <a:gd name="connsiteX8" fmla="*/ 7031 w 10087"/>
                <a:gd name="connsiteY8" fmla="*/ 1154 h 10000"/>
                <a:gd name="connsiteX9" fmla="*/ 3976 w 10087"/>
                <a:gd name="connsiteY9" fmla="*/ 3462 h 10000"/>
                <a:gd name="connsiteX10" fmla="*/ 1476 w 10087"/>
                <a:gd name="connsiteY10" fmla="*/ 5769 h 10000"/>
                <a:gd name="connsiteX11" fmla="*/ 365 w 10087"/>
                <a:gd name="connsiteY11" fmla="*/ 6538 h 10000"/>
                <a:gd name="connsiteX12" fmla="*/ 87 w 10087"/>
                <a:gd name="connsiteY12" fmla="*/ 9231 h 10000"/>
                <a:gd name="connsiteX0" fmla="*/ 0 w 10000"/>
                <a:gd name="connsiteY0" fmla="*/ 9231 h 10000"/>
                <a:gd name="connsiteX1" fmla="*/ 1667 w 10000"/>
                <a:gd name="connsiteY1" fmla="*/ 10000 h 10000"/>
                <a:gd name="connsiteX2" fmla="*/ 4167 w 10000"/>
                <a:gd name="connsiteY2" fmla="*/ 9231 h 10000"/>
                <a:gd name="connsiteX3" fmla="*/ 5278 w 10000"/>
                <a:gd name="connsiteY3" fmla="*/ 8462 h 10000"/>
                <a:gd name="connsiteX4" fmla="*/ 8056 w 10000"/>
                <a:gd name="connsiteY4" fmla="*/ 5000 h 10000"/>
                <a:gd name="connsiteX5" fmla="*/ 8889 w 10000"/>
                <a:gd name="connsiteY5" fmla="*/ 3462 h 10000"/>
                <a:gd name="connsiteX6" fmla="*/ 9444 w 10000"/>
                <a:gd name="connsiteY6" fmla="*/ 1923 h 10000"/>
                <a:gd name="connsiteX7" fmla="*/ 10000 w 10000"/>
                <a:gd name="connsiteY7" fmla="*/ 0 h 10000"/>
                <a:gd name="connsiteX8" fmla="*/ 6944 w 10000"/>
                <a:gd name="connsiteY8" fmla="*/ 1154 h 10000"/>
                <a:gd name="connsiteX9" fmla="*/ 3889 w 10000"/>
                <a:gd name="connsiteY9" fmla="*/ 3462 h 10000"/>
                <a:gd name="connsiteX10" fmla="*/ 1389 w 10000"/>
                <a:gd name="connsiteY10" fmla="*/ 5769 h 10000"/>
                <a:gd name="connsiteX11" fmla="*/ 0 w 10000"/>
                <a:gd name="connsiteY11" fmla="*/ 9231 h 10000"/>
                <a:gd name="connsiteX0" fmla="*/ 0 w 10000"/>
                <a:gd name="connsiteY0" fmla="*/ 9231 h 10000"/>
                <a:gd name="connsiteX1" fmla="*/ 1667 w 10000"/>
                <a:gd name="connsiteY1" fmla="*/ 10000 h 10000"/>
                <a:gd name="connsiteX2" fmla="*/ 4167 w 10000"/>
                <a:gd name="connsiteY2" fmla="*/ 9231 h 10000"/>
                <a:gd name="connsiteX3" fmla="*/ 5278 w 10000"/>
                <a:gd name="connsiteY3" fmla="*/ 8462 h 10000"/>
                <a:gd name="connsiteX4" fmla="*/ 8056 w 10000"/>
                <a:gd name="connsiteY4" fmla="*/ 5000 h 10000"/>
                <a:gd name="connsiteX5" fmla="*/ 8889 w 10000"/>
                <a:gd name="connsiteY5" fmla="*/ 3462 h 10000"/>
                <a:gd name="connsiteX6" fmla="*/ 9444 w 10000"/>
                <a:gd name="connsiteY6" fmla="*/ 1923 h 10000"/>
                <a:gd name="connsiteX7" fmla="*/ 10000 w 10000"/>
                <a:gd name="connsiteY7" fmla="*/ 0 h 10000"/>
                <a:gd name="connsiteX8" fmla="*/ 6944 w 10000"/>
                <a:gd name="connsiteY8" fmla="*/ 1154 h 10000"/>
                <a:gd name="connsiteX9" fmla="*/ 3889 w 10000"/>
                <a:gd name="connsiteY9" fmla="*/ 3462 h 10000"/>
                <a:gd name="connsiteX10" fmla="*/ 0 w 10000"/>
                <a:gd name="connsiteY10" fmla="*/ 9231 h 10000"/>
                <a:gd name="connsiteX0" fmla="*/ 0 w 10000"/>
                <a:gd name="connsiteY0" fmla="*/ 9231 h 10000"/>
                <a:gd name="connsiteX1" fmla="*/ 1667 w 10000"/>
                <a:gd name="connsiteY1" fmla="*/ 10000 h 10000"/>
                <a:gd name="connsiteX2" fmla="*/ 4167 w 10000"/>
                <a:gd name="connsiteY2" fmla="*/ 9231 h 10000"/>
                <a:gd name="connsiteX3" fmla="*/ 5278 w 10000"/>
                <a:gd name="connsiteY3" fmla="*/ 8462 h 10000"/>
                <a:gd name="connsiteX4" fmla="*/ 8056 w 10000"/>
                <a:gd name="connsiteY4" fmla="*/ 5000 h 10000"/>
                <a:gd name="connsiteX5" fmla="*/ 8889 w 10000"/>
                <a:gd name="connsiteY5" fmla="*/ 3462 h 10000"/>
                <a:gd name="connsiteX6" fmla="*/ 9444 w 10000"/>
                <a:gd name="connsiteY6" fmla="*/ 1923 h 10000"/>
                <a:gd name="connsiteX7" fmla="*/ 10000 w 10000"/>
                <a:gd name="connsiteY7" fmla="*/ 0 h 10000"/>
                <a:gd name="connsiteX8" fmla="*/ 6944 w 10000"/>
                <a:gd name="connsiteY8" fmla="*/ 1154 h 10000"/>
                <a:gd name="connsiteX9" fmla="*/ 0 w 10000"/>
                <a:gd name="connsiteY9" fmla="*/ 9231 h 10000"/>
                <a:gd name="connsiteX0" fmla="*/ 0 w 10000"/>
                <a:gd name="connsiteY0" fmla="*/ 9231 h 10000"/>
                <a:gd name="connsiteX1" fmla="*/ 1667 w 10000"/>
                <a:gd name="connsiteY1" fmla="*/ 10000 h 10000"/>
                <a:gd name="connsiteX2" fmla="*/ 4167 w 10000"/>
                <a:gd name="connsiteY2" fmla="*/ 9231 h 10000"/>
                <a:gd name="connsiteX3" fmla="*/ 5278 w 10000"/>
                <a:gd name="connsiteY3" fmla="*/ 8462 h 10000"/>
                <a:gd name="connsiteX4" fmla="*/ 8056 w 10000"/>
                <a:gd name="connsiteY4" fmla="*/ 5000 h 10000"/>
                <a:gd name="connsiteX5" fmla="*/ 8889 w 10000"/>
                <a:gd name="connsiteY5" fmla="*/ 3462 h 10000"/>
                <a:gd name="connsiteX6" fmla="*/ 9444 w 10000"/>
                <a:gd name="connsiteY6" fmla="*/ 1923 h 10000"/>
                <a:gd name="connsiteX7" fmla="*/ 10000 w 10000"/>
                <a:gd name="connsiteY7" fmla="*/ 0 h 10000"/>
                <a:gd name="connsiteX8" fmla="*/ 0 w 10000"/>
                <a:gd name="connsiteY8" fmla="*/ 9231 h 10000"/>
                <a:gd name="connsiteX0" fmla="*/ 0 w 10497"/>
                <a:gd name="connsiteY0" fmla="*/ 9393 h 10162"/>
                <a:gd name="connsiteX1" fmla="*/ 1667 w 10497"/>
                <a:gd name="connsiteY1" fmla="*/ 10162 h 10162"/>
                <a:gd name="connsiteX2" fmla="*/ 4167 w 10497"/>
                <a:gd name="connsiteY2" fmla="*/ 9393 h 10162"/>
                <a:gd name="connsiteX3" fmla="*/ 5278 w 10497"/>
                <a:gd name="connsiteY3" fmla="*/ 8624 h 10162"/>
                <a:gd name="connsiteX4" fmla="*/ 8056 w 10497"/>
                <a:gd name="connsiteY4" fmla="*/ 5162 h 10162"/>
                <a:gd name="connsiteX5" fmla="*/ 8889 w 10497"/>
                <a:gd name="connsiteY5" fmla="*/ 3624 h 10162"/>
                <a:gd name="connsiteX6" fmla="*/ 10000 w 10497"/>
                <a:gd name="connsiteY6" fmla="*/ 162 h 10162"/>
                <a:gd name="connsiteX7" fmla="*/ 0 w 10497"/>
                <a:gd name="connsiteY7" fmla="*/ 9393 h 10162"/>
                <a:gd name="connsiteX0" fmla="*/ 0 w 10389"/>
                <a:gd name="connsiteY0" fmla="*/ 9309 h 10078"/>
                <a:gd name="connsiteX1" fmla="*/ 1667 w 10389"/>
                <a:gd name="connsiteY1" fmla="*/ 10078 h 10078"/>
                <a:gd name="connsiteX2" fmla="*/ 4167 w 10389"/>
                <a:gd name="connsiteY2" fmla="*/ 9309 h 10078"/>
                <a:gd name="connsiteX3" fmla="*/ 5278 w 10389"/>
                <a:gd name="connsiteY3" fmla="*/ 8540 h 10078"/>
                <a:gd name="connsiteX4" fmla="*/ 8056 w 10389"/>
                <a:gd name="connsiteY4" fmla="*/ 5078 h 10078"/>
                <a:gd name="connsiteX5" fmla="*/ 10000 w 10389"/>
                <a:gd name="connsiteY5" fmla="*/ 78 h 10078"/>
                <a:gd name="connsiteX6" fmla="*/ 0 w 10389"/>
                <a:gd name="connsiteY6" fmla="*/ 9309 h 10078"/>
                <a:gd name="connsiteX0" fmla="*/ 0 w 10557"/>
                <a:gd name="connsiteY0" fmla="*/ 9394 h 10163"/>
                <a:gd name="connsiteX1" fmla="*/ 1667 w 10557"/>
                <a:gd name="connsiteY1" fmla="*/ 10163 h 10163"/>
                <a:gd name="connsiteX2" fmla="*/ 4167 w 10557"/>
                <a:gd name="connsiteY2" fmla="*/ 9394 h 10163"/>
                <a:gd name="connsiteX3" fmla="*/ 5278 w 10557"/>
                <a:gd name="connsiteY3" fmla="*/ 8625 h 10163"/>
                <a:gd name="connsiteX4" fmla="*/ 8056 w 10557"/>
                <a:gd name="connsiteY4" fmla="*/ 5163 h 10163"/>
                <a:gd name="connsiteX5" fmla="*/ 9149 w 10557"/>
                <a:gd name="connsiteY5" fmla="*/ 3609 h 10163"/>
                <a:gd name="connsiteX6" fmla="*/ 10000 w 10557"/>
                <a:gd name="connsiteY6" fmla="*/ 163 h 10163"/>
                <a:gd name="connsiteX7" fmla="*/ 0 w 10557"/>
                <a:gd name="connsiteY7" fmla="*/ 9394 h 10163"/>
                <a:gd name="connsiteX0" fmla="*/ 0 w 10389"/>
                <a:gd name="connsiteY0" fmla="*/ 9309 h 10078"/>
                <a:gd name="connsiteX1" fmla="*/ 1667 w 10389"/>
                <a:gd name="connsiteY1" fmla="*/ 10078 h 10078"/>
                <a:gd name="connsiteX2" fmla="*/ 4167 w 10389"/>
                <a:gd name="connsiteY2" fmla="*/ 9309 h 10078"/>
                <a:gd name="connsiteX3" fmla="*/ 5278 w 10389"/>
                <a:gd name="connsiteY3" fmla="*/ 8540 h 10078"/>
                <a:gd name="connsiteX4" fmla="*/ 8056 w 10389"/>
                <a:gd name="connsiteY4" fmla="*/ 5078 h 10078"/>
                <a:gd name="connsiteX5" fmla="*/ 10000 w 10389"/>
                <a:gd name="connsiteY5" fmla="*/ 78 h 10078"/>
                <a:gd name="connsiteX6" fmla="*/ 0 w 10389"/>
                <a:gd name="connsiteY6" fmla="*/ 9309 h 10078"/>
                <a:gd name="connsiteX0" fmla="*/ 0 w 10110"/>
                <a:gd name="connsiteY0" fmla="*/ 9233 h 10002"/>
                <a:gd name="connsiteX1" fmla="*/ 1667 w 10110"/>
                <a:gd name="connsiteY1" fmla="*/ 10002 h 10002"/>
                <a:gd name="connsiteX2" fmla="*/ 4167 w 10110"/>
                <a:gd name="connsiteY2" fmla="*/ 9233 h 10002"/>
                <a:gd name="connsiteX3" fmla="*/ 5278 w 10110"/>
                <a:gd name="connsiteY3" fmla="*/ 8464 h 10002"/>
                <a:gd name="connsiteX4" fmla="*/ 10000 w 10110"/>
                <a:gd name="connsiteY4" fmla="*/ 2 h 10002"/>
                <a:gd name="connsiteX5" fmla="*/ 0 w 10110"/>
                <a:gd name="connsiteY5" fmla="*/ 9233 h 10002"/>
                <a:gd name="connsiteX0" fmla="*/ 0 w 10064"/>
                <a:gd name="connsiteY0" fmla="*/ 9231 h 10000"/>
                <a:gd name="connsiteX1" fmla="*/ 1667 w 10064"/>
                <a:gd name="connsiteY1" fmla="*/ 10000 h 10000"/>
                <a:gd name="connsiteX2" fmla="*/ 4167 w 10064"/>
                <a:gd name="connsiteY2" fmla="*/ 9231 h 10000"/>
                <a:gd name="connsiteX3" fmla="*/ 10000 w 10064"/>
                <a:gd name="connsiteY3" fmla="*/ 0 h 10000"/>
                <a:gd name="connsiteX4" fmla="*/ 0 w 10064"/>
                <a:gd name="connsiteY4" fmla="*/ 9231 h 10000"/>
                <a:gd name="connsiteX0" fmla="*/ 0 w 10008"/>
                <a:gd name="connsiteY0" fmla="*/ 9231 h 10000"/>
                <a:gd name="connsiteX1" fmla="*/ 1667 w 10008"/>
                <a:gd name="connsiteY1" fmla="*/ 10000 h 10000"/>
                <a:gd name="connsiteX2" fmla="*/ 10000 w 10008"/>
                <a:gd name="connsiteY2" fmla="*/ 0 h 10000"/>
                <a:gd name="connsiteX3" fmla="*/ 0 w 10008"/>
                <a:gd name="connsiteY3" fmla="*/ 9231 h 10000"/>
                <a:gd name="connsiteX0" fmla="*/ 1478 w 11497"/>
                <a:gd name="connsiteY0" fmla="*/ 9231 h 10200"/>
                <a:gd name="connsiteX1" fmla="*/ 3145 w 11497"/>
                <a:gd name="connsiteY1" fmla="*/ 10000 h 10200"/>
                <a:gd name="connsiteX2" fmla="*/ 11478 w 11497"/>
                <a:gd name="connsiteY2" fmla="*/ 0 h 10200"/>
                <a:gd name="connsiteX3" fmla="*/ 1478 w 11497"/>
                <a:gd name="connsiteY3" fmla="*/ 9231 h 10200"/>
                <a:gd name="connsiteX0" fmla="*/ 1478 w 11497"/>
                <a:gd name="connsiteY0" fmla="*/ 9231 h 10200"/>
                <a:gd name="connsiteX1" fmla="*/ 3145 w 11497"/>
                <a:gd name="connsiteY1" fmla="*/ 10000 h 10200"/>
                <a:gd name="connsiteX2" fmla="*/ 11478 w 11497"/>
                <a:gd name="connsiteY2" fmla="*/ 0 h 10200"/>
                <a:gd name="connsiteX3" fmla="*/ 1478 w 11497"/>
                <a:gd name="connsiteY3" fmla="*/ 9231 h 10200"/>
                <a:gd name="connsiteX0" fmla="*/ 1292 w 11311"/>
                <a:gd name="connsiteY0" fmla="*/ 9231 h 10946"/>
                <a:gd name="connsiteX1" fmla="*/ 2959 w 11311"/>
                <a:gd name="connsiteY1" fmla="*/ 10000 h 10946"/>
                <a:gd name="connsiteX2" fmla="*/ 11292 w 11311"/>
                <a:gd name="connsiteY2" fmla="*/ 0 h 10946"/>
                <a:gd name="connsiteX3" fmla="*/ 1292 w 11311"/>
                <a:gd name="connsiteY3" fmla="*/ 9231 h 10946"/>
                <a:gd name="connsiteX0" fmla="*/ 1292 w 11311"/>
                <a:gd name="connsiteY0" fmla="*/ 9231 h 10946"/>
                <a:gd name="connsiteX1" fmla="*/ 2959 w 11311"/>
                <a:gd name="connsiteY1" fmla="*/ 10000 h 10946"/>
                <a:gd name="connsiteX2" fmla="*/ 11292 w 11311"/>
                <a:gd name="connsiteY2" fmla="*/ 0 h 10946"/>
                <a:gd name="connsiteX3" fmla="*/ 1292 w 11311"/>
                <a:gd name="connsiteY3" fmla="*/ 9231 h 10946"/>
                <a:gd name="connsiteX0" fmla="*/ 1292 w 11311"/>
                <a:gd name="connsiteY0" fmla="*/ 9231 h 10946"/>
                <a:gd name="connsiteX1" fmla="*/ 2959 w 11311"/>
                <a:gd name="connsiteY1" fmla="*/ 10000 h 10946"/>
                <a:gd name="connsiteX2" fmla="*/ 11292 w 11311"/>
                <a:gd name="connsiteY2" fmla="*/ 0 h 10946"/>
                <a:gd name="connsiteX3" fmla="*/ 1292 w 11311"/>
                <a:gd name="connsiteY3" fmla="*/ 9231 h 10946"/>
                <a:gd name="connsiteX0" fmla="*/ 53 w 10072"/>
                <a:gd name="connsiteY0" fmla="*/ 9231 h 10000"/>
                <a:gd name="connsiteX1" fmla="*/ 1720 w 10072"/>
                <a:gd name="connsiteY1" fmla="*/ 10000 h 10000"/>
                <a:gd name="connsiteX2" fmla="*/ 10053 w 10072"/>
                <a:gd name="connsiteY2" fmla="*/ 0 h 10000"/>
                <a:gd name="connsiteX3" fmla="*/ 53 w 10072"/>
                <a:gd name="connsiteY3" fmla="*/ 9231 h 10000"/>
                <a:gd name="connsiteX0" fmla="*/ 53 w 10067"/>
                <a:gd name="connsiteY0" fmla="*/ 9231 h 10969"/>
                <a:gd name="connsiteX1" fmla="*/ 700 w 10067"/>
                <a:gd name="connsiteY1" fmla="*/ 10969 h 10969"/>
                <a:gd name="connsiteX2" fmla="*/ 10053 w 10067"/>
                <a:gd name="connsiteY2" fmla="*/ 0 h 10969"/>
                <a:gd name="connsiteX3" fmla="*/ 53 w 10067"/>
                <a:gd name="connsiteY3" fmla="*/ 9231 h 10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67" h="10969">
                  <a:moveTo>
                    <a:pt x="53" y="9231"/>
                  </a:moveTo>
                  <a:lnTo>
                    <a:pt x="700" y="10969"/>
                  </a:lnTo>
                  <a:cubicBezTo>
                    <a:pt x="6619" y="10238"/>
                    <a:pt x="10331" y="128"/>
                    <a:pt x="10053" y="0"/>
                  </a:cubicBezTo>
                  <a:cubicBezTo>
                    <a:pt x="4908" y="572"/>
                    <a:pt x="-599" y="6433"/>
                    <a:pt x="53" y="9231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0" name="Freeform 30"/>
            <p:cNvSpPr>
              <a:spLocks/>
            </p:cNvSpPr>
            <p:nvPr/>
          </p:nvSpPr>
          <p:spPr bwMode="ltGray">
            <a:xfrm>
              <a:off x="7070732" y="2115547"/>
              <a:ext cx="196624" cy="235877"/>
            </a:xfrm>
            <a:custGeom>
              <a:avLst/>
              <a:gdLst>
                <a:gd name="T0" fmla="*/ 1 w 31"/>
                <a:gd name="T1" fmla="*/ 28 h 30"/>
                <a:gd name="T2" fmla="*/ 7 w 31"/>
                <a:gd name="T3" fmla="*/ 30 h 30"/>
                <a:gd name="T4" fmla="*/ 15 w 31"/>
                <a:gd name="T5" fmla="*/ 26 h 30"/>
                <a:gd name="T6" fmla="*/ 18 w 31"/>
                <a:gd name="T7" fmla="*/ 24 h 30"/>
                <a:gd name="T8" fmla="*/ 26 w 31"/>
                <a:gd name="T9" fmla="*/ 14 h 30"/>
                <a:gd name="T10" fmla="*/ 29 w 31"/>
                <a:gd name="T11" fmla="*/ 10 h 30"/>
                <a:gd name="T12" fmla="*/ 30 w 31"/>
                <a:gd name="T13" fmla="*/ 6 h 30"/>
                <a:gd name="T14" fmla="*/ 31 w 31"/>
                <a:gd name="T15" fmla="*/ 0 h 30"/>
                <a:gd name="T16" fmla="*/ 21 w 31"/>
                <a:gd name="T17" fmla="*/ 5 h 30"/>
                <a:gd name="T18" fmla="*/ 12 w 31"/>
                <a:gd name="T19" fmla="*/ 12 h 30"/>
                <a:gd name="T20" fmla="*/ 4 w 31"/>
                <a:gd name="T21" fmla="*/ 19 h 30"/>
                <a:gd name="T22" fmla="*/ 1 w 31"/>
                <a:gd name="T23" fmla="*/ 22 h 30"/>
                <a:gd name="T24" fmla="*/ 0 w 31"/>
                <a:gd name="T25" fmla="*/ 22 h 30"/>
                <a:gd name="T26" fmla="*/ 0 w 31"/>
                <a:gd name="T27" fmla="*/ 25 h 30"/>
                <a:gd name="T28" fmla="*/ 1 w 31"/>
                <a:gd name="T29" fmla="*/ 28 h 30"/>
                <a:gd name="connsiteX0" fmla="*/ 323 w 10000"/>
                <a:gd name="connsiteY0" fmla="*/ 9333 h 10000"/>
                <a:gd name="connsiteX1" fmla="*/ 2258 w 10000"/>
                <a:gd name="connsiteY1" fmla="*/ 10000 h 10000"/>
                <a:gd name="connsiteX2" fmla="*/ 4839 w 10000"/>
                <a:gd name="connsiteY2" fmla="*/ 8667 h 10000"/>
                <a:gd name="connsiteX3" fmla="*/ 5806 w 10000"/>
                <a:gd name="connsiteY3" fmla="*/ 8000 h 10000"/>
                <a:gd name="connsiteX4" fmla="*/ 8387 w 10000"/>
                <a:gd name="connsiteY4" fmla="*/ 4667 h 10000"/>
                <a:gd name="connsiteX5" fmla="*/ 9355 w 10000"/>
                <a:gd name="connsiteY5" fmla="*/ 3333 h 10000"/>
                <a:gd name="connsiteX6" fmla="*/ 9677 w 10000"/>
                <a:gd name="connsiteY6" fmla="*/ 2000 h 10000"/>
                <a:gd name="connsiteX7" fmla="*/ 10000 w 10000"/>
                <a:gd name="connsiteY7" fmla="*/ 0 h 10000"/>
                <a:gd name="connsiteX8" fmla="*/ 6774 w 10000"/>
                <a:gd name="connsiteY8" fmla="*/ 1667 h 10000"/>
                <a:gd name="connsiteX9" fmla="*/ 3871 w 10000"/>
                <a:gd name="connsiteY9" fmla="*/ 4000 h 10000"/>
                <a:gd name="connsiteX10" fmla="*/ 1290 w 10000"/>
                <a:gd name="connsiteY10" fmla="*/ 6333 h 10000"/>
                <a:gd name="connsiteX11" fmla="*/ 323 w 10000"/>
                <a:gd name="connsiteY11" fmla="*/ 7333 h 10000"/>
                <a:gd name="connsiteX12" fmla="*/ 0 w 10000"/>
                <a:gd name="connsiteY12" fmla="*/ 8333 h 10000"/>
                <a:gd name="connsiteX13" fmla="*/ 323 w 10000"/>
                <a:gd name="connsiteY13" fmla="*/ 9333 h 10000"/>
                <a:gd name="connsiteX0" fmla="*/ 323 w 10000"/>
                <a:gd name="connsiteY0" fmla="*/ 9333 h 10000"/>
                <a:gd name="connsiteX1" fmla="*/ 2258 w 10000"/>
                <a:gd name="connsiteY1" fmla="*/ 10000 h 10000"/>
                <a:gd name="connsiteX2" fmla="*/ 4839 w 10000"/>
                <a:gd name="connsiteY2" fmla="*/ 8667 h 10000"/>
                <a:gd name="connsiteX3" fmla="*/ 5806 w 10000"/>
                <a:gd name="connsiteY3" fmla="*/ 8000 h 10000"/>
                <a:gd name="connsiteX4" fmla="*/ 8387 w 10000"/>
                <a:gd name="connsiteY4" fmla="*/ 4667 h 10000"/>
                <a:gd name="connsiteX5" fmla="*/ 9355 w 10000"/>
                <a:gd name="connsiteY5" fmla="*/ 3333 h 10000"/>
                <a:gd name="connsiteX6" fmla="*/ 9677 w 10000"/>
                <a:gd name="connsiteY6" fmla="*/ 2000 h 10000"/>
                <a:gd name="connsiteX7" fmla="*/ 10000 w 10000"/>
                <a:gd name="connsiteY7" fmla="*/ 0 h 10000"/>
                <a:gd name="connsiteX8" fmla="*/ 6774 w 10000"/>
                <a:gd name="connsiteY8" fmla="*/ 1667 h 10000"/>
                <a:gd name="connsiteX9" fmla="*/ 3871 w 10000"/>
                <a:gd name="connsiteY9" fmla="*/ 4000 h 10000"/>
                <a:gd name="connsiteX10" fmla="*/ 323 w 10000"/>
                <a:gd name="connsiteY10" fmla="*/ 7333 h 10000"/>
                <a:gd name="connsiteX11" fmla="*/ 0 w 10000"/>
                <a:gd name="connsiteY11" fmla="*/ 8333 h 10000"/>
                <a:gd name="connsiteX12" fmla="*/ 323 w 10000"/>
                <a:gd name="connsiteY12" fmla="*/ 9333 h 10000"/>
                <a:gd name="connsiteX0" fmla="*/ 323 w 10000"/>
                <a:gd name="connsiteY0" fmla="*/ 9333 h 10000"/>
                <a:gd name="connsiteX1" fmla="*/ 2258 w 10000"/>
                <a:gd name="connsiteY1" fmla="*/ 10000 h 10000"/>
                <a:gd name="connsiteX2" fmla="*/ 4839 w 10000"/>
                <a:gd name="connsiteY2" fmla="*/ 8667 h 10000"/>
                <a:gd name="connsiteX3" fmla="*/ 5806 w 10000"/>
                <a:gd name="connsiteY3" fmla="*/ 8000 h 10000"/>
                <a:gd name="connsiteX4" fmla="*/ 8387 w 10000"/>
                <a:gd name="connsiteY4" fmla="*/ 4667 h 10000"/>
                <a:gd name="connsiteX5" fmla="*/ 9355 w 10000"/>
                <a:gd name="connsiteY5" fmla="*/ 3333 h 10000"/>
                <a:gd name="connsiteX6" fmla="*/ 9677 w 10000"/>
                <a:gd name="connsiteY6" fmla="*/ 2000 h 10000"/>
                <a:gd name="connsiteX7" fmla="*/ 10000 w 10000"/>
                <a:gd name="connsiteY7" fmla="*/ 0 h 10000"/>
                <a:gd name="connsiteX8" fmla="*/ 6774 w 10000"/>
                <a:gd name="connsiteY8" fmla="*/ 1667 h 10000"/>
                <a:gd name="connsiteX9" fmla="*/ 3871 w 10000"/>
                <a:gd name="connsiteY9" fmla="*/ 4000 h 10000"/>
                <a:gd name="connsiteX10" fmla="*/ 1601 w 10000"/>
                <a:gd name="connsiteY10" fmla="*/ 6282 h 10000"/>
                <a:gd name="connsiteX11" fmla="*/ 323 w 10000"/>
                <a:gd name="connsiteY11" fmla="*/ 7333 h 10000"/>
                <a:gd name="connsiteX12" fmla="*/ 0 w 10000"/>
                <a:gd name="connsiteY12" fmla="*/ 8333 h 10000"/>
                <a:gd name="connsiteX13" fmla="*/ 323 w 10000"/>
                <a:gd name="connsiteY13" fmla="*/ 9333 h 10000"/>
                <a:gd name="connsiteX0" fmla="*/ 323 w 10000"/>
                <a:gd name="connsiteY0" fmla="*/ 9333 h 10000"/>
                <a:gd name="connsiteX1" fmla="*/ 2258 w 10000"/>
                <a:gd name="connsiteY1" fmla="*/ 10000 h 10000"/>
                <a:gd name="connsiteX2" fmla="*/ 4839 w 10000"/>
                <a:gd name="connsiteY2" fmla="*/ 8667 h 10000"/>
                <a:gd name="connsiteX3" fmla="*/ 5806 w 10000"/>
                <a:gd name="connsiteY3" fmla="*/ 8000 h 10000"/>
                <a:gd name="connsiteX4" fmla="*/ 8387 w 10000"/>
                <a:gd name="connsiteY4" fmla="*/ 4667 h 10000"/>
                <a:gd name="connsiteX5" fmla="*/ 9355 w 10000"/>
                <a:gd name="connsiteY5" fmla="*/ 3333 h 10000"/>
                <a:gd name="connsiteX6" fmla="*/ 9677 w 10000"/>
                <a:gd name="connsiteY6" fmla="*/ 2000 h 10000"/>
                <a:gd name="connsiteX7" fmla="*/ 10000 w 10000"/>
                <a:gd name="connsiteY7" fmla="*/ 0 h 10000"/>
                <a:gd name="connsiteX8" fmla="*/ 6774 w 10000"/>
                <a:gd name="connsiteY8" fmla="*/ 1667 h 10000"/>
                <a:gd name="connsiteX9" fmla="*/ 3871 w 10000"/>
                <a:gd name="connsiteY9" fmla="*/ 4000 h 10000"/>
                <a:gd name="connsiteX10" fmla="*/ 323 w 10000"/>
                <a:gd name="connsiteY10" fmla="*/ 7333 h 10000"/>
                <a:gd name="connsiteX11" fmla="*/ 0 w 10000"/>
                <a:gd name="connsiteY11" fmla="*/ 8333 h 10000"/>
                <a:gd name="connsiteX12" fmla="*/ 323 w 10000"/>
                <a:gd name="connsiteY12" fmla="*/ 9333 h 10000"/>
                <a:gd name="connsiteX0" fmla="*/ 323 w 10000"/>
                <a:gd name="connsiteY0" fmla="*/ 9333 h 10000"/>
                <a:gd name="connsiteX1" fmla="*/ 2258 w 10000"/>
                <a:gd name="connsiteY1" fmla="*/ 10000 h 10000"/>
                <a:gd name="connsiteX2" fmla="*/ 4839 w 10000"/>
                <a:gd name="connsiteY2" fmla="*/ 8667 h 10000"/>
                <a:gd name="connsiteX3" fmla="*/ 5806 w 10000"/>
                <a:gd name="connsiteY3" fmla="*/ 8000 h 10000"/>
                <a:gd name="connsiteX4" fmla="*/ 8387 w 10000"/>
                <a:gd name="connsiteY4" fmla="*/ 4667 h 10000"/>
                <a:gd name="connsiteX5" fmla="*/ 9355 w 10000"/>
                <a:gd name="connsiteY5" fmla="*/ 3333 h 10000"/>
                <a:gd name="connsiteX6" fmla="*/ 9677 w 10000"/>
                <a:gd name="connsiteY6" fmla="*/ 2000 h 10000"/>
                <a:gd name="connsiteX7" fmla="*/ 10000 w 10000"/>
                <a:gd name="connsiteY7" fmla="*/ 0 h 10000"/>
                <a:gd name="connsiteX8" fmla="*/ 6774 w 10000"/>
                <a:gd name="connsiteY8" fmla="*/ 1667 h 10000"/>
                <a:gd name="connsiteX9" fmla="*/ 3871 w 10000"/>
                <a:gd name="connsiteY9" fmla="*/ 4000 h 10000"/>
                <a:gd name="connsiteX10" fmla="*/ 0 w 10000"/>
                <a:gd name="connsiteY10" fmla="*/ 8333 h 10000"/>
                <a:gd name="connsiteX11" fmla="*/ 323 w 10000"/>
                <a:gd name="connsiteY11" fmla="*/ 9333 h 10000"/>
                <a:gd name="connsiteX0" fmla="*/ 0 w 9677"/>
                <a:gd name="connsiteY0" fmla="*/ 9333 h 10000"/>
                <a:gd name="connsiteX1" fmla="*/ 1935 w 9677"/>
                <a:gd name="connsiteY1" fmla="*/ 10000 h 10000"/>
                <a:gd name="connsiteX2" fmla="*/ 4516 w 9677"/>
                <a:gd name="connsiteY2" fmla="*/ 8667 h 10000"/>
                <a:gd name="connsiteX3" fmla="*/ 5483 w 9677"/>
                <a:gd name="connsiteY3" fmla="*/ 8000 h 10000"/>
                <a:gd name="connsiteX4" fmla="*/ 8064 w 9677"/>
                <a:gd name="connsiteY4" fmla="*/ 4667 h 10000"/>
                <a:gd name="connsiteX5" fmla="*/ 9032 w 9677"/>
                <a:gd name="connsiteY5" fmla="*/ 3333 h 10000"/>
                <a:gd name="connsiteX6" fmla="*/ 9354 w 9677"/>
                <a:gd name="connsiteY6" fmla="*/ 2000 h 10000"/>
                <a:gd name="connsiteX7" fmla="*/ 9677 w 9677"/>
                <a:gd name="connsiteY7" fmla="*/ 0 h 10000"/>
                <a:gd name="connsiteX8" fmla="*/ 6451 w 9677"/>
                <a:gd name="connsiteY8" fmla="*/ 1667 h 10000"/>
                <a:gd name="connsiteX9" fmla="*/ 3548 w 9677"/>
                <a:gd name="connsiteY9" fmla="*/ 4000 h 10000"/>
                <a:gd name="connsiteX10" fmla="*/ 0 w 9677"/>
                <a:gd name="connsiteY10" fmla="*/ 9333 h 10000"/>
                <a:gd name="connsiteX0" fmla="*/ 0 w 10000"/>
                <a:gd name="connsiteY0" fmla="*/ 9333 h 10000"/>
                <a:gd name="connsiteX1" fmla="*/ 2000 w 10000"/>
                <a:gd name="connsiteY1" fmla="*/ 10000 h 10000"/>
                <a:gd name="connsiteX2" fmla="*/ 4667 w 10000"/>
                <a:gd name="connsiteY2" fmla="*/ 8667 h 10000"/>
                <a:gd name="connsiteX3" fmla="*/ 5666 w 10000"/>
                <a:gd name="connsiteY3" fmla="*/ 8000 h 10000"/>
                <a:gd name="connsiteX4" fmla="*/ 8333 w 10000"/>
                <a:gd name="connsiteY4" fmla="*/ 4667 h 10000"/>
                <a:gd name="connsiteX5" fmla="*/ 9333 w 10000"/>
                <a:gd name="connsiteY5" fmla="*/ 3333 h 10000"/>
                <a:gd name="connsiteX6" fmla="*/ 9666 w 10000"/>
                <a:gd name="connsiteY6" fmla="*/ 2000 h 10000"/>
                <a:gd name="connsiteX7" fmla="*/ 10000 w 10000"/>
                <a:gd name="connsiteY7" fmla="*/ 0 h 10000"/>
                <a:gd name="connsiteX8" fmla="*/ 6666 w 10000"/>
                <a:gd name="connsiteY8" fmla="*/ 1667 h 10000"/>
                <a:gd name="connsiteX9" fmla="*/ 0 w 10000"/>
                <a:gd name="connsiteY9" fmla="*/ 9333 h 10000"/>
                <a:gd name="connsiteX0" fmla="*/ 0 w 10000"/>
                <a:gd name="connsiteY0" fmla="*/ 9333 h 10000"/>
                <a:gd name="connsiteX1" fmla="*/ 2000 w 10000"/>
                <a:gd name="connsiteY1" fmla="*/ 10000 h 10000"/>
                <a:gd name="connsiteX2" fmla="*/ 4667 w 10000"/>
                <a:gd name="connsiteY2" fmla="*/ 8667 h 10000"/>
                <a:gd name="connsiteX3" fmla="*/ 5666 w 10000"/>
                <a:gd name="connsiteY3" fmla="*/ 8000 h 10000"/>
                <a:gd name="connsiteX4" fmla="*/ 8333 w 10000"/>
                <a:gd name="connsiteY4" fmla="*/ 4667 h 10000"/>
                <a:gd name="connsiteX5" fmla="*/ 9333 w 10000"/>
                <a:gd name="connsiteY5" fmla="*/ 3333 h 10000"/>
                <a:gd name="connsiteX6" fmla="*/ 9666 w 10000"/>
                <a:gd name="connsiteY6" fmla="*/ 2000 h 10000"/>
                <a:gd name="connsiteX7" fmla="*/ 10000 w 10000"/>
                <a:gd name="connsiteY7" fmla="*/ 0 h 10000"/>
                <a:gd name="connsiteX8" fmla="*/ 0 w 10000"/>
                <a:gd name="connsiteY8" fmla="*/ 9333 h 10000"/>
                <a:gd name="connsiteX0" fmla="*/ 0 w 10597"/>
                <a:gd name="connsiteY0" fmla="*/ 9508 h 10175"/>
                <a:gd name="connsiteX1" fmla="*/ 2000 w 10597"/>
                <a:gd name="connsiteY1" fmla="*/ 10175 h 10175"/>
                <a:gd name="connsiteX2" fmla="*/ 4667 w 10597"/>
                <a:gd name="connsiteY2" fmla="*/ 8842 h 10175"/>
                <a:gd name="connsiteX3" fmla="*/ 5666 w 10597"/>
                <a:gd name="connsiteY3" fmla="*/ 8175 h 10175"/>
                <a:gd name="connsiteX4" fmla="*/ 8333 w 10597"/>
                <a:gd name="connsiteY4" fmla="*/ 4842 h 10175"/>
                <a:gd name="connsiteX5" fmla="*/ 9333 w 10597"/>
                <a:gd name="connsiteY5" fmla="*/ 3508 h 10175"/>
                <a:gd name="connsiteX6" fmla="*/ 10000 w 10597"/>
                <a:gd name="connsiteY6" fmla="*/ 175 h 10175"/>
                <a:gd name="connsiteX7" fmla="*/ 0 w 10597"/>
                <a:gd name="connsiteY7" fmla="*/ 9508 h 10175"/>
                <a:gd name="connsiteX0" fmla="*/ 0 w 10432"/>
                <a:gd name="connsiteY0" fmla="*/ 9431 h 10098"/>
                <a:gd name="connsiteX1" fmla="*/ 2000 w 10432"/>
                <a:gd name="connsiteY1" fmla="*/ 10098 h 10098"/>
                <a:gd name="connsiteX2" fmla="*/ 4667 w 10432"/>
                <a:gd name="connsiteY2" fmla="*/ 8765 h 10098"/>
                <a:gd name="connsiteX3" fmla="*/ 5666 w 10432"/>
                <a:gd name="connsiteY3" fmla="*/ 8098 h 10098"/>
                <a:gd name="connsiteX4" fmla="*/ 8333 w 10432"/>
                <a:gd name="connsiteY4" fmla="*/ 4765 h 10098"/>
                <a:gd name="connsiteX5" fmla="*/ 10000 w 10432"/>
                <a:gd name="connsiteY5" fmla="*/ 98 h 10098"/>
                <a:gd name="connsiteX6" fmla="*/ 0 w 10432"/>
                <a:gd name="connsiteY6" fmla="*/ 9431 h 10098"/>
                <a:gd name="connsiteX0" fmla="*/ 0 w 10132"/>
                <a:gd name="connsiteY0" fmla="*/ 9339 h 10006"/>
                <a:gd name="connsiteX1" fmla="*/ 2000 w 10132"/>
                <a:gd name="connsiteY1" fmla="*/ 10006 h 10006"/>
                <a:gd name="connsiteX2" fmla="*/ 4667 w 10132"/>
                <a:gd name="connsiteY2" fmla="*/ 8673 h 10006"/>
                <a:gd name="connsiteX3" fmla="*/ 5666 w 10132"/>
                <a:gd name="connsiteY3" fmla="*/ 8006 h 10006"/>
                <a:gd name="connsiteX4" fmla="*/ 10000 w 10132"/>
                <a:gd name="connsiteY4" fmla="*/ 6 h 10006"/>
                <a:gd name="connsiteX5" fmla="*/ 0 w 10132"/>
                <a:gd name="connsiteY5" fmla="*/ 9339 h 10006"/>
                <a:gd name="connsiteX0" fmla="*/ 0 w 10085"/>
                <a:gd name="connsiteY0" fmla="*/ 9335 h 10002"/>
                <a:gd name="connsiteX1" fmla="*/ 2000 w 10085"/>
                <a:gd name="connsiteY1" fmla="*/ 10002 h 10002"/>
                <a:gd name="connsiteX2" fmla="*/ 4667 w 10085"/>
                <a:gd name="connsiteY2" fmla="*/ 8669 h 10002"/>
                <a:gd name="connsiteX3" fmla="*/ 10000 w 10085"/>
                <a:gd name="connsiteY3" fmla="*/ 2 h 10002"/>
                <a:gd name="connsiteX4" fmla="*/ 0 w 10085"/>
                <a:gd name="connsiteY4" fmla="*/ 9335 h 10002"/>
                <a:gd name="connsiteX0" fmla="*/ 0 w 10012"/>
                <a:gd name="connsiteY0" fmla="*/ 9333 h 10000"/>
                <a:gd name="connsiteX1" fmla="*/ 2000 w 10012"/>
                <a:gd name="connsiteY1" fmla="*/ 10000 h 10000"/>
                <a:gd name="connsiteX2" fmla="*/ 10000 w 10012"/>
                <a:gd name="connsiteY2" fmla="*/ 0 h 10000"/>
                <a:gd name="connsiteX3" fmla="*/ 0 w 10012"/>
                <a:gd name="connsiteY3" fmla="*/ 9333 h 10000"/>
                <a:gd name="connsiteX0" fmla="*/ 1115 w 11141"/>
                <a:gd name="connsiteY0" fmla="*/ 9333 h 11039"/>
                <a:gd name="connsiteX1" fmla="*/ 3115 w 11141"/>
                <a:gd name="connsiteY1" fmla="*/ 10000 h 11039"/>
                <a:gd name="connsiteX2" fmla="*/ 11115 w 11141"/>
                <a:gd name="connsiteY2" fmla="*/ 0 h 11039"/>
                <a:gd name="connsiteX3" fmla="*/ 1115 w 11141"/>
                <a:gd name="connsiteY3" fmla="*/ 9333 h 11039"/>
                <a:gd name="connsiteX0" fmla="*/ 0 w 11462"/>
                <a:gd name="connsiteY0" fmla="*/ 8636 h 10414"/>
                <a:gd name="connsiteX1" fmla="*/ 3428 w 11462"/>
                <a:gd name="connsiteY1" fmla="*/ 10005 h 10414"/>
                <a:gd name="connsiteX2" fmla="*/ 11428 w 11462"/>
                <a:gd name="connsiteY2" fmla="*/ 5 h 10414"/>
                <a:gd name="connsiteX3" fmla="*/ 0 w 11462"/>
                <a:gd name="connsiteY3" fmla="*/ 8636 h 10414"/>
                <a:gd name="connsiteX0" fmla="*/ 5 w 11467"/>
                <a:gd name="connsiteY0" fmla="*/ 8636 h 10867"/>
                <a:gd name="connsiteX1" fmla="*/ 3433 w 11467"/>
                <a:gd name="connsiteY1" fmla="*/ 10005 h 10867"/>
                <a:gd name="connsiteX2" fmla="*/ 11433 w 11467"/>
                <a:gd name="connsiteY2" fmla="*/ 5 h 10867"/>
                <a:gd name="connsiteX3" fmla="*/ 5 w 11467"/>
                <a:gd name="connsiteY3" fmla="*/ 8636 h 10867"/>
                <a:gd name="connsiteX0" fmla="*/ 5 w 12305"/>
                <a:gd name="connsiteY0" fmla="*/ 8690 h 10921"/>
                <a:gd name="connsiteX1" fmla="*/ 3433 w 12305"/>
                <a:gd name="connsiteY1" fmla="*/ 10059 h 10921"/>
                <a:gd name="connsiteX2" fmla="*/ 11433 w 12305"/>
                <a:gd name="connsiteY2" fmla="*/ 59 h 10921"/>
                <a:gd name="connsiteX3" fmla="*/ 5 w 12305"/>
                <a:gd name="connsiteY3" fmla="*/ 8690 h 10921"/>
                <a:gd name="connsiteX0" fmla="*/ 5 w 12305"/>
                <a:gd name="connsiteY0" fmla="*/ 8690 h 10921"/>
                <a:gd name="connsiteX1" fmla="*/ 3433 w 12305"/>
                <a:gd name="connsiteY1" fmla="*/ 10059 h 10921"/>
                <a:gd name="connsiteX2" fmla="*/ 11433 w 12305"/>
                <a:gd name="connsiteY2" fmla="*/ 59 h 10921"/>
                <a:gd name="connsiteX3" fmla="*/ 5 w 12305"/>
                <a:gd name="connsiteY3" fmla="*/ 8690 h 10921"/>
                <a:gd name="connsiteX0" fmla="*/ 5 w 11433"/>
                <a:gd name="connsiteY0" fmla="*/ 8631 h 10862"/>
                <a:gd name="connsiteX1" fmla="*/ 3433 w 11433"/>
                <a:gd name="connsiteY1" fmla="*/ 10000 h 10862"/>
                <a:gd name="connsiteX2" fmla="*/ 11433 w 11433"/>
                <a:gd name="connsiteY2" fmla="*/ 0 h 10862"/>
                <a:gd name="connsiteX3" fmla="*/ 5 w 11433"/>
                <a:gd name="connsiteY3" fmla="*/ 8631 h 10862"/>
                <a:gd name="connsiteX0" fmla="*/ 3 w 12247"/>
                <a:gd name="connsiteY0" fmla="*/ 8069 h 10655"/>
                <a:gd name="connsiteX1" fmla="*/ 4247 w 12247"/>
                <a:gd name="connsiteY1" fmla="*/ 10000 h 10655"/>
                <a:gd name="connsiteX2" fmla="*/ 12247 w 12247"/>
                <a:gd name="connsiteY2" fmla="*/ 0 h 10655"/>
                <a:gd name="connsiteX3" fmla="*/ 3 w 12247"/>
                <a:gd name="connsiteY3" fmla="*/ 8069 h 10655"/>
                <a:gd name="connsiteX0" fmla="*/ 0 w 12244"/>
                <a:gd name="connsiteY0" fmla="*/ 8069 h 10000"/>
                <a:gd name="connsiteX1" fmla="*/ 4244 w 12244"/>
                <a:gd name="connsiteY1" fmla="*/ 10000 h 10000"/>
                <a:gd name="connsiteX2" fmla="*/ 12244 w 12244"/>
                <a:gd name="connsiteY2" fmla="*/ 0 h 10000"/>
                <a:gd name="connsiteX3" fmla="*/ 0 w 12244"/>
                <a:gd name="connsiteY3" fmla="*/ 8069 h 10000"/>
                <a:gd name="connsiteX0" fmla="*/ 727 w 12971"/>
                <a:gd name="connsiteY0" fmla="*/ 8069 h 10702"/>
                <a:gd name="connsiteX1" fmla="*/ 1503 w 12971"/>
                <a:gd name="connsiteY1" fmla="*/ 10702 h 10702"/>
                <a:gd name="connsiteX2" fmla="*/ 12971 w 12971"/>
                <a:gd name="connsiteY2" fmla="*/ 0 h 10702"/>
                <a:gd name="connsiteX3" fmla="*/ 727 w 12971"/>
                <a:gd name="connsiteY3" fmla="*/ 8069 h 10702"/>
                <a:gd name="connsiteX0" fmla="*/ 1945 w 14189"/>
                <a:gd name="connsiteY0" fmla="*/ 8069 h 11008"/>
                <a:gd name="connsiteX1" fmla="*/ 2721 w 14189"/>
                <a:gd name="connsiteY1" fmla="*/ 10702 h 11008"/>
                <a:gd name="connsiteX2" fmla="*/ 14189 w 14189"/>
                <a:gd name="connsiteY2" fmla="*/ 0 h 11008"/>
                <a:gd name="connsiteX3" fmla="*/ 1945 w 14189"/>
                <a:gd name="connsiteY3" fmla="*/ 8069 h 11008"/>
                <a:gd name="connsiteX0" fmla="*/ 750 w 12994"/>
                <a:gd name="connsiteY0" fmla="*/ 8069 h 10702"/>
                <a:gd name="connsiteX1" fmla="*/ 1526 w 12994"/>
                <a:gd name="connsiteY1" fmla="*/ 10702 h 10702"/>
                <a:gd name="connsiteX2" fmla="*/ 12994 w 12994"/>
                <a:gd name="connsiteY2" fmla="*/ 0 h 10702"/>
                <a:gd name="connsiteX3" fmla="*/ 750 w 12994"/>
                <a:gd name="connsiteY3" fmla="*/ 8069 h 10702"/>
                <a:gd name="connsiteX0" fmla="*/ 451 w 15143"/>
                <a:gd name="connsiteY0" fmla="*/ 8771 h 10702"/>
                <a:gd name="connsiteX1" fmla="*/ 3675 w 15143"/>
                <a:gd name="connsiteY1" fmla="*/ 10702 h 10702"/>
                <a:gd name="connsiteX2" fmla="*/ 15143 w 15143"/>
                <a:gd name="connsiteY2" fmla="*/ 0 h 10702"/>
                <a:gd name="connsiteX3" fmla="*/ 451 w 15143"/>
                <a:gd name="connsiteY3" fmla="*/ 8771 h 10702"/>
                <a:gd name="connsiteX0" fmla="*/ 451 w 15143"/>
                <a:gd name="connsiteY0" fmla="*/ 8771 h 10702"/>
                <a:gd name="connsiteX1" fmla="*/ 3675 w 15143"/>
                <a:gd name="connsiteY1" fmla="*/ 10702 h 10702"/>
                <a:gd name="connsiteX2" fmla="*/ 15143 w 15143"/>
                <a:gd name="connsiteY2" fmla="*/ 0 h 10702"/>
                <a:gd name="connsiteX3" fmla="*/ 451 w 15143"/>
                <a:gd name="connsiteY3" fmla="*/ 8771 h 10702"/>
                <a:gd name="connsiteX0" fmla="*/ 0 w 14692"/>
                <a:gd name="connsiteY0" fmla="*/ 8771 h 10702"/>
                <a:gd name="connsiteX1" fmla="*/ 3224 w 14692"/>
                <a:gd name="connsiteY1" fmla="*/ 10702 h 10702"/>
                <a:gd name="connsiteX2" fmla="*/ 14692 w 14692"/>
                <a:gd name="connsiteY2" fmla="*/ 0 h 10702"/>
                <a:gd name="connsiteX3" fmla="*/ 0 w 14692"/>
                <a:gd name="connsiteY3" fmla="*/ 8771 h 10702"/>
                <a:gd name="connsiteX0" fmla="*/ 0 w 14692"/>
                <a:gd name="connsiteY0" fmla="*/ 8771 h 10702"/>
                <a:gd name="connsiteX1" fmla="*/ 3224 w 14692"/>
                <a:gd name="connsiteY1" fmla="*/ 10702 h 10702"/>
                <a:gd name="connsiteX2" fmla="*/ 14692 w 14692"/>
                <a:gd name="connsiteY2" fmla="*/ 0 h 10702"/>
                <a:gd name="connsiteX3" fmla="*/ 0 w 14692"/>
                <a:gd name="connsiteY3" fmla="*/ 8771 h 10702"/>
                <a:gd name="connsiteX0" fmla="*/ 0 w 14896"/>
                <a:gd name="connsiteY0" fmla="*/ 8771 h 10702"/>
                <a:gd name="connsiteX1" fmla="*/ 3428 w 14896"/>
                <a:gd name="connsiteY1" fmla="*/ 10702 h 10702"/>
                <a:gd name="connsiteX2" fmla="*/ 14896 w 14896"/>
                <a:gd name="connsiteY2" fmla="*/ 0 h 10702"/>
                <a:gd name="connsiteX3" fmla="*/ 0 w 14896"/>
                <a:gd name="connsiteY3" fmla="*/ 8771 h 10702"/>
                <a:gd name="connsiteX0" fmla="*/ 0 w 14896"/>
                <a:gd name="connsiteY0" fmla="*/ 8771 h 10842"/>
                <a:gd name="connsiteX1" fmla="*/ 1388 w 14896"/>
                <a:gd name="connsiteY1" fmla="*/ 10842 h 10842"/>
                <a:gd name="connsiteX2" fmla="*/ 14896 w 14896"/>
                <a:gd name="connsiteY2" fmla="*/ 0 h 10842"/>
                <a:gd name="connsiteX3" fmla="*/ 0 w 14896"/>
                <a:gd name="connsiteY3" fmla="*/ 8771 h 10842"/>
                <a:gd name="connsiteX0" fmla="*/ 0 w 13468"/>
                <a:gd name="connsiteY0" fmla="*/ 9333 h 11404"/>
                <a:gd name="connsiteX1" fmla="*/ 1388 w 13468"/>
                <a:gd name="connsiteY1" fmla="*/ 11404 h 11404"/>
                <a:gd name="connsiteX2" fmla="*/ 13468 w 13468"/>
                <a:gd name="connsiteY2" fmla="*/ 0 h 11404"/>
                <a:gd name="connsiteX3" fmla="*/ 0 w 13468"/>
                <a:gd name="connsiteY3" fmla="*/ 9333 h 11404"/>
                <a:gd name="connsiteX0" fmla="*/ 0 w 13468"/>
                <a:gd name="connsiteY0" fmla="*/ 9333 h 11404"/>
                <a:gd name="connsiteX1" fmla="*/ 1388 w 13468"/>
                <a:gd name="connsiteY1" fmla="*/ 11404 h 11404"/>
                <a:gd name="connsiteX2" fmla="*/ 13468 w 13468"/>
                <a:gd name="connsiteY2" fmla="*/ 0 h 11404"/>
                <a:gd name="connsiteX3" fmla="*/ 0 w 13468"/>
                <a:gd name="connsiteY3" fmla="*/ 9333 h 11404"/>
                <a:gd name="connsiteX0" fmla="*/ 0 w 13468"/>
                <a:gd name="connsiteY0" fmla="*/ 9333 h 11123"/>
                <a:gd name="connsiteX1" fmla="*/ 1184 w 13468"/>
                <a:gd name="connsiteY1" fmla="*/ 11123 h 11123"/>
                <a:gd name="connsiteX2" fmla="*/ 13468 w 13468"/>
                <a:gd name="connsiteY2" fmla="*/ 0 h 11123"/>
                <a:gd name="connsiteX3" fmla="*/ 0 w 13468"/>
                <a:gd name="connsiteY3" fmla="*/ 9333 h 11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68" h="11123">
                  <a:moveTo>
                    <a:pt x="0" y="9333"/>
                  </a:moveTo>
                  <a:lnTo>
                    <a:pt x="1184" y="11123"/>
                  </a:lnTo>
                  <a:cubicBezTo>
                    <a:pt x="5468" y="10059"/>
                    <a:pt x="13223" y="3739"/>
                    <a:pt x="13468" y="0"/>
                  </a:cubicBezTo>
                  <a:cubicBezTo>
                    <a:pt x="9633" y="896"/>
                    <a:pt x="279" y="6847"/>
                    <a:pt x="0" y="9333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1" name="Freeform 31"/>
            <p:cNvSpPr>
              <a:spLocks/>
            </p:cNvSpPr>
            <p:nvPr/>
          </p:nvSpPr>
          <p:spPr bwMode="ltGray">
            <a:xfrm>
              <a:off x="7137337" y="2200720"/>
              <a:ext cx="179770" cy="170153"/>
            </a:xfrm>
            <a:custGeom>
              <a:avLst/>
              <a:gdLst>
                <a:gd name="T0" fmla="*/ 0 w 37"/>
                <a:gd name="T1" fmla="*/ 21 h 24"/>
                <a:gd name="T2" fmla="*/ 6 w 37"/>
                <a:gd name="T3" fmla="*/ 24 h 24"/>
                <a:gd name="T4" fmla="*/ 14 w 37"/>
                <a:gd name="T5" fmla="*/ 23 h 24"/>
                <a:gd name="T6" fmla="*/ 18 w 37"/>
                <a:gd name="T7" fmla="*/ 21 h 24"/>
                <a:gd name="T8" fmla="*/ 29 w 37"/>
                <a:gd name="T9" fmla="*/ 13 h 24"/>
                <a:gd name="T10" fmla="*/ 32 w 37"/>
                <a:gd name="T11" fmla="*/ 9 h 24"/>
                <a:gd name="T12" fmla="*/ 35 w 37"/>
                <a:gd name="T13" fmla="*/ 5 h 24"/>
                <a:gd name="T14" fmla="*/ 37 w 37"/>
                <a:gd name="T15" fmla="*/ 0 h 24"/>
                <a:gd name="T16" fmla="*/ 26 w 37"/>
                <a:gd name="T17" fmla="*/ 2 h 24"/>
                <a:gd name="T18" fmla="*/ 14 w 37"/>
                <a:gd name="T19" fmla="*/ 7 h 24"/>
                <a:gd name="T20" fmla="*/ 5 w 37"/>
                <a:gd name="T21" fmla="*/ 12 h 24"/>
                <a:gd name="T22" fmla="*/ 2 w 37"/>
                <a:gd name="T23" fmla="*/ 15 h 24"/>
                <a:gd name="T24" fmla="*/ 0 w 37"/>
                <a:gd name="T25" fmla="*/ 15 h 24"/>
                <a:gd name="T26" fmla="*/ 0 w 37"/>
                <a:gd name="T27" fmla="*/ 17 h 24"/>
                <a:gd name="T28" fmla="*/ 0 w 37"/>
                <a:gd name="T29" fmla="*/ 21 h 24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3784 w 10000"/>
                <a:gd name="connsiteY2" fmla="*/ 9583 h 10000"/>
                <a:gd name="connsiteX3" fmla="*/ 4865 w 10000"/>
                <a:gd name="connsiteY3" fmla="*/ 8750 h 10000"/>
                <a:gd name="connsiteX4" fmla="*/ 7838 w 10000"/>
                <a:gd name="connsiteY4" fmla="*/ 5417 h 10000"/>
                <a:gd name="connsiteX5" fmla="*/ 8649 w 10000"/>
                <a:gd name="connsiteY5" fmla="*/ 3750 h 10000"/>
                <a:gd name="connsiteX6" fmla="*/ 9459 w 10000"/>
                <a:gd name="connsiteY6" fmla="*/ 2083 h 10000"/>
                <a:gd name="connsiteX7" fmla="*/ 10000 w 10000"/>
                <a:gd name="connsiteY7" fmla="*/ 0 h 10000"/>
                <a:gd name="connsiteX8" fmla="*/ 7027 w 10000"/>
                <a:gd name="connsiteY8" fmla="*/ 833 h 10000"/>
                <a:gd name="connsiteX9" fmla="*/ 3784 w 10000"/>
                <a:gd name="connsiteY9" fmla="*/ 2917 h 10000"/>
                <a:gd name="connsiteX10" fmla="*/ 1351 w 10000"/>
                <a:gd name="connsiteY10" fmla="*/ 5000 h 10000"/>
                <a:gd name="connsiteX11" fmla="*/ 541 w 10000"/>
                <a:gd name="connsiteY11" fmla="*/ 6250 h 10000"/>
                <a:gd name="connsiteX12" fmla="*/ 0 w 10000"/>
                <a:gd name="connsiteY12" fmla="*/ 7083 h 10000"/>
                <a:gd name="connsiteX13" fmla="*/ 0 w 10000"/>
                <a:gd name="connsiteY13" fmla="*/ 8750 h 10000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3784 w 10000"/>
                <a:gd name="connsiteY2" fmla="*/ 9583 h 10000"/>
                <a:gd name="connsiteX3" fmla="*/ 4865 w 10000"/>
                <a:gd name="connsiteY3" fmla="*/ 8750 h 10000"/>
                <a:gd name="connsiteX4" fmla="*/ 7838 w 10000"/>
                <a:gd name="connsiteY4" fmla="*/ 5417 h 10000"/>
                <a:gd name="connsiteX5" fmla="*/ 8649 w 10000"/>
                <a:gd name="connsiteY5" fmla="*/ 3750 h 10000"/>
                <a:gd name="connsiteX6" fmla="*/ 9459 w 10000"/>
                <a:gd name="connsiteY6" fmla="*/ 2083 h 10000"/>
                <a:gd name="connsiteX7" fmla="*/ 10000 w 10000"/>
                <a:gd name="connsiteY7" fmla="*/ 0 h 10000"/>
                <a:gd name="connsiteX8" fmla="*/ 7027 w 10000"/>
                <a:gd name="connsiteY8" fmla="*/ 833 h 10000"/>
                <a:gd name="connsiteX9" fmla="*/ 3784 w 10000"/>
                <a:gd name="connsiteY9" fmla="*/ 2917 h 10000"/>
                <a:gd name="connsiteX10" fmla="*/ 1351 w 10000"/>
                <a:gd name="connsiteY10" fmla="*/ 5000 h 10000"/>
                <a:gd name="connsiteX11" fmla="*/ 0 w 10000"/>
                <a:gd name="connsiteY11" fmla="*/ 7083 h 10000"/>
                <a:gd name="connsiteX12" fmla="*/ 0 w 10000"/>
                <a:gd name="connsiteY12" fmla="*/ 8750 h 10000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3784 w 10000"/>
                <a:gd name="connsiteY2" fmla="*/ 9583 h 10000"/>
                <a:gd name="connsiteX3" fmla="*/ 4865 w 10000"/>
                <a:gd name="connsiteY3" fmla="*/ 8750 h 10000"/>
                <a:gd name="connsiteX4" fmla="*/ 7838 w 10000"/>
                <a:gd name="connsiteY4" fmla="*/ 5417 h 10000"/>
                <a:gd name="connsiteX5" fmla="*/ 8649 w 10000"/>
                <a:gd name="connsiteY5" fmla="*/ 3750 h 10000"/>
                <a:gd name="connsiteX6" fmla="*/ 9459 w 10000"/>
                <a:gd name="connsiteY6" fmla="*/ 2083 h 10000"/>
                <a:gd name="connsiteX7" fmla="*/ 10000 w 10000"/>
                <a:gd name="connsiteY7" fmla="*/ 0 h 10000"/>
                <a:gd name="connsiteX8" fmla="*/ 7027 w 10000"/>
                <a:gd name="connsiteY8" fmla="*/ 833 h 10000"/>
                <a:gd name="connsiteX9" fmla="*/ 3784 w 10000"/>
                <a:gd name="connsiteY9" fmla="*/ 2917 h 10000"/>
                <a:gd name="connsiteX10" fmla="*/ 1351 w 10000"/>
                <a:gd name="connsiteY10" fmla="*/ 5000 h 10000"/>
                <a:gd name="connsiteX11" fmla="*/ 0 w 10000"/>
                <a:gd name="connsiteY11" fmla="*/ 8750 h 10000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3784 w 10000"/>
                <a:gd name="connsiteY2" fmla="*/ 9583 h 10000"/>
                <a:gd name="connsiteX3" fmla="*/ 4865 w 10000"/>
                <a:gd name="connsiteY3" fmla="*/ 8750 h 10000"/>
                <a:gd name="connsiteX4" fmla="*/ 7838 w 10000"/>
                <a:gd name="connsiteY4" fmla="*/ 5417 h 10000"/>
                <a:gd name="connsiteX5" fmla="*/ 8649 w 10000"/>
                <a:gd name="connsiteY5" fmla="*/ 3750 h 10000"/>
                <a:gd name="connsiteX6" fmla="*/ 9459 w 10000"/>
                <a:gd name="connsiteY6" fmla="*/ 2083 h 10000"/>
                <a:gd name="connsiteX7" fmla="*/ 10000 w 10000"/>
                <a:gd name="connsiteY7" fmla="*/ 0 h 10000"/>
                <a:gd name="connsiteX8" fmla="*/ 7027 w 10000"/>
                <a:gd name="connsiteY8" fmla="*/ 833 h 10000"/>
                <a:gd name="connsiteX9" fmla="*/ 3784 w 10000"/>
                <a:gd name="connsiteY9" fmla="*/ 2917 h 10000"/>
                <a:gd name="connsiteX10" fmla="*/ 0 w 10000"/>
                <a:gd name="connsiteY10" fmla="*/ 8750 h 10000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3784 w 10000"/>
                <a:gd name="connsiteY2" fmla="*/ 9583 h 10000"/>
                <a:gd name="connsiteX3" fmla="*/ 4865 w 10000"/>
                <a:gd name="connsiteY3" fmla="*/ 8750 h 10000"/>
                <a:gd name="connsiteX4" fmla="*/ 7838 w 10000"/>
                <a:gd name="connsiteY4" fmla="*/ 5417 h 10000"/>
                <a:gd name="connsiteX5" fmla="*/ 8649 w 10000"/>
                <a:gd name="connsiteY5" fmla="*/ 3750 h 10000"/>
                <a:gd name="connsiteX6" fmla="*/ 9459 w 10000"/>
                <a:gd name="connsiteY6" fmla="*/ 2083 h 10000"/>
                <a:gd name="connsiteX7" fmla="*/ 10000 w 10000"/>
                <a:gd name="connsiteY7" fmla="*/ 0 h 10000"/>
                <a:gd name="connsiteX8" fmla="*/ 7027 w 10000"/>
                <a:gd name="connsiteY8" fmla="*/ 833 h 10000"/>
                <a:gd name="connsiteX9" fmla="*/ 0 w 10000"/>
                <a:gd name="connsiteY9" fmla="*/ 8750 h 10000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3784 w 10000"/>
                <a:gd name="connsiteY2" fmla="*/ 9583 h 10000"/>
                <a:gd name="connsiteX3" fmla="*/ 4865 w 10000"/>
                <a:gd name="connsiteY3" fmla="*/ 8750 h 10000"/>
                <a:gd name="connsiteX4" fmla="*/ 7838 w 10000"/>
                <a:gd name="connsiteY4" fmla="*/ 5417 h 10000"/>
                <a:gd name="connsiteX5" fmla="*/ 8649 w 10000"/>
                <a:gd name="connsiteY5" fmla="*/ 3750 h 10000"/>
                <a:gd name="connsiteX6" fmla="*/ 9459 w 10000"/>
                <a:gd name="connsiteY6" fmla="*/ 2083 h 10000"/>
                <a:gd name="connsiteX7" fmla="*/ 10000 w 10000"/>
                <a:gd name="connsiteY7" fmla="*/ 0 h 10000"/>
                <a:gd name="connsiteX8" fmla="*/ 0 w 10000"/>
                <a:gd name="connsiteY8" fmla="*/ 8750 h 10000"/>
                <a:gd name="connsiteX0" fmla="*/ 0 w 10452"/>
                <a:gd name="connsiteY0" fmla="*/ 8871 h 10121"/>
                <a:gd name="connsiteX1" fmla="*/ 1622 w 10452"/>
                <a:gd name="connsiteY1" fmla="*/ 10121 h 10121"/>
                <a:gd name="connsiteX2" fmla="*/ 3784 w 10452"/>
                <a:gd name="connsiteY2" fmla="*/ 9704 h 10121"/>
                <a:gd name="connsiteX3" fmla="*/ 4865 w 10452"/>
                <a:gd name="connsiteY3" fmla="*/ 8871 h 10121"/>
                <a:gd name="connsiteX4" fmla="*/ 7838 w 10452"/>
                <a:gd name="connsiteY4" fmla="*/ 5538 h 10121"/>
                <a:gd name="connsiteX5" fmla="*/ 8649 w 10452"/>
                <a:gd name="connsiteY5" fmla="*/ 3871 h 10121"/>
                <a:gd name="connsiteX6" fmla="*/ 10000 w 10452"/>
                <a:gd name="connsiteY6" fmla="*/ 121 h 10121"/>
                <a:gd name="connsiteX7" fmla="*/ 0 w 10452"/>
                <a:gd name="connsiteY7" fmla="*/ 8871 h 10121"/>
                <a:gd name="connsiteX0" fmla="*/ 0 w 10670"/>
                <a:gd name="connsiteY0" fmla="*/ 8995 h 10245"/>
                <a:gd name="connsiteX1" fmla="*/ 1622 w 10670"/>
                <a:gd name="connsiteY1" fmla="*/ 10245 h 10245"/>
                <a:gd name="connsiteX2" fmla="*/ 3784 w 10670"/>
                <a:gd name="connsiteY2" fmla="*/ 9828 h 10245"/>
                <a:gd name="connsiteX3" fmla="*/ 4865 w 10670"/>
                <a:gd name="connsiteY3" fmla="*/ 8995 h 10245"/>
                <a:gd name="connsiteX4" fmla="*/ 7838 w 10670"/>
                <a:gd name="connsiteY4" fmla="*/ 5662 h 10245"/>
                <a:gd name="connsiteX5" fmla="*/ 8649 w 10670"/>
                <a:gd name="connsiteY5" fmla="*/ 3995 h 10245"/>
                <a:gd name="connsiteX6" fmla="*/ 9628 w 10670"/>
                <a:gd name="connsiteY6" fmla="*/ 2549 h 10245"/>
                <a:gd name="connsiteX7" fmla="*/ 10000 w 10670"/>
                <a:gd name="connsiteY7" fmla="*/ 245 h 10245"/>
                <a:gd name="connsiteX8" fmla="*/ 0 w 10670"/>
                <a:gd name="connsiteY8" fmla="*/ 8995 h 10245"/>
                <a:gd name="connsiteX0" fmla="*/ 0 w 10670"/>
                <a:gd name="connsiteY0" fmla="*/ 8995 h 10245"/>
                <a:gd name="connsiteX1" fmla="*/ 1622 w 10670"/>
                <a:gd name="connsiteY1" fmla="*/ 10245 h 10245"/>
                <a:gd name="connsiteX2" fmla="*/ 3784 w 10670"/>
                <a:gd name="connsiteY2" fmla="*/ 9828 h 10245"/>
                <a:gd name="connsiteX3" fmla="*/ 4865 w 10670"/>
                <a:gd name="connsiteY3" fmla="*/ 8995 h 10245"/>
                <a:gd name="connsiteX4" fmla="*/ 8649 w 10670"/>
                <a:gd name="connsiteY4" fmla="*/ 3995 h 10245"/>
                <a:gd name="connsiteX5" fmla="*/ 9628 w 10670"/>
                <a:gd name="connsiteY5" fmla="*/ 2549 h 10245"/>
                <a:gd name="connsiteX6" fmla="*/ 10000 w 10670"/>
                <a:gd name="connsiteY6" fmla="*/ 245 h 10245"/>
                <a:gd name="connsiteX7" fmla="*/ 0 w 10670"/>
                <a:gd name="connsiteY7" fmla="*/ 8995 h 10245"/>
                <a:gd name="connsiteX0" fmla="*/ 0 w 10670"/>
                <a:gd name="connsiteY0" fmla="*/ 8995 h 10245"/>
                <a:gd name="connsiteX1" fmla="*/ 1622 w 10670"/>
                <a:gd name="connsiteY1" fmla="*/ 10245 h 10245"/>
                <a:gd name="connsiteX2" fmla="*/ 3784 w 10670"/>
                <a:gd name="connsiteY2" fmla="*/ 9828 h 10245"/>
                <a:gd name="connsiteX3" fmla="*/ 4865 w 10670"/>
                <a:gd name="connsiteY3" fmla="*/ 8995 h 10245"/>
                <a:gd name="connsiteX4" fmla="*/ 9628 w 10670"/>
                <a:gd name="connsiteY4" fmla="*/ 2549 h 10245"/>
                <a:gd name="connsiteX5" fmla="*/ 10000 w 10670"/>
                <a:gd name="connsiteY5" fmla="*/ 245 h 10245"/>
                <a:gd name="connsiteX6" fmla="*/ 0 w 10670"/>
                <a:gd name="connsiteY6" fmla="*/ 8995 h 10245"/>
                <a:gd name="connsiteX0" fmla="*/ 0 w 10089"/>
                <a:gd name="connsiteY0" fmla="*/ 8750 h 10000"/>
                <a:gd name="connsiteX1" fmla="*/ 1622 w 10089"/>
                <a:gd name="connsiteY1" fmla="*/ 10000 h 10000"/>
                <a:gd name="connsiteX2" fmla="*/ 3784 w 10089"/>
                <a:gd name="connsiteY2" fmla="*/ 9583 h 10000"/>
                <a:gd name="connsiteX3" fmla="*/ 4865 w 10089"/>
                <a:gd name="connsiteY3" fmla="*/ 8750 h 10000"/>
                <a:gd name="connsiteX4" fmla="*/ 10000 w 10089"/>
                <a:gd name="connsiteY4" fmla="*/ 0 h 10000"/>
                <a:gd name="connsiteX5" fmla="*/ 0 w 10089"/>
                <a:gd name="connsiteY5" fmla="*/ 8750 h 10000"/>
                <a:gd name="connsiteX0" fmla="*/ 0 w 10089"/>
                <a:gd name="connsiteY0" fmla="*/ 8750 h 10046"/>
                <a:gd name="connsiteX1" fmla="*/ 1622 w 10089"/>
                <a:gd name="connsiteY1" fmla="*/ 10000 h 10046"/>
                <a:gd name="connsiteX2" fmla="*/ 4865 w 10089"/>
                <a:gd name="connsiteY2" fmla="*/ 8750 h 10046"/>
                <a:gd name="connsiteX3" fmla="*/ 10000 w 10089"/>
                <a:gd name="connsiteY3" fmla="*/ 0 h 10046"/>
                <a:gd name="connsiteX4" fmla="*/ 0 w 10089"/>
                <a:gd name="connsiteY4" fmla="*/ 8750 h 10046"/>
                <a:gd name="connsiteX0" fmla="*/ 0 w 10007"/>
                <a:gd name="connsiteY0" fmla="*/ 8750 h 10000"/>
                <a:gd name="connsiteX1" fmla="*/ 1622 w 10007"/>
                <a:gd name="connsiteY1" fmla="*/ 10000 h 10000"/>
                <a:gd name="connsiteX2" fmla="*/ 10000 w 10007"/>
                <a:gd name="connsiteY2" fmla="*/ 0 h 10000"/>
                <a:gd name="connsiteX3" fmla="*/ 0 w 10007"/>
                <a:gd name="connsiteY3" fmla="*/ 8750 h 10000"/>
                <a:gd name="connsiteX0" fmla="*/ 316 w 10323"/>
                <a:gd name="connsiteY0" fmla="*/ 8750 h 10605"/>
                <a:gd name="connsiteX1" fmla="*/ 1938 w 10323"/>
                <a:gd name="connsiteY1" fmla="*/ 10000 h 10605"/>
                <a:gd name="connsiteX2" fmla="*/ 10316 w 10323"/>
                <a:gd name="connsiteY2" fmla="*/ 0 h 10605"/>
                <a:gd name="connsiteX3" fmla="*/ 316 w 10323"/>
                <a:gd name="connsiteY3" fmla="*/ 8750 h 10605"/>
                <a:gd name="connsiteX0" fmla="*/ 901 w 10911"/>
                <a:gd name="connsiteY0" fmla="*/ 8750 h 11078"/>
                <a:gd name="connsiteX1" fmla="*/ 2523 w 10911"/>
                <a:gd name="connsiteY1" fmla="*/ 10000 h 11078"/>
                <a:gd name="connsiteX2" fmla="*/ 10901 w 10911"/>
                <a:gd name="connsiteY2" fmla="*/ 0 h 11078"/>
                <a:gd name="connsiteX3" fmla="*/ 901 w 10911"/>
                <a:gd name="connsiteY3" fmla="*/ 8750 h 11078"/>
                <a:gd name="connsiteX0" fmla="*/ 901 w 10911"/>
                <a:gd name="connsiteY0" fmla="*/ 8750 h 11078"/>
                <a:gd name="connsiteX1" fmla="*/ 2523 w 10911"/>
                <a:gd name="connsiteY1" fmla="*/ 10000 h 11078"/>
                <a:gd name="connsiteX2" fmla="*/ 10901 w 10911"/>
                <a:gd name="connsiteY2" fmla="*/ 0 h 11078"/>
                <a:gd name="connsiteX3" fmla="*/ 901 w 10911"/>
                <a:gd name="connsiteY3" fmla="*/ 8750 h 11078"/>
                <a:gd name="connsiteX0" fmla="*/ 901 w 10901"/>
                <a:gd name="connsiteY0" fmla="*/ 8750 h 11078"/>
                <a:gd name="connsiteX1" fmla="*/ 2523 w 10901"/>
                <a:gd name="connsiteY1" fmla="*/ 10000 h 11078"/>
                <a:gd name="connsiteX2" fmla="*/ 10901 w 10901"/>
                <a:gd name="connsiteY2" fmla="*/ 0 h 11078"/>
                <a:gd name="connsiteX3" fmla="*/ 901 w 10901"/>
                <a:gd name="connsiteY3" fmla="*/ 8750 h 11078"/>
                <a:gd name="connsiteX0" fmla="*/ 901 w 10901"/>
                <a:gd name="connsiteY0" fmla="*/ 8750 h 11078"/>
                <a:gd name="connsiteX1" fmla="*/ 2523 w 10901"/>
                <a:gd name="connsiteY1" fmla="*/ 10000 h 11078"/>
                <a:gd name="connsiteX2" fmla="*/ 10901 w 10901"/>
                <a:gd name="connsiteY2" fmla="*/ 0 h 11078"/>
                <a:gd name="connsiteX3" fmla="*/ 901 w 10901"/>
                <a:gd name="connsiteY3" fmla="*/ 8750 h 11078"/>
                <a:gd name="connsiteX0" fmla="*/ 901 w 10901"/>
                <a:gd name="connsiteY0" fmla="*/ 8750 h 11078"/>
                <a:gd name="connsiteX1" fmla="*/ 2523 w 10901"/>
                <a:gd name="connsiteY1" fmla="*/ 10000 h 11078"/>
                <a:gd name="connsiteX2" fmla="*/ 10901 w 10901"/>
                <a:gd name="connsiteY2" fmla="*/ 0 h 11078"/>
                <a:gd name="connsiteX3" fmla="*/ 901 w 10901"/>
                <a:gd name="connsiteY3" fmla="*/ 8750 h 11078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10000 w 10000"/>
                <a:gd name="connsiteY2" fmla="*/ 0 h 10000"/>
                <a:gd name="connsiteX3" fmla="*/ 0 w 10000"/>
                <a:gd name="connsiteY3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0" y="8750"/>
                  </a:moveTo>
                  <a:lnTo>
                    <a:pt x="1622" y="10000"/>
                  </a:lnTo>
                  <a:cubicBezTo>
                    <a:pt x="5277" y="8717"/>
                    <a:pt x="9276" y="2659"/>
                    <a:pt x="10000" y="0"/>
                  </a:cubicBezTo>
                  <a:cubicBezTo>
                    <a:pt x="6104" y="236"/>
                    <a:pt x="899" y="5508"/>
                    <a:pt x="0" y="8750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2" name="Freeform 39"/>
            <p:cNvSpPr>
              <a:spLocks/>
            </p:cNvSpPr>
            <p:nvPr/>
          </p:nvSpPr>
          <p:spPr bwMode="ltGray">
            <a:xfrm>
              <a:off x="6995718" y="2018743"/>
              <a:ext cx="162746" cy="296058"/>
            </a:xfrm>
            <a:custGeom>
              <a:avLst/>
              <a:gdLst>
                <a:gd name="T0" fmla="*/ 3 w 32"/>
                <a:gd name="T1" fmla="*/ 42 h 42"/>
                <a:gd name="T2" fmla="*/ 0 w 32"/>
                <a:gd name="T3" fmla="*/ 35 h 42"/>
                <a:gd name="T4" fmla="*/ 3 w 32"/>
                <a:gd name="T5" fmla="*/ 25 h 42"/>
                <a:gd name="T6" fmla="*/ 6 w 32"/>
                <a:gd name="T7" fmla="*/ 20 h 42"/>
                <a:gd name="T8" fmla="*/ 16 w 32"/>
                <a:gd name="T9" fmla="*/ 9 h 42"/>
                <a:gd name="T10" fmla="*/ 21 w 32"/>
                <a:gd name="T11" fmla="*/ 5 h 42"/>
                <a:gd name="T12" fmla="*/ 26 w 32"/>
                <a:gd name="T13" fmla="*/ 3 h 42"/>
                <a:gd name="T14" fmla="*/ 32 w 32"/>
                <a:gd name="T15" fmla="*/ 0 h 42"/>
                <a:gd name="T16" fmla="*/ 28 w 32"/>
                <a:gd name="T17" fmla="*/ 13 h 42"/>
                <a:gd name="T18" fmla="*/ 21 w 32"/>
                <a:gd name="T19" fmla="*/ 26 h 42"/>
                <a:gd name="T20" fmla="*/ 14 w 32"/>
                <a:gd name="T21" fmla="*/ 36 h 42"/>
                <a:gd name="T22" fmla="*/ 11 w 32"/>
                <a:gd name="T23" fmla="*/ 40 h 42"/>
                <a:gd name="T24" fmla="*/ 10 w 32"/>
                <a:gd name="T25" fmla="*/ 42 h 42"/>
                <a:gd name="T26" fmla="*/ 8 w 32"/>
                <a:gd name="T27" fmla="*/ 42 h 42"/>
                <a:gd name="T28" fmla="*/ 3 w 32"/>
                <a:gd name="T29" fmla="*/ 42 h 42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938 w 10000"/>
                <a:gd name="connsiteY2" fmla="*/ 5952 h 10000"/>
                <a:gd name="connsiteX3" fmla="*/ 1875 w 10000"/>
                <a:gd name="connsiteY3" fmla="*/ 4762 h 10000"/>
                <a:gd name="connsiteX4" fmla="*/ 5000 w 10000"/>
                <a:gd name="connsiteY4" fmla="*/ 2143 h 10000"/>
                <a:gd name="connsiteX5" fmla="*/ 6563 w 10000"/>
                <a:gd name="connsiteY5" fmla="*/ 1190 h 10000"/>
                <a:gd name="connsiteX6" fmla="*/ 8125 w 10000"/>
                <a:gd name="connsiteY6" fmla="*/ 714 h 10000"/>
                <a:gd name="connsiteX7" fmla="*/ 10000 w 10000"/>
                <a:gd name="connsiteY7" fmla="*/ 0 h 10000"/>
                <a:gd name="connsiteX8" fmla="*/ 8750 w 10000"/>
                <a:gd name="connsiteY8" fmla="*/ 3095 h 10000"/>
                <a:gd name="connsiteX9" fmla="*/ 6563 w 10000"/>
                <a:gd name="connsiteY9" fmla="*/ 6190 h 10000"/>
                <a:gd name="connsiteX10" fmla="*/ 4375 w 10000"/>
                <a:gd name="connsiteY10" fmla="*/ 8571 h 10000"/>
                <a:gd name="connsiteX11" fmla="*/ 3438 w 10000"/>
                <a:gd name="connsiteY11" fmla="*/ 9524 h 10000"/>
                <a:gd name="connsiteX12" fmla="*/ 2500 w 10000"/>
                <a:gd name="connsiteY12" fmla="*/ 10000 h 10000"/>
                <a:gd name="connsiteX13" fmla="*/ 938 w 10000"/>
                <a:gd name="connsiteY13" fmla="*/ 10000 h 10000"/>
                <a:gd name="connsiteX0" fmla="*/ 938 w 10000"/>
                <a:gd name="connsiteY0" fmla="*/ 10000 h 10050"/>
                <a:gd name="connsiteX1" fmla="*/ 0 w 10000"/>
                <a:gd name="connsiteY1" fmla="*/ 8333 h 10050"/>
                <a:gd name="connsiteX2" fmla="*/ 938 w 10000"/>
                <a:gd name="connsiteY2" fmla="*/ 5952 h 10050"/>
                <a:gd name="connsiteX3" fmla="*/ 1875 w 10000"/>
                <a:gd name="connsiteY3" fmla="*/ 4762 h 10050"/>
                <a:gd name="connsiteX4" fmla="*/ 5000 w 10000"/>
                <a:gd name="connsiteY4" fmla="*/ 2143 h 10050"/>
                <a:gd name="connsiteX5" fmla="*/ 6563 w 10000"/>
                <a:gd name="connsiteY5" fmla="*/ 1190 h 10050"/>
                <a:gd name="connsiteX6" fmla="*/ 8125 w 10000"/>
                <a:gd name="connsiteY6" fmla="*/ 714 h 10050"/>
                <a:gd name="connsiteX7" fmla="*/ 10000 w 10000"/>
                <a:gd name="connsiteY7" fmla="*/ 0 h 10050"/>
                <a:gd name="connsiteX8" fmla="*/ 8750 w 10000"/>
                <a:gd name="connsiteY8" fmla="*/ 3095 h 10050"/>
                <a:gd name="connsiteX9" fmla="*/ 6563 w 10000"/>
                <a:gd name="connsiteY9" fmla="*/ 6190 h 10050"/>
                <a:gd name="connsiteX10" fmla="*/ 4375 w 10000"/>
                <a:gd name="connsiteY10" fmla="*/ 8571 h 10050"/>
                <a:gd name="connsiteX11" fmla="*/ 3438 w 10000"/>
                <a:gd name="connsiteY11" fmla="*/ 9524 h 10050"/>
                <a:gd name="connsiteX12" fmla="*/ 938 w 10000"/>
                <a:gd name="connsiteY12" fmla="*/ 10000 h 10050"/>
                <a:gd name="connsiteX0" fmla="*/ 938 w 10000"/>
                <a:gd name="connsiteY0" fmla="*/ 10000 h 10001"/>
                <a:gd name="connsiteX1" fmla="*/ 0 w 10000"/>
                <a:gd name="connsiteY1" fmla="*/ 8333 h 10001"/>
                <a:gd name="connsiteX2" fmla="*/ 938 w 10000"/>
                <a:gd name="connsiteY2" fmla="*/ 5952 h 10001"/>
                <a:gd name="connsiteX3" fmla="*/ 1875 w 10000"/>
                <a:gd name="connsiteY3" fmla="*/ 4762 h 10001"/>
                <a:gd name="connsiteX4" fmla="*/ 5000 w 10000"/>
                <a:gd name="connsiteY4" fmla="*/ 2143 h 10001"/>
                <a:gd name="connsiteX5" fmla="*/ 6563 w 10000"/>
                <a:gd name="connsiteY5" fmla="*/ 1190 h 10001"/>
                <a:gd name="connsiteX6" fmla="*/ 8125 w 10000"/>
                <a:gd name="connsiteY6" fmla="*/ 714 h 10001"/>
                <a:gd name="connsiteX7" fmla="*/ 10000 w 10000"/>
                <a:gd name="connsiteY7" fmla="*/ 0 h 10001"/>
                <a:gd name="connsiteX8" fmla="*/ 8750 w 10000"/>
                <a:gd name="connsiteY8" fmla="*/ 3095 h 10001"/>
                <a:gd name="connsiteX9" fmla="*/ 6563 w 10000"/>
                <a:gd name="connsiteY9" fmla="*/ 6190 h 10001"/>
                <a:gd name="connsiteX10" fmla="*/ 4375 w 10000"/>
                <a:gd name="connsiteY10" fmla="*/ 8571 h 10001"/>
                <a:gd name="connsiteX11" fmla="*/ 938 w 10000"/>
                <a:gd name="connsiteY11" fmla="*/ 10000 h 10001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938 w 10000"/>
                <a:gd name="connsiteY2" fmla="*/ 5952 h 10000"/>
                <a:gd name="connsiteX3" fmla="*/ 1875 w 10000"/>
                <a:gd name="connsiteY3" fmla="*/ 4762 h 10000"/>
                <a:gd name="connsiteX4" fmla="*/ 5000 w 10000"/>
                <a:gd name="connsiteY4" fmla="*/ 2143 h 10000"/>
                <a:gd name="connsiteX5" fmla="*/ 6563 w 10000"/>
                <a:gd name="connsiteY5" fmla="*/ 1190 h 10000"/>
                <a:gd name="connsiteX6" fmla="*/ 8125 w 10000"/>
                <a:gd name="connsiteY6" fmla="*/ 714 h 10000"/>
                <a:gd name="connsiteX7" fmla="*/ 10000 w 10000"/>
                <a:gd name="connsiteY7" fmla="*/ 0 h 10000"/>
                <a:gd name="connsiteX8" fmla="*/ 8750 w 10000"/>
                <a:gd name="connsiteY8" fmla="*/ 3095 h 10000"/>
                <a:gd name="connsiteX9" fmla="*/ 6563 w 10000"/>
                <a:gd name="connsiteY9" fmla="*/ 6190 h 10000"/>
                <a:gd name="connsiteX10" fmla="*/ 938 w 10000"/>
                <a:gd name="connsiteY10" fmla="*/ 10000 h 10000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938 w 10000"/>
                <a:gd name="connsiteY2" fmla="*/ 5952 h 10000"/>
                <a:gd name="connsiteX3" fmla="*/ 1875 w 10000"/>
                <a:gd name="connsiteY3" fmla="*/ 4762 h 10000"/>
                <a:gd name="connsiteX4" fmla="*/ 5000 w 10000"/>
                <a:gd name="connsiteY4" fmla="*/ 2143 h 10000"/>
                <a:gd name="connsiteX5" fmla="*/ 6563 w 10000"/>
                <a:gd name="connsiteY5" fmla="*/ 1190 h 10000"/>
                <a:gd name="connsiteX6" fmla="*/ 8125 w 10000"/>
                <a:gd name="connsiteY6" fmla="*/ 714 h 10000"/>
                <a:gd name="connsiteX7" fmla="*/ 10000 w 10000"/>
                <a:gd name="connsiteY7" fmla="*/ 0 h 10000"/>
                <a:gd name="connsiteX8" fmla="*/ 8750 w 10000"/>
                <a:gd name="connsiteY8" fmla="*/ 3095 h 10000"/>
                <a:gd name="connsiteX9" fmla="*/ 938 w 10000"/>
                <a:gd name="connsiteY9" fmla="*/ 10000 h 10000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938 w 10000"/>
                <a:gd name="connsiteY2" fmla="*/ 5952 h 10000"/>
                <a:gd name="connsiteX3" fmla="*/ 1875 w 10000"/>
                <a:gd name="connsiteY3" fmla="*/ 4762 h 10000"/>
                <a:gd name="connsiteX4" fmla="*/ 5000 w 10000"/>
                <a:gd name="connsiteY4" fmla="*/ 2143 h 10000"/>
                <a:gd name="connsiteX5" fmla="*/ 6563 w 10000"/>
                <a:gd name="connsiteY5" fmla="*/ 1190 h 10000"/>
                <a:gd name="connsiteX6" fmla="*/ 8125 w 10000"/>
                <a:gd name="connsiteY6" fmla="*/ 714 h 10000"/>
                <a:gd name="connsiteX7" fmla="*/ 10000 w 10000"/>
                <a:gd name="connsiteY7" fmla="*/ 0 h 10000"/>
                <a:gd name="connsiteX8" fmla="*/ 938 w 10000"/>
                <a:gd name="connsiteY8" fmla="*/ 10000 h 10000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938 w 10000"/>
                <a:gd name="connsiteY2" fmla="*/ 5952 h 10000"/>
                <a:gd name="connsiteX3" fmla="*/ 1875 w 10000"/>
                <a:gd name="connsiteY3" fmla="*/ 4762 h 10000"/>
                <a:gd name="connsiteX4" fmla="*/ 5000 w 10000"/>
                <a:gd name="connsiteY4" fmla="*/ 2143 h 10000"/>
                <a:gd name="connsiteX5" fmla="*/ 8125 w 10000"/>
                <a:gd name="connsiteY5" fmla="*/ 714 h 10000"/>
                <a:gd name="connsiteX6" fmla="*/ 10000 w 10000"/>
                <a:gd name="connsiteY6" fmla="*/ 0 h 10000"/>
                <a:gd name="connsiteX7" fmla="*/ 938 w 10000"/>
                <a:gd name="connsiteY7" fmla="*/ 10000 h 10000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938 w 10000"/>
                <a:gd name="connsiteY2" fmla="*/ 5952 h 10000"/>
                <a:gd name="connsiteX3" fmla="*/ 5000 w 10000"/>
                <a:gd name="connsiteY3" fmla="*/ 2143 h 10000"/>
                <a:gd name="connsiteX4" fmla="*/ 8125 w 10000"/>
                <a:gd name="connsiteY4" fmla="*/ 714 h 10000"/>
                <a:gd name="connsiteX5" fmla="*/ 10000 w 10000"/>
                <a:gd name="connsiteY5" fmla="*/ 0 h 10000"/>
                <a:gd name="connsiteX6" fmla="*/ 938 w 10000"/>
                <a:gd name="connsiteY6" fmla="*/ 10000 h 10000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5000 w 10000"/>
                <a:gd name="connsiteY2" fmla="*/ 2143 h 10000"/>
                <a:gd name="connsiteX3" fmla="*/ 8125 w 10000"/>
                <a:gd name="connsiteY3" fmla="*/ 714 h 10000"/>
                <a:gd name="connsiteX4" fmla="*/ 10000 w 10000"/>
                <a:gd name="connsiteY4" fmla="*/ 0 h 10000"/>
                <a:gd name="connsiteX5" fmla="*/ 938 w 10000"/>
                <a:gd name="connsiteY5" fmla="*/ 10000 h 10000"/>
                <a:gd name="connsiteX0" fmla="*/ 1302 w 10364"/>
                <a:gd name="connsiteY0" fmla="*/ 10000 h 10000"/>
                <a:gd name="connsiteX1" fmla="*/ 364 w 10364"/>
                <a:gd name="connsiteY1" fmla="*/ 8333 h 10000"/>
                <a:gd name="connsiteX2" fmla="*/ 5364 w 10364"/>
                <a:gd name="connsiteY2" fmla="*/ 2143 h 10000"/>
                <a:gd name="connsiteX3" fmla="*/ 8489 w 10364"/>
                <a:gd name="connsiteY3" fmla="*/ 714 h 10000"/>
                <a:gd name="connsiteX4" fmla="*/ 10364 w 10364"/>
                <a:gd name="connsiteY4" fmla="*/ 0 h 10000"/>
                <a:gd name="connsiteX5" fmla="*/ 1302 w 10364"/>
                <a:gd name="connsiteY5" fmla="*/ 10000 h 10000"/>
                <a:gd name="connsiteX0" fmla="*/ 1029 w 10091"/>
                <a:gd name="connsiteY0" fmla="*/ 10000 h 10000"/>
                <a:gd name="connsiteX1" fmla="*/ 91 w 10091"/>
                <a:gd name="connsiteY1" fmla="*/ 8333 h 10000"/>
                <a:gd name="connsiteX2" fmla="*/ 3734 w 10091"/>
                <a:gd name="connsiteY2" fmla="*/ 2262 h 10000"/>
                <a:gd name="connsiteX3" fmla="*/ 8216 w 10091"/>
                <a:gd name="connsiteY3" fmla="*/ 714 h 10000"/>
                <a:gd name="connsiteX4" fmla="*/ 10091 w 10091"/>
                <a:gd name="connsiteY4" fmla="*/ 0 h 10000"/>
                <a:gd name="connsiteX5" fmla="*/ 1029 w 10091"/>
                <a:gd name="connsiteY5" fmla="*/ 10000 h 10000"/>
                <a:gd name="connsiteX0" fmla="*/ 1029 w 10118"/>
                <a:gd name="connsiteY0" fmla="*/ 10395 h 10395"/>
                <a:gd name="connsiteX1" fmla="*/ 91 w 10118"/>
                <a:gd name="connsiteY1" fmla="*/ 8728 h 10395"/>
                <a:gd name="connsiteX2" fmla="*/ 3734 w 10118"/>
                <a:gd name="connsiteY2" fmla="*/ 2657 h 10395"/>
                <a:gd name="connsiteX3" fmla="*/ 10091 w 10118"/>
                <a:gd name="connsiteY3" fmla="*/ 395 h 10395"/>
                <a:gd name="connsiteX4" fmla="*/ 1029 w 10118"/>
                <a:gd name="connsiteY4" fmla="*/ 10395 h 10395"/>
                <a:gd name="connsiteX0" fmla="*/ 274 w 9363"/>
                <a:gd name="connsiteY0" fmla="*/ 10395 h 10410"/>
                <a:gd name="connsiteX1" fmla="*/ 2979 w 9363"/>
                <a:gd name="connsiteY1" fmla="*/ 2657 h 10410"/>
                <a:gd name="connsiteX2" fmla="*/ 9336 w 9363"/>
                <a:gd name="connsiteY2" fmla="*/ 395 h 10410"/>
                <a:gd name="connsiteX3" fmla="*/ 274 w 9363"/>
                <a:gd name="connsiteY3" fmla="*/ 10395 h 10410"/>
                <a:gd name="connsiteX0" fmla="*/ 1227 w 10934"/>
                <a:gd name="connsiteY0" fmla="*/ 9986 h 10008"/>
                <a:gd name="connsiteX1" fmla="*/ 4116 w 10934"/>
                <a:gd name="connsiteY1" fmla="*/ 2552 h 10008"/>
                <a:gd name="connsiteX2" fmla="*/ 10905 w 10934"/>
                <a:gd name="connsiteY2" fmla="*/ 379 h 10008"/>
                <a:gd name="connsiteX3" fmla="*/ 1227 w 10934"/>
                <a:gd name="connsiteY3" fmla="*/ 9986 h 10008"/>
                <a:gd name="connsiteX0" fmla="*/ 1227 w 11089"/>
                <a:gd name="connsiteY0" fmla="*/ 9986 h 10008"/>
                <a:gd name="connsiteX1" fmla="*/ 4116 w 11089"/>
                <a:gd name="connsiteY1" fmla="*/ 2552 h 10008"/>
                <a:gd name="connsiteX2" fmla="*/ 10905 w 11089"/>
                <a:gd name="connsiteY2" fmla="*/ 379 h 10008"/>
                <a:gd name="connsiteX3" fmla="*/ 1227 w 11089"/>
                <a:gd name="connsiteY3" fmla="*/ 9986 h 10008"/>
                <a:gd name="connsiteX0" fmla="*/ 1227 w 11089"/>
                <a:gd name="connsiteY0" fmla="*/ 9635 h 9657"/>
                <a:gd name="connsiteX1" fmla="*/ 4116 w 11089"/>
                <a:gd name="connsiteY1" fmla="*/ 2201 h 9657"/>
                <a:gd name="connsiteX2" fmla="*/ 10905 w 11089"/>
                <a:gd name="connsiteY2" fmla="*/ 28 h 9657"/>
                <a:gd name="connsiteX3" fmla="*/ 1227 w 11089"/>
                <a:gd name="connsiteY3" fmla="*/ 9635 h 9657"/>
                <a:gd name="connsiteX0" fmla="*/ 2148 w 11036"/>
                <a:gd name="connsiteY0" fmla="*/ 9965 h 10018"/>
                <a:gd name="connsiteX1" fmla="*/ 3010 w 11036"/>
                <a:gd name="connsiteY1" fmla="*/ 3211 h 10018"/>
                <a:gd name="connsiteX2" fmla="*/ 10875 w 11036"/>
                <a:gd name="connsiteY2" fmla="*/ 17 h 10018"/>
                <a:gd name="connsiteX3" fmla="*/ 2148 w 11036"/>
                <a:gd name="connsiteY3" fmla="*/ 9965 h 10018"/>
                <a:gd name="connsiteX0" fmla="*/ 2148 w 11036"/>
                <a:gd name="connsiteY0" fmla="*/ 9970 h 10023"/>
                <a:gd name="connsiteX1" fmla="*/ 3010 w 11036"/>
                <a:gd name="connsiteY1" fmla="*/ 3216 h 10023"/>
                <a:gd name="connsiteX2" fmla="*/ 10875 w 11036"/>
                <a:gd name="connsiteY2" fmla="*/ 22 h 10023"/>
                <a:gd name="connsiteX3" fmla="*/ 2148 w 11036"/>
                <a:gd name="connsiteY3" fmla="*/ 9970 h 10023"/>
                <a:gd name="connsiteX0" fmla="*/ 544 w 9432"/>
                <a:gd name="connsiteY0" fmla="*/ 9970 h 10030"/>
                <a:gd name="connsiteX1" fmla="*/ 1406 w 9432"/>
                <a:gd name="connsiteY1" fmla="*/ 3216 h 10030"/>
                <a:gd name="connsiteX2" fmla="*/ 9271 w 9432"/>
                <a:gd name="connsiteY2" fmla="*/ 22 h 10030"/>
                <a:gd name="connsiteX3" fmla="*/ 544 w 9432"/>
                <a:gd name="connsiteY3" fmla="*/ 9970 h 10030"/>
                <a:gd name="connsiteX0" fmla="*/ 1993 w 11423"/>
                <a:gd name="connsiteY0" fmla="*/ 9926 h 10427"/>
                <a:gd name="connsiteX1" fmla="*/ 366 w 11423"/>
                <a:gd name="connsiteY1" fmla="*/ 6369 h 10427"/>
                <a:gd name="connsiteX2" fmla="*/ 11245 w 11423"/>
                <a:gd name="connsiteY2" fmla="*/ 8 h 10427"/>
                <a:gd name="connsiteX3" fmla="*/ 1993 w 11423"/>
                <a:gd name="connsiteY3" fmla="*/ 9926 h 10427"/>
                <a:gd name="connsiteX0" fmla="*/ 1627 w 11057"/>
                <a:gd name="connsiteY0" fmla="*/ 9926 h 9926"/>
                <a:gd name="connsiteX1" fmla="*/ 0 w 11057"/>
                <a:gd name="connsiteY1" fmla="*/ 6369 h 9926"/>
                <a:gd name="connsiteX2" fmla="*/ 10879 w 11057"/>
                <a:gd name="connsiteY2" fmla="*/ 8 h 9926"/>
                <a:gd name="connsiteX3" fmla="*/ 1627 w 11057"/>
                <a:gd name="connsiteY3" fmla="*/ 9926 h 9926"/>
                <a:gd name="connsiteX0" fmla="*/ 1262 w 9790"/>
                <a:gd name="connsiteY0" fmla="*/ 9998 h 10463"/>
                <a:gd name="connsiteX1" fmla="*/ 0 w 9790"/>
                <a:gd name="connsiteY1" fmla="*/ 8666 h 10463"/>
                <a:gd name="connsiteX2" fmla="*/ 9630 w 9790"/>
                <a:gd name="connsiteY2" fmla="*/ 6 h 10463"/>
                <a:gd name="connsiteX3" fmla="*/ 1262 w 9790"/>
                <a:gd name="connsiteY3" fmla="*/ 9998 h 10463"/>
                <a:gd name="connsiteX0" fmla="*/ 1289 w 10001"/>
                <a:gd name="connsiteY0" fmla="*/ 9555 h 9555"/>
                <a:gd name="connsiteX1" fmla="*/ 0 w 10001"/>
                <a:gd name="connsiteY1" fmla="*/ 8282 h 9555"/>
                <a:gd name="connsiteX2" fmla="*/ 9837 w 10001"/>
                <a:gd name="connsiteY2" fmla="*/ 5 h 9555"/>
                <a:gd name="connsiteX3" fmla="*/ 1289 w 10001"/>
                <a:gd name="connsiteY3" fmla="*/ 9555 h 9555"/>
                <a:gd name="connsiteX0" fmla="*/ 1289 w 10000"/>
                <a:gd name="connsiteY0" fmla="*/ 9995 h 9995"/>
                <a:gd name="connsiteX1" fmla="*/ 0 w 10000"/>
                <a:gd name="connsiteY1" fmla="*/ 8663 h 9995"/>
                <a:gd name="connsiteX2" fmla="*/ 9836 w 10000"/>
                <a:gd name="connsiteY2" fmla="*/ 0 h 9995"/>
                <a:gd name="connsiteX3" fmla="*/ 1289 w 10000"/>
                <a:gd name="connsiteY3" fmla="*/ 9995 h 9995"/>
                <a:gd name="connsiteX0" fmla="*/ 1289 w 9836"/>
                <a:gd name="connsiteY0" fmla="*/ 10000 h 10000"/>
                <a:gd name="connsiteX1" fmla="*/ 0 w 9836"/>
                <a:gd name="connsiteY1" fmla="*/ 8667 h 10000"/>
                <a:gd name="connsiteX2" fmla="*/ 9836 w 9836"/>
                <a:gd name="connsiteY2" fmla="*/ 0 h 10000"/>
                <a:gd name="connsiteX3" fmla="*/ 1289 w 9836"/>
                <a:gd name="connsiteY3" fmla="*/ 10000 h 10000"/>
                <a:gd name="connsiteX0" fmla="*/ 3479 w 10000"/>
                <a:gd name="connsiteY0" fmla="*/ 9644 h 9644"/>
                <a:gd name="connsiteX1" fmla="*/ 0 w 10000"/>
                <a:gd name="connsiteY1" fmla="*/ 8667 h 9644"/>
                <a:gd name="connsiteX2" fmla="*/ 10000 w 10000"/>
                <a:gd name="connsiteY2" fmla="*/ 0 h 9644"/>
                <a:gd name="connsiteX3" fmla="*/ 3479 w 10000"/>
                <a:gd name="connsiteY3" fmla="*/ 9644 h 9644"/>
                <a:gd name="connsiteX0" fmla="*/ 3479 w 10000"/>
                <a:gd name="connsiteY0" fmla="*/ 10000 h 10316"/>
                <a:gd name="connsiteX1" fmla="*/ 0 w 10000"/>
                <a:gd name="connsiteY1" fmla="*/ 8987 h 10316"/>
                <a:gd name="connsiteX2" fmla="*/ 10000 w 10000"/>
                <a:gd name="connsiteY2" fmla="*/ 0 h 10316"/>
                <a:gd name="connsiteX3" fmla="*/ 3479 w 10000"/>
                <a:gd name="connsiteY3" fmla="*/ 10000 h 1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316">
                  <a:moveTo>
                    <a:pt x="3479" y="10000"/>
                  </a:moveTo>
                  <a:cubicBezTo>
                    <a:pt x="294" y="11006"/>
                    <a:pt x="1160" y="9325"/>
                    <a:pt x="0" y="8987"/>
                  </a:cubicBezTo>
                  <a:cubicBezTo>
                    <a:pt x="948" y="6933"/>
                    <a:pt x="888" y="3584"/>
                    <a:pt x="10000" y="0"/>
                  </a:cubicBezTo>
                  <a:cubicBezTo>
                    <a:pt x="9069" y="5050"/>
                    <a:pt x="6664" y="8994"/>
                    <a:pt x="3479" y="10000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44" name="Group 3"/>
          <p:cNvGrpSpPr/>
          <p:nvPr/>
        </p:nvGrpSpPr>
        <p:grpSpPr>
          <a:xfrm>
            <a:off x="1" y="2995681"/>
            <a:ext cx="1396748" cy="582837"/>
            <a:chOff x="0" y="2995680"/>
            <a:chExt cx="1981200" cy="582837"/>
          </a:xfrm>
        </p:grpSpPr>
        <p:sp>
          <p:nvSpPr>
            <p:cNvPr id="1945" name="Freeform 1944"/>
            <p:cNvSpPr/>
            <p:nvPr/>
          </p:nvSpPr>
          <p:spPr>
            <a:xfrm flipH="1">
              <a:off x="0" y="2995680"/>
              <a:ext cx="1981198" cy="582837"/>
            </a:xfrm>
            <a:custGeom>
              <a:avLst/>
              <a:gdLst>
                <a:gd name="connsiteX0" fmla="*/ 0 w 986428"/>
                <a:gd name="connsiteY0" fmla="*/ 0 h 582837"/>
                <a:gd name="connsiteX1" fmla="*/ 910457 w 986428"/>
                <a:gd name="connsiteY1" fmla="*/ 22774 h 582837"/>
                <a:gd name="connsiteX2" fmla="*/ 986428 w 986428"/>
                <a:gd name="connsiteY2" fmla="*/ 21167 h 582837"/>
                <a:gd name="connsiteX3" fmla="*/ 986428 w 986428"/>
                <a:gd name="connsiteY3" fmla="*/ 582837 h 582837"/>
                <a:gd name="connsiteX4" fmla="*/ 892302 w 986428"/>
                <a:gd name="connsiteY4" fmla="*/ 576538 h 582837"/>
                <a:gd name="connsiteX5" fmla="*/ 0 w 986428"/>
                <a:gd name="connsiteY5" fmla="*/ 564060 h 582837"/>
                <a:gd name="connsiteX6" fmla="*/ 0 w 986428"/>
                <a:gd name="connsiteY6" fmla="*/ 0 h 582837"/>
                <a:gd name="connsiteX0" fmla="*/ 0 w 986428"/>
                <a:gd name="connsiteY0" fmla="*/ 0 h 582837"/>
                <a:gd name="connsiteX1" fmla="*/ 910457 w 986428"/>
                <a:gd name="connsiteY1" fmla="*/ 22774 h 582837"/>
                <a:gd name="connsiteX2" fmla="*/ 986428 w 986428"/>
                <a:gd name="connsiteY2" fmla="*/ 21167 h 582837"/>
                <a:gd name="connsiteX3" fmla="*/ 986428 w 986428"/>
                <a:gd name="connsiteY3" fmla="*/ 582837 h 582837"/>
                <a:gd name="connsiteX4" fmla="*/ 892302 w 986428"/>
                <a:gd name="connsiteY4" fmla="*/ 576538 h 582837"/>
                <a:gd name="connsiteX5" fmla="*/ 0 w 986428"/>
                <a:gd name="connsiteY5" fmla="*/ 564060 h 582837"/>
                <a:gd name="connsiteX6" fmla="*/ 0 w 986428"/>
                <a:gd name="connsiteY6" fmla="*/ 0 h 58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6428" h="582837">
                  <a:moveTo>
                    <a:pt x="0" y="0"/>
                  </a:moveTo>
                  <a:cubicBezTo>
                    <a:pt x="336830" y="23992"/>
                    <a:pt x="656926" y="26991"/>
                    <a:pt x="910457" y="22774"/>
                  </a:cubicBezTo>
                  <a:lnTo>
                    <a:pt x="986428" y="21167"/>
                  </a:lnTo>
                  <a:lnTo>
                    <a:pt x="986428" y="582837"/>
                  </a:lnTo>
                  <a:lnTo>
                    <a:pt x="892302" y="576538"/>
                  </a:lnTo>
                  <a:cubicBezTo>
                    <a:pt x="635409" y="560632"/>
                    <a:pt x="317704" y="550350"/>
                    <a:pt x="0" y="564060"/>
                  </a:cubicBezTo>
                  <a:cubicBezTo>
                    <a:pt x="0" y="564060"/>
                    <a:pt x="9518" y="309672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75000"/>
                  </a:schemeClr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061" name="Freeform 27"/>
            <p:cNvSpPr>
              <a:spLocks/>
            </p:cNvSpPr>
            <p:nvPr/>
          </p:nvSpPr>
          <p:spPr bwMode="ltGray">
            <a:xfrm rot="10800000" flipH="1" flipV="1">
              <a:off x="1836535" y="2995680"/>
              <a:ext cx="144665" cy="561908"/>
            </a:xfrm>
            <a:custGeom>
              <a:avLst/>
              <a:gdLst>
                <a:gd name="connsiteX0" fmla="*/ 58356 w 58356"/>
                <a:gd name="connsiteY0" fmla="*/ 0 h 297996"/>
                <a:gd name="connsiteX1" fmla="*/ 58356 w 58356"/>
                <a:gd name="connsiteY1" fmla="*/ 297996 h 297996"/>
                <a:gd name="connsiteX2" fmla="*/ 21286 w 58356"/>
                <a:gd name="connsiteY2" fmla="*/ 297731 h 297996"/>
                <a:gd name="connsiteX3" fmla="*/ 21452 w 58356"/>
                <a:gd name="connsiteY3" fmla="*/ 630 h 297996"/>
                <a:gd name="connsiteX4" fmla="*/ 58356 w 58356"/>
                <a:gd name="connsiteY4" fmla="*/ 0 h 297996"/>
                <a:gd name="connsiteX0" fmla="*/ 59076 w 59076"/>
                <a:gd name="connsiteY0" fmla="*/ 0 h 297996"/>
                <a:gd name="connsiteX1" fmla="*/ 59076 w 59076"/>
                <a:gd name="connsiteY1" fmla="*/ 297996 h 297996"/>
                <a:gd name="connsiteX2" fmla="*/ 22006 w 59076"/>
                <a:gd name="connsiteY2" fmla="*/ 297731 h 297996"/>
                <a:gd name="connsiteX3" fmla="*/ 22172 w 59076"/>
                <a:gd name="connsiteY3" fmla="*/ 630 h 297996"/>
                <a:gd name="connsiteX4" fmla="*/ 59076 w 59076"/>
                <a:gd name="connsiteY4" fmla="*/ 0 h 297996"/>
                <a:gd name="connsiteX0" fmla="*/ 62189 w 62189"/>
                <a:gd name="connsiteY0" fmla="*/ 0 h 297996"/>
                <a:gd name="connsiteX1" fmla="*/ 62189 w 62189"/>
                <a:gd name="connsiteY1" fmla="*/ 297996 h 297996"/>
                <a:gd name="connsiteX2" fmla="*/ 25119 w 62189"/>
                <a:gd name="connsiteY2" fmla="*/ 297731 h 297996"/>
                <a:gd name="connsiteX3" fmla="*/ 25285 w 62189"/>
                <a:gd name="connsiteY3" fmla="*/ 630 h 297996"/>
                <a:gd name="connsiteX4" fmla="*/ 62189 w 62189"/>
                <a:gd name="connsiteY4" fmla="*/ 0 h 297996"/>
                <a:gd name="connsiteX0" fmla="*/ 37070 w 37070"/>
                <a:gd name="connsiteY0" fmla="*/ 0 h 297996"/>
                <a:gd name="connsiteX1" fmla="*/ 37070 w 37070"/>
                <a:gd name="connsiteY1" fmla="*/ 297996 h 297996"/>
                <a:gd name="connsiteX2" fmla="*/ 0 w 37070"/>
                <a:gd name="connsiteY2" fmla="*/ 297731 h 297996"/>
                <a:gd name="connsiteX3" fmla="*/ 166 w 37070"/>
                <a:gd name="connsiteY3" fmla="*/ 630 h 297996"/>
                <a:gd name="connsiteX4" fmla="*/ 37070 w 37070"/>
                <a:gd name="connsiteY4" fmla="*/ 0 h 297996"/>
                <a:gd name="connsiteX0" fmla="*/ 52246 w 52246"/>
                <a:gd name="connsiteY0" fmla="*/ 0 h 297996"/>
                <a:gd name="connsiteX1" fmla="*/ 52246 w 52246"/>
                <a:gd name="connsiteY1" fmla="*/ 297996 h 297996"/>
                <a:gd name="connsiteX2" fmla="*/ 15176 w 52246"/>
                <a:gd name="connsiteY2" fmla="*/ 297731 h 297996"/>
                <a:gd name="connsiteX3" fmla="*/ 0 w 52246"/>
                <a:gd name="connsiteY3" fmla="*/ 630 h 297996"/>
                <a:gd name="connsiteX4" fmla="*/ 52246 w 52246"/>
                <a:gd name="connsiteY4" fmla="*/ 0 h 297996"/>
                <a:gd name="connsiteX0" fmla="*/ 52412 w 52412"/>
                <a:gd name="connsiteY0" fmla="*/ 0 h 300799"/>
                <a:gd name="connsiteX1" fmla="*/ 52412 w 52412"/>
                <a:gd name="connsiteY1" fmla="*/ 297996 h 300799"/>
                <a:gd name="connsiteX2" fmla="*/ 0 w 52412"/>
                <a:gd name="connsiteY2" fmla="*/ 300799 h 300799"/>
                <a:gd name="connsiteX3" fmla="*/ 166 w 52412"/>
                <a:gd name="connsiteY3" fmla="*/ 630 h 300799"/>
                <a:gd name="connsiteX4" fmla="*/ 52412 w 52412"/>
                <a:gd name="connsiteY4" fmla="*/ 0 h 300799"/>
                <a:gd name="connsiteX0" fmla="*/ 55339 w 55339"/>
                <a:gd name="connsiteY0" fmla="*/ 0 h 300799"/>
                <a:gd name="connsiteX1" fmla="*/ 55339 w 55339"/>
                <a:gd name="connsiteY1" fmla="*/ 297996 h 300799"/>
                <a:gd name="connsiteX2" fmla="*/ 2927 w 55339"/>
                <a:gd name="connsiteY2" fmla="*/ 300799 h 300799"/>
                <a:gd name="connsiteX3" fmla="*/ 0 w 55339"/>
                <a:gd name="connsiteY3" fmla="*/ 17612 h 300799"/>
                <a:gd name="connsiteX4" fmla="*/ 55339 w 55339"/>
                <a:gd name="connsiteY4" fmla="*/ 0 h 300799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89478 h 297996"/>
                <a:gd name="connsiteX3" fmla="*/ 167 w 55506"/>
                <a:gd name="connsiteY3" fmla="*/ 17612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89478 h 297996"/>
                <a:gd name="connsiteX3" fmla="*/ 167 w 55506"/>
                <a:gd name="connsiteY3" fmla="*/ 17612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89478 h 297996"/>
                <a:gd name="connsiteX3" fmla="*/ 168 w 55506"/>
                <a:gd name="connsiteY3" fmla="*/ 4983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89478 h 297996"/>
                <a:gd name="connsiteX3" fmla="*/ 168 w 55506"/>
                <a:gd name="connsiteY3" fmla="*/ 4983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89478 h 297996"/>
                <a:gd name="connsiteX3" fmla="*/ 168 w 55506"/>
                <a:gd name="connsiteY3" fmla="*/ 4983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97055 h 297996"/>
                <a:gd name="connsiteX3" fmla="*/ 168 w 55506"/>
                <a:gd name="connsiteY3" fmla="*/ 4983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97055 h 297996"/>
                <a:gd name="connsiteX3" fmla="*/ 168 w 55506"/>
                <a:gd name="connsiteY3" fmla="*/ 1195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97055 h 297996"/>
                <a:gd name="connsiteX3" fmla="*/ 168 w 55506"/>
                <a:gd name="connsiteY3" fmla="*/ 1195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97055 h 297996"/>
                <a:gd name="connsiteX3" fmla="*/ 168 w 55506"/>
                <a:gd name="connsiteY3" fmla="*/ 1195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97055 h 297996"/>
                <a:gd name="connsiteX3" fmla="*/ 168 w 55506"/>
                <a:gd name="connsiteY3" fmla="*/ 1195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97055 h 297996"/>
                <a:gd name="connsiteX3" fmla="*/ 168 w 55506"/>
                <a:gd name="connsiteY3" fmla="*/ 1195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97055 h 297996"/>
                <a:gd name="connsiteX3" fmla="*/ 168 w 55506"/>
                <a:gd name="connsiteY3" fmla="*/ 2458 h 297996"/>
                <a:gd name="connsiteX4" fmla="*/ 55506 w 55506"/>
                <a:gd name="connsiteY4" fmla="*/ 0 h 297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06" h="297996">
                  <a:moveTo>
                    <a:pt x="55506" y="0"/>
                  </a:moveTo>
                  <a:cubicBezTo>
                    <a:pt x="51905" y="132166"/>
                    <a:pt x="51902" y="206241"/>
                    <a:pt x="55506" y="297996"/>
                  </a:cubicBezTo>
                  <a:lnTo>
                    <a:pt x="0" y="297055"/>
                  </a:lnTo>
                  <a:cubicBezTo>
                    <a:pt x="55" y="198021"/>
                    <a:pt x="113" y="101492"/>
                    <a:pt x="168" y="2458"/>
                  </a:cubicBezTo>
                  <a:lnTo>
                    <a:pt x="5550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0"/>
                  </a:schemeClr>
                </a:gs>
                <a:gs pos="50000">
                  <a:schemeClr val="tx2">
                    <a:alpha val="19000"/>
                  </a:schemeClr>
                </a:gs>
                <a:gs pos="100000">
                  <a:schemeClr val="tx2">
                    <a:alpha val="33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45" name="Group 2277"/>
          <p:cNvGrpSpPr/>
          <p:nvPr/>
        </p:nvGrpSpPr>
        <p:grpSpPr>
          <a:xfrm flipH="1">
            <a:off x="7708956" y="2995681"/>
            <a:ext cx="1435044" cy="582837"/>
            <a:chOff x="0" y="2995680"/>
            <a:chExt cx="1981200" cy="582837"/>
          </a:xfrm>
        </p:grpSpPr>
        <p:sp>
          <p:nvSpPr>
            <p:cNvPr id="2279" name="Freeform 2278"/>
            <p:cNvSpPr/>
            <p:nvPr/>
          </p:nvSpPr>
          <p:spPr>
            <a:xfrm flipH="1">
              <a:off x="0" y="2995680"/>
              <a:ext cx="1981198" cy="582837"/>
            </a:xfrm>
            <a:custGeom>
              <a:avLst/>
              <a:gdLst>
                <a:gd name="connsiteX0" fmla="*/ 0 w 986428"/>
                <a:gd name="connsiteY0" fmla="*/ 0 h 582837"/>
                <a:gd name="connsiteX1" fmla="*/ 910457 w 986428"/>
                <a:gd name="connsiteY1" fmla="*/ 22774 h 582837"/>
                <a:gd name="connsiteX2" fmla="*/ 986428 w 986428"/>
                <a:gd name="connsiteY2" fmla="*/ 21167 h 582837"/>
                <a:gd name="connsiteX3" fmla="*/ 986428 w 986428"/>
                <a:gd name="connsiteY3" fmla="*/ 582837 h 582837"/>
                <a:gd name="connsiteX4" fmla="*/ 892302 w 986428"/>
                <a:gd name="connsiteY4" fmla="*/ 576538 h 582837"/>
                <a:gd name="connsiteX5" fmla="*/ 0 w 986428"/>
                <a:gd name="connsiteY5" fmla="*/ 564060 h 582837"/>
                <a:gd name="connsiteX6" fmla="*/ 0 w 986428"/>
                <a:gd name="connsiteY6" fmla="*/ 0 h 582837"/>
                <a:gd name="connsiteX0" fmla="*/ 0 w 986428"/>
                <a:gd name="connsiteY0" fmla="*/ 0 h 582837"/>
                <a:gd name="connsiteX1" fmla="*/ 910457 w 986428"/>
                <a:gd name="connsiteY1" fmla="*/ 22774 h 582837"/>
                <a:gd name="connsiteX2" fmla="*/ 986428 w 986428"/>
                <a:gd name="connsiteY2" fmla="*/ 21167 h 582837"/>
                <a:gd name="connsiteX3" fmla="*/ 986428 w 986428"/>
                <a:gd name="connsiteY3" fmla="*/ 582837 h 582837"/>
                <a:gd name="connsiteX4" fmla="*/ 892302 w 986428"/>
                <a:gd name="connsiteY4" fmla="*/ 576538 h 582837"/>
                <a:gd name="connsiteX5" fmla="*/ 0 w 986428"/>
                <a:gd name="connsiteY5" fmla="*/ 564060 h 582837"/>
                <a:gd name="connsiteX6" fmla="*/ 0 w 986428"/>
                <a:gd name="connsiteY6" fmla="*/ 0 h 58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6428" h="582837">
                  <a:moveTo>
                    <a:pt x="0" y="0"/>
                  </a:moveTo>
                  <a:cubicBezTo>
                    <a:pt x="336830" y="23992"/>
                    <a:pt x="656926" y="26991"/>
                    <a:pt x="910457" y="22774"/>
                  </a:cubicBezTo>
                  <a:lnTo>
                    <a:pt x="986428" y="21167"/>
                  </a:lnTo>
                  <a:lnTo>
                    <a:pt x="986428" y="582837"/>
                  </a:lnTo>
                  <a:lnTo>
                    <a:pt x="892302" y="576538"/>
                  </a:lnTo>
                  <a:cubicBezTo>
                    <a:pt x="635409" y="560632"/>
                    <a:pt x="317704" y="550350"/>
                    <a:pt x="0" y="564060"/>
                  </a:cubicBezTo>
                  <a:cubicBezTo>
                    <a:pt x="0" y="564060"/>
                    <a:pt x="9518" y="309672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75000"/>
                  </a:schemeClr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280" name="Freeform 27"/>
            <p:cNvSpPr>
              <a:spLocks/>
            </p:cNvSpPr>
            <p:nvPr/>
          </p:nvSpPr>
          <p:spPr bwMode="ltGray">
            <a:xfrm rot="10800000" flipH="1" flipV="1">
              <a:off x="1836535" y="2995680"/>
              <a:ext cx="144665" cy="561908"/>
            </a:xfrm>
            <a:custGeom>
              <a:avLst/>
              <a:gdLst>
                <a:gd name="connsiteX0" fmla="*/ 58356 w 58356"/>
                <a:gd name="connsiteY0" fmla="*/ 0 h 297996"/>
                <a:gd name="connsiteX1" fmla="*/ 58356 w 58356"/>
                <a:gd name="connsiteY1" fmla="*/ 297996 h 297996"/>
                <a:gd name="connsiteX2" fmla="*/ 21286 w 58356"/>
                <a:gd name="connsiteY2" fmla="*/ 297731 h 297996"/>
                <a:gd name="connsiteX3" fmla="*/ 21452 w 58356"/>
                <a:gd name="connsiteY3" fmla="*/ 630 h 297996"/>
                <a:gd name="connsiteX4" fmla="*/ 58356 w 58356"/>
                <a:gd name="connsiteY4" fmla="*/ 0 h 297996"/>
                <a:gd name="connsiteX0" fmla="*/ 59076 w 59076"/>
                <a:gd name="connsiteY0" fmla="*/ 0 h 297996"/>
                <a:gd name="connsiteX1" fmla="*/ 59076 w 59076"/>
                <a:gd name="connsiteY1" fmla="*/ 297996 h 297996"/>
                <a:gd name="connsiteX2" fmla="*/ 22006 w 59076"/>
                <a:gd name="connsiteY2" fmla="*/ 297731 h 297996"/>
                <a:gd name="connsiteX3" fmla="*/ 22172 w 59076"/>
                <a:gd name="connsiteY3" fmla="*/ 630 h 297996"/>
                <a:gd name="connsiteX4" fmla="*/ 59076 w 59076"/>
                <a:gd name="connsiteY4" fmla="*/ 0 h 297996"/>
                <a:gd name="connsiteX0" fmla="*/ 62189 w 62189"/>
                <a:gd name="connsiteY0" fmla="*/ 0 h 297996"/>
                <a:gd name="connsiteX1" fmla="*/ 62189 w 62189"/>
                <a:gd name="connsiteY1" fmla="*/ 297996 h 297996"/>
                <a:gd name="connsiteX2" fmla="*/ 25119 w 62189"/>
                <a:gd name="connsiteY2" fmla="*/ 297731 h 297996"/>
                <a:gd name="connsiteX3" fmla="*/ 25285 w 62189"/>
                <a:gd name="connsiteY3" fmla="*/ 630 h 297996"/>
                <a:gd name="connsiteX4" fmla="*/ 62189 w 62189"/>
                <a:gd name="connsiteY4" fmla="*/ 0 h 297996"/>
                <a:gd name="connsiteX0" fmla="*/ 37070 w 37070"/>
                <a:gd name="connsiteY0" fmla="*/ 0 h 297996"/>
                <a:gd name="connsiteX1" fmla="*/ 37070 w 37070"/>
                <a:gd name="connsiteY1" fmla="*/ 297996 h 297996"/>
                <a:gd name="connsiteX2" fmla="*/ 0 w 37070"/>
                <a:gd name="connsiteY2" fmla="*/ 297731 h 297996"/>
                <a:gd name="connsiteX3" fmla="*/ 166 w 37070"/>
                <a:gd name="connsiteY3" fmla="*/ 630 h 297996"/>
                <a:gd name="connsiteX4" fmla="*/ 37070 w 37070"/>
                <a:gd name="connsiteY4" fmla="*/ 0 h 297996"/>
                <a:gd name="connsiteX0" fmla="*/ 52246 w 52246"/>
                <a:gd name="connsiteY0" fmla="*/ 0 h 297996"/>
                <a:gd name="connsiteX1" fmla="*/ 52246 w 52246"/>
                <a:gd name="connsiteY1" fmla="*/ 297996 h 297996"/>
                <a:gd name="connsiteX2" fmla="*/ 15176 w 52246"/>
                <a:gd name="connsiteY2" fmla="*/ 297731 h 297996"/>
                <a:gd name="connsiteX3" fmla="*/ 0 w 52246"/>
                <a:gd name="connsiteY3" fmla="*/ 630 h 297996"/>
                <a:gd name="connsiteX4" fmla="*/ 52246 w 52246"/>
                <a:gd name="connsiteY4" fmla="*/ 0 h 297996"/>
                <a:gd name="connsiteX0" fmla="*/ 52412 w 52412"/>
                <a:gd name="connsiteY0" fmla="*/ 0 h 300799"/>
                <a:gd name="connsiteX1" fmla="*/ 52412 w 52412"/>
                <a:gd name="connsiteY1" fmla="*/ 297996 h 300799"/>
                <a:gd name="connsiteX2" fmla="*/ 0 w 52412"/>
                <a:gd name="connsiteY2" fmla="*/ 300799 h 300799"/>
                <a:gd name="connsiteX3" fmla="*/ 166 w 52412"/>
                <a:gd name="connsiteY3" fmla="*/ 630 h 300799"/>
                <a:gd name="connsiteX4" fmla="*/ 52412 w 52412"/>
                <a:gd name="connsiteY4" fmla="*/ 0 h 300799"/>
                <a:gd name="connsiteX0" fmla="*/ 55339 w 55339"/>
                <a:gd name="connsiteY0" fmla="*/ 0 h 300799"/>
                <a:gd name="connsiteX1" fmla="*/ 55339 w 55339"/>
                <a:gd name="connsiteY1" fmla="*/ 297996 h 300799"/>
                <a:gd name="connsiteX2" fmla="*/ 2927 w 55339"/>
                <a:gd name="connsiteY2" fmla="*/ 300799 h 300799"/>
                <a:gd name="connsiteX3" fmla="*/ 0 w 55339"/>
                <a:gd name="connsiteY3" fmla="*/ 17612 h 300799"/>
                <a:gd name="connsiteX4" fmla="*/ 55339 w 55339"/>
                <a:gd name="connsiteY4" fmla="*/ 0 h 300799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89478 h 297996"/>
                <a:gd name="connsiteX3" fmla="*/ 167 w 55506"/>
                <a:gd name="connsiteY3" fmla="*/ 17612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89478 h 297996"/>
                <a:gd name="connsiteX3" fmla="*/ 167 w 55506"/>
                <a:gd name="connsiteY3" fmla="*/ 17612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89478 h 297996"/>
                <a:gd name="connsiteX3" fmla="*/ 168 w 55506"/>
                <a:gd name="connsiteY3" fmla="*/ 4983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89478 h 297996"/>
                <a:gd name="connsiteX3" fmla="*/ 168 w 55506"/>
                <a:gd name="connsiteY3" fmla="*/ 4983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89478 h 297996"/>
                <a:gd name="connsiteX3" fmla="*/ 168 w 55506"/>
                <a:gd name="connsiteY3" fmla="*/ 4983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97055 h 297996"/>
                <a:gd name="connsiteX3" fmla="*/ 168 w 55506"/>
                <a:gd name="connsiteY3" fmla="*/ 4983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97055 h 297996"/>
                <a:gd name="connsiteX3" fmla="*/ 168 w 55506"/>
                <a:gd name="connsiteY3" fmla="*/ 1195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97055 h 297996"/>
                <a:gd name="connsiteX3" fmla="*/ 168 w 55506"/>
                <a:gd name="connsiteY3" fmla="*/ 1195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97055 h 297996"/>
                <a:gd name="connsiteX3" fmla="*/ 168 w 55506"/>
                <a:gd name="connsiteY3" fmla="*/ 1195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97055 h 297996"/>
                <a:gd name="connsiteX3" fmla="*/ 168 w 55506"/>
                <a:gd name="connsiteY3" fmla="*/ 1195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97055 h 297996"/>
                <a:gd name="connsiteX3" fmla="*/ 168 w 55506"/>
                <a:gd name="connsiteY3" fmla="*/ 1195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97055 h 297996"/>
                <a:gd name="connsiteX3" fmla="*/ 168 w 55506"/>
                <a:gd name="connsiteY3" fmla="*/ 2458 h 297996"/>
                <a:gd name="connsiteX4" fmla="*/ 55506 w 55506"/>
                <a:gd name="connsiteY4" fmla="*/ 0 h 297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06" h="297996">
                  <a:moveTo>
                    <a:pt x="55506" y="0"/>
                  </a:moveTo>
                  <a:cubicBezTo>
                    <a:pt x="51905" y="132166"/>
                    <a:pt x="51902" y="206241"/>
                    <a:pt x="55506" y="297996"/>
                  </a:cubicBezTo>
                  <a:lnTo>
                    <a:pt x="0" y="297055"/>
                  </a:lnTo>
                  <a:cubicBezTo>
                    <a:pt x="55" y="198021"/>
                    <a:pt x="113" y="101492"/>
                    <a:pt x="168" y="2458"/>
                  </a:cubicBezTo>
                  <a:lnTo>
                    <a:pt x="5550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0"/>
                  </a:schemeClr>
                </a:gs>
                <a:gs pos="50000">
                  <a:schemeClr val="tx2">
                    <a:alpha val="19000"/>
                  </a:schemeClr>
                </a:gs>
                <a:gs pos="100000">
                  <a:schemeClr val="tx2">
                    <a:alpha val="33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28800" y="4978399"/>
            <a:ext cx="5486400" cy="574635"/>
          </a:xfrm>
        </p:spPr>
        <p:txBody>
          <a:bodyPr anchor="b">
            <a:normAutofit/>
          </a:bodyPr>
          <a:lstStyle>
            <a:lvl1pPr algn="ctr">
              <a:defRPr sz="2800">
                <a:solidFill>
                  <a:schemeClr val="accent2"/>
                </a:solidFill>
              </a:defRPr>
            </a:lvl1pPr>
          </a:lstStyle>
          <a:p>
            <a:r>
              <a:rPr lang="ko-KR" altLang="en-US" smtClean="0"/>
              <a:t>마스터 제목 스타일 편집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5554167"/>
            <a:ext cx="5486400" cy="313485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buNone/>
              <a:defRPr sz="1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 smtClean="0"/>
              <a:t>마스터 부제목 스타일 편집</a:t>
            </a:r>
            <a:endParaRPr 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1828800" y="1143001"/>
            <a:ext cx="5486400" cy="3757613"/>
          </a:xfrm>
          <a:prstGeom prst="roundRect">
            <a:avLst>
              <a:gd name="adj" fmla="val 8555"/>
            </a:avLst>
          </a:prstGeom>
          <a:solidFill>
            <a:schemeClr val="bg1"/>
          </a:solidFill>
          <a:ln w="19050">
            <a:noFill/>
          </a:ln>
        </p:spPr>
        <p:txBody>
          <a:bodyPr tIns="182880"/>
          <a:lstStyle>
            <a:lvl1pPr marL="0" indent="0" algn="ctr">
              <a:buNone/>
              <a:defRPr/>
            </a:lvl1pPr>
          </a:lstStyle>
          <a:p>
            <a:r>
              <a:rPr lang="ko-KR" altLang="en-US" smtClean="0"/>
              <a:t>그림을 추가하려면 아이콘을 클릭하십시오</a:t>
            </a:r>
            <a:endParaRPr lang="en-US"/>
          </a:p>
        </p:txBody>
      </p:sp>
      <p:grpSp>
        <p:nvGrpSpPr>
          <p:cNvPr id="2146" name="Group 5"/>
          <p:cNvGrpSpPr/>
          <p:nvPr/>
        </p:nvGrpSpPr>
        <p:grpSpPr>
          <a:xfrm>
            <a:off x="3768198" y="346304"/>
            <a:ext cx="1626085" cy="534117"/>
            <a:chOff x="5024264" y="346303"/>
            <a:chExt cx="2168113" cy="534117"/>
          </a:xfrm>
        </p:grpSpPr>
        <p:sp>
          <p:nvSpPr>
            <p:cNvPr id="2056" name="Freeform 35"/>
            <p:cNvSpPr>
              <a:spLocks/>
            </p:cNvSpPr>
            <p:nvPr/>
          </p:nvSpPr>
          <p:spPr bwMode="ltGray">
            <a:xfrm>
              <a:off x="6192020" y="346303"/>
              <a:ext cx="216577" cy="285456"/>
            </a:xfrm>
            <a:custGeom>
              <a:avLst/>
              <a:gdLst>
                <a:gd name="T0" fmla="*/ 3 w 52"/>
                <a:gd name="T1" fmla="*/ 46 h 48"/>
                <a:gd name="T2" fmla="*/ 1 w 52"/>
                <a:gd name="T3" fmla="*/ 35 h 48"/>
                <a:gd name="T4" fmla="*/ 8 w 52"/>
                <a:gd name="T5" fmla="*/ 24 h 48"/>
                <a:gd name="T6" fmla="*/ 12 w 52"/>
                <a:gd name="T7" fmla="*/ 18 h 48"/>
                <a:gd name="T8" fmla="*/ 29 w 52"/>
                <a:gd name="T9" fmla="*/ 6 h 48"/>
                <a:gd name="T10" fmla="*/ 36 w 52"/>
                <a:gd name="T11" fmla="*/ 3 h 48"/>
                <a:gd name="T12" fmla="*/ 43 w 52"/>
                <a:gd name="T13" fmla="*/ 1 h 48"/>
                <a:gd name="T14" fmla="*/ 52 w 52"/>
                <a:gd name="T15" fmla="*/ 0 h 48"/>
                <a:gd name="T16" fmla="*/ 43 w 52"/>
                <a:gd name="T17" fmla="*/ 15 h 48"/>
                <a:gd name="T18" fmla="*/ 30 w 52"/>
                <a:gd name="T19" fmla="*/ 30 h 48"/>
                <a:gd name="T20" fmla="*/ 18 w 52"/>
                <a:gd name="T21" fmla="*/ 41 h 48"/>
                <a:gd name="T22" fmla="*/ 13 w 52"/>
                <a:gd name="T23" fmla="*/ 45 h 48"/>
                <a:gd name="T24" fmla="*/ 13 w 52"/>
                <a:gd name="T25" fmla="*/ 48 h 48"/>
                <a:gd name="T26" fmla="*/ 9 w 52"/>
                <a:gd name="T27" fmla="*/ 47 h 48"/>
                <a:gd name="T28" fmla="*/ 3 w 52"/>
                <a:gd name="T29" fmla="*/ 46 h 48"/>
                <a:gd name="connsiteX0" fmla="*/ 425 w 9848"/>
                <a:gd name="connsiteY0" fmla="*/ 9698 h 10115"/>
                <a:gd name="connsiteX1" fmla="*/ 40 w 9848"/>
                <a:gd name="connsiteY1" fmla="*/ 7407 h 10115"/>
                <a:gd name="connsiteX2" fmla="*/ 1386 w 9848"/>
                <a:gd name="connsiteY2" fmla="*/ 5115 h 10115"/>
                <a:gd name="connsiteX3" fmla="*/ 2156 w 9848"/>
                <a:gd name="connsiteY3" fmla="*/ 3865 h 10115"/>
                <a:gd name="connsiteX4" fmla="*/ 5425 w 9848"/>
                <a:gd name="connsiteY4" fmla="*/ 1365 h 10115"/>
                <a:gd name="connsiteX5" fmla="*/ 6771 w 9848"/>
                <a:gd name="connsiteY5" fmla="*/ 740 h 10115"/>
                <a:gd name="connsiteX6" fmla="*/ 9848 w 9848"/>
                <a:gd name="connsiteY6" fmla="*/ 115 h 10115"/>
                <a:gd name="connsiteX7" fmla="*/ 8117 w 9848"/>
                <a:gd name="connsiteY7" fmla="*/ 3240 h 10115"/>
                <a:gd name="connsiteX8" fmla="*/ 5617 w 9848"/>
                <a:gd name="connsiteY8" fmla="*/ 6365 h 10115"/>
                <a:gd name="connsiteX9" fmla="*/ 3310 w 9848"/>
                <a:gd name="connsiteY9" fmla="*/ 8657 h 10115"/>
                <a:gd name="connsiteX10" fmla="*/ 2348 w 9848"/>
                <a:gd name="connsiteY10" fmla="*/ 9490 h 10115"/>
                <a:gd name="connsiteX11" fmla="*/ 2348 w 9848"/>
                <a:gd name="connsiteY11" fmla="*/ 10115 h 10115"/>
                <a:gd name="connsiteX12" fmla="*/ 1579 w 9848"/>
                <a:gd name="connsiteY12" fmla="*/ 9907 h 10115"/>
                <a:gd name="connsiteX13" fmla="*/ 425 w 9848"/>
                <a:gd name="connsiteY13" fmla="*/ 9698 h 10115"/>
                <a:gd name="connsiteX0" fmla="*/ 431 w 9999"/>
                <a:gd name="connsiteY0" fmla="*/ 9643 h 10055"/>
                <a:gd name="connsiteX1" fmla="*/ 40 w 9999"/>
                <a:gd name="connsiteY1" fmla="*/ 7378 h 10055"/>
                <a:gd name="connsiteX2" fmla="*/ 1406 w 9999"/>
                <a:gd name="connsiteY2" fmla="*/ 5112 h 10055"/>
                <a:gd name="connsiteX3" fmla="*/ 2188 w 9999"/>
                <a:gd name="connsiteY3" fmla="*/ 3876 h 10055"/>
                <a:gd name="connsiteX4" fmla="*/ 5508 w 9999"/>
                <a:gd name="connsiteY4" fmla="*/ 1404 h 10055"/>
                <a:gd name="connsiteX5" fmla="*/ 6875 w 9999"/>
                <a:gd name="connsiteY5" fmla="*/ 787 h 10055"/>
                <a:gd name="connsiteX6" fmla="*/ 8366 w 9999"/>
                <a:gd name="connsiteY6" fmla="*/ 445 h 10055"/>
                <a:gd name="connsiteX7" fmla="*/ 9999 w 9999"/>
                <a:gd name="connsiteY7" fmla="*/ 169 h 10055"/>
                <a:gd name="connsiteX8" fmla="*/ 8241 w 9999"/>
                <a:gd name="connsiteY8" fmla="*/ 3258 h 10055"/>
                <a:gd name="connsiteX9" fmla="*/ 5703 w 9999"/>
                <a:gd name="connsiteY9" fmla="*/ 6348 h 10055"/>
                <a:gd name="connsiteX10" fmla="*/ 3360 w 9999"/>
                <a:gd name="connsiteY10" fmla="*/ 8614 h 10055"/>
                <a:gd name="connsiteX11" fmla="*/ 2383 w 9999"/>
                <a:gd name="connsiteY11" fmla="*/ 9437 h 10055"/>
                <a:gd name="connsiteX12" fmla="*/ 2383 w 9999"/>
                <a:gd name="connsiteY12" fmla="*/ 10055 h 10055"/>
                <a:gd name="connsiteX13" fmla="*/ 1602 w 9999"/>
                <a:gd name="connsiteY13" fmla="*/ 9849 h 10055"/>
                <a:gd name="connsiteX14" fmla="*/ 431 w 9999"/>
                <a:gd name="connsiteY14" fmla="*/ 9643 h 10055"/>
                <a:gd name="connsiteX0" fmla="*/ 431 w 10000"/>
                <a:gd name="connsiteY0" fmla="*/ 9590 h 10000"/>
                <a:gd name="connsiteX1" fmla="*/ 40 w 10000"/>
                <a:gd name="connsiteY1" fmla="*/ 7338 h 10000"/>
                <a:gd name="connsiteX2" fmla="*/ 1406 w 10000"/>
                <a:gd name="connsiteY2" fmla="*/ 5084 h 10000"/>
                <a:gd name="connsiteX3" fmla="*/ 2188 w 10000"/>
                <a:gd name="connsiteY3" fmla="*/ 3855 h 10000"/>
                <a:gd name="connsiteX4" fmla="*/ 6876 w 10000"/>
                <a:gd name="connsiteY4" fmla="*/ 783 h 10000"/>
                <a:gd name="connsiteX5" fmla="*/ 8367 w 10000"/>
                <a:gd name="connsiteY5" fmla="*/ 443 h 10000"/>
                <a:gd name="connsiteX6" fmla="*/ 10000 w 10000"/>
                <a:gd name="connsiteY6" fmla="*/ 168 h 10000"/>
                <a:gd name="connsiteX7" fmla="*/ 8242 w 10000"/>
                <a:gd name="connsiteY7" fmla="*/ 3240 h 10000"/>
                <a:gd name="connsiteX8" fmla="*/ 5704 w 10000"/>
                <a:gd name="connsiteY8" fmla="*/ 6313 h 10000"/>
                <a:gd name="connsiteX9" fmla="*/ 3360 w 10000"/>
                <a:gd name="connsiteY9" fmla="*/ 8567 h 10000"/>
                <a:gd name="connsiteX10" fmla="*/ 2383 w 10000"/>
                <a:gd name="connsiteY10" fmla="*/ 9385 h 10000"/>
                <a:gd name="connsiteX11" fmla="*/ 2383 w 10000"/>
                <a:gd name="connsiteY11" fmla="*/ 10000 h 10000"/>
                <a:gd name="connsiteX12" fmla="*/ 1602 w 10000"/>
                <a:gd name="connsiteY12" fmla="*/ 9795 h 10000"/>
                <a:gd name="connsiteX13" fmla="*/ 431 w 10000"/>
                <a:gd name="connsiteY13" fmla="*/ 9590 h 10000"/>
                <a:gd name="connsiteX0" fmla="*/ 431 w 10000"/>
                <a:gd name="connsiteY0" fmla="*/ 9590 h 10000"/>
                <a:gd name="connsiteX1" fmla="*/ 40 w 10000"/>
                <a:gd name="connsiteY1" fmla="*/ 7338 h 10000"/>
                <a:gd name="connsiteX2" fmla="*/ 1406 w 10000"/>
                <a:gd name="connsiteY2" fmla="*/ 5084 h 10000"/>
                <a:gd name="connsiteX3" fmla="*/ 2188 w 10000"/>
                <a:gd name="connsiteY3" fmla="*/ 3855 h 10000"/>
                <a:gd name="connsiteX4" fmla="*/ 8367 w 10000"/>
                <a:gd name="connsiteY4" fmla="*/ 443 h 10000"/>
                <a:gd name="connsiteX5" fmla="*/ 10000 w 10000"/>
                <a:gd name="connsiteY5" fmla="*/ 168 h 10000"/>
                <a:gd name="connsiteX6" fmla="*/ 8242 w 10000"/>
                <a:gd name="connsiteY6" fmla="*/ 3240 h 10000"/>
                <a:gd name="connsiteX7" fmla="*/ 5704 w 10000"/>
                <a:gd name="connsiteY7" fmla="*/ 6313 h 10000"/>
                <a:gd name="connsiteX8" fmla="*/ 3360 w 10000"/>
                <a:gd name="connsiteY8" fmla="*/ 8567 h 10000"/>
                <a:gd name="connsiteX9" fmla="*/ 2383 w 10000"/>
                <a:gd name="connsiteY9" fmla="*/ 9385 h 10000"/>
                <a:gd name="connsiteX10" fmla="*/ 2383 w 10000"/>
                <a:gd name="connsiteY10" fmla="*/ 10000 h 10000"/>
                <a:gd name="connsiteX11" fmla="*/ 1602 w 10000"/>
                <a:gd name="connsiteY11" fmla="*/ 9795 h 10000"/>
                <a:gd name="connsiteX12" fmla="*/ 431 w 10000"/>
                <a:gd name="connsiteY12" fmla="*/ 9590 h 10000"/>
                <a:gd name="connsiteX0" fmla="*/ 431 w 10000"/>
                <a:gd name="connsiteY0" fmla="*/ 9422 h 9832"/>
                <a:gd name="connsiteX1" fmla="*/ 40 w 10000"/>
                <a:gd name="connsiteY1" fmla="*/ 7170 h 9832"/>
                <a:gd name="connsiteX2" fmla="*/ 1406 w 10000"/>
                <a:gd name="connsiteY2" fmla="*/ 4916 h 9832"/>
                <a:gd name="connsiteX3" fmla="*/ 2188 w 10000"/>
                <a:gd name="connsiteY3" fmla="*/ 3687 h 9832"/>
                <a:gd name="connsiteX4" fmla="*/ 10000 w 10000"/>
                <a:gd name="connsiteY4" fmla="*/ 0 h 9832"/>
                <a:gd name="connsiteX5" fmla="*/ 8242 w 10000"/>
                <a:gd name="connsiteY5" fmla="*/ 3072 h 9832"/>
                <a:gd name="connsiteX6" fmla="*/ 5704 w 10000"/>
                <a:gd name="connsiteY6" fmla="*/ 6145 h 9832"/>
                <a:gd name="connsiteX7" fmla="*/ 3360 w 10000"/>
                <a:gd name="connsiteY7" fmla="*/ 8399 h 9832"/>
                <a:gd name="connsiteX8" fmla="*/ 2383 w 10000"/>
                <a:gd name="connsiteY8" fmla="*/ 9217 h 9832"/>
                <a:gd name="connsiteX9" fmla="*/ 2383 w 10000"/>
                <a:gd name="connsiteY9" fmla="*/ 9832 h 9832"/>
                <a:gd name="connsiteX10" fmla="*/ 1602 w 10000"/>
                <a:gd name="connsiteY10" fmla="*/ 9627 h 9832"/>
                <a:gd name="connsiteX11" fmla="*/ 431 w 10000"/>
                <a:gd name="connsiteY11" fmla="*/ 9422 h 9832"/>
                <a:gd name="connsiteX0" fmla="*/ 431 w 10000"/>
                <a:gd name="connsiteY0" fmla="*/ 9583 h 10000"/>
                <a:gd name="connsiteX1" fmla="*/ 40 w 10000"/>
                <a:gd name="connsiteY1" fmla="*/ 7293 h 10000"/>
                <a:gd name="connsiteX2" fmla="*/ 1406 w 10000"/>
                <a:gd name="connsiteY2" fmla="*/ 5000 h 10000"/>
                <a:gd name="connsiteX3" fmla="*/ 10000 w 10000"/>
                <a:gd name="connsiteY3" fmla="*/ 0 h 10000"/>
                <a:gd name="connsiteX4" fmla="*/ 8242 w 10000"/>
                <a:gd name="connsiteY4" fmla="*/ 3124 h 10000"/>
                <a:gd name="connsiteX5" fmla="*/ 5704 w 10000"/>
                <a:gd name="connsiteY5" fmla="*/ 6250 h 10000"/>
                <a:gd name="connsiteX6" fmla="*/ 3360 w 10000"/>
                <a:gd name="connsiteY6" fmla="*/ 8543 h 10000"/>
                <a:gd name="connsiteX7" fmla="*/ 2383 w 10000"/>
                <a:gd name="connsiteY7" fmla="*/ 9374 h 10000"/>
                <a:gd name="connsiteX8" fmla="*/ 2383 w 10000"/>
                <a:gd name="connsiteY8" fmla="*/ 10000 h 10000"/>
                <a:gd name="connsiteX9" fmla="*/ 1602 w 10000"/>
                <a:gd name="connsiteY9" fmla="*/ 9791 h 10000"/>
                <a:gd name="connsiteX10" fmla="*/ 431 w 10000"/>
                <a:gd name="connsiteY10" fmla="*/ 9583 h 10000"/>
                <a:gd name="connsiteX0" fmla="*/ 431 w 10000"/>
                <a:gd name="connsiteY0" fmla="*/ 9583 h 10000"/>
                <a:gd name="connsiteX1" fmla="*/ 40 w 10000"/>
                <a:gd name="connsiteY1" fmla="*/ 7293 h 10000"/>
                <a:gd name="connsiteX2" fmla="*/ 10000 w 10000"/>
                <a:gd name="connsiteY2" fmla="*/ 0 h 10000"/>
                <a:gd name="connsiteX3" fmla="*/ 8242 w 10000"/>
                <a:gd name="connsiteY3" fmla="*/ 3124 h 10000"/>
                <a:gd name="connsiteX4" fmla="*/ 5704 w 10000"/>
                <a:gd name="connsiteY4" fmla="*/ 6250 h 10000"/>
                <a:gd name="connsiteX5" fmla="*/ 3360 w 10000"/>
                <a:gd name="connsiteY5" fmla="*/ 8543 h 10000"/>
                <a:gd name="connsiteX6" fmla="*/ 2383 w 10000"/>
                <a:gd name="connsiteY6" fmla="*/ 9374 h 10000"/>
                <a:gd name="connsiteX7" fmla="*/ 2383 w 10000"/>
                <a:gd name="connsiteY7" fmla="*/ 10000 h 10000"/>
                <a:gd name="connsiteX8" fmla="*/ 1602 w 10000"/>
                <a:gd name="connsiteY8" fmla="*/ 9791 h 10000"/>
                <a:gd name="connsiteX9" fmla="*/ 431 w 10000"/>
                <a:gd name="connsiteY9" fmla="*/ 9583 h 10000"/>
                <a:gd name="connsiteX0" fmla="*/ 431 w 10000"/>
                <a:gd name="connsiteY0" fmla="*/ 9583 h 10013"/>
                <a:gd name="connsiteX1" fmla="*/ 40 w 10000"/>
                <a:gd name="connsiteY1" fmla="*/ 7293 h 10013"/>
                <a:gd name="connsiteX2" fmla="*/ 10000 w 10000"/>
                <a:gd name="connsiteY2" fmla="*/ 0 h 10013"/>
                <a:gd name="connsiteX3" fmla="*/ 8242 w 10000"/>
                <a:gd name="connsiteY3" fmla="*/ 3124 h 10013"/>
                <a:gd name="connsiteX4" fmla="*/ 5704 w 10000"/>
                <a:gd name="connsiteY4" fmla="*/ 6250 h 10013"/>
                <a:gd name="connsiteX5" fmla="*/ 3360 w 10000"/>
                <a:gd name="connsiteY5" fmla="*/ 8543 h 10013"/>
                <a:gd name="connsiteX6" fmla="*/ 2383 w 10000"/>
                <a:gd name="connsiteY6" fmla="*/ 9374 h 10013"/>
                <a:gd name="connsiteX7" fmla="*/ 2383 w 10000"/>
                <a:gd name="connsiteY7" fmla="*/ 10000 h 10013"/>
                <a:gd name="connsiteX8" fmla="*/ 431 w 10000"/>
                <a:gd name="connsiteY8" fmla="*/ 9583 h 10013"/>
                <a:gd name="connsiteX0" fmla="*/ 431 w 10000"/>
                <a:gd name="connsiteY0" fmla="*/ 9583 h 9583"/>
                <a:gd name="connsiteX1" fmla="*/ 40 w 10000"/>
                <a:gd name="connsiteY1" fmla="*/ 7293 h 9583"/>
                <a:gd name="connsiteX2" fmla="*/ 10000 w 10000"/>
                <a:gd name="connsiteY2" fmla="*/ 0 h 9583"/>
                <a:gd name="connsiteX3" fmla="*/ 8242 w 10000"/>
                <a:gd name="connsiteY3" fmla="*/ 3124 h 9583"/>
                <a:gd name="connsiteX4" fmla="*/ 5704 w 10000"/>
                <a:gd name="connsiteY4" fmla="*/ 6250 h 9583"/>
                <a:gd name="connsiteX5" fmla="*/ 3360 w 10000"/>
                <a:gd name="connsiteY5" fmla="*/ 8543 h 9583"/>
                <a:gd name="connsiteX6" fmla="*/ 2383 w 10000"/>
                <a:gd name="connsiteY6" fmla="*/ 9374 h 9583"/>
                <a:gd name="connsiteX7" fmla="*/ 431 w 10000"/>
                <a:gd name="connsiteY7" fmla="*/ 9583 h 9583"/>
                <a:gd name="connsiteX0" fmla="*/ 2343 w 9960"/>
                <a:gd name="connsiteY0" fmla="*/ 9782 h 9782"/>
                <a:gd name="connsiteX1" fmla="*/ 0 w 9960"/>
                <a:gd name="connsiteY1" fmla="*/ 7610 h 9782"/>
                <a:gd name="connsiteX2" fmla="*/ 9960 w 9960"/>
                <a:gd name="connsiteY2" fmla="*/ 0 h 9782"/>
                <a:gd name="connsiteX3" fmla="*/ 8202 w 9960"/>
                <a:gd name="connsiteY3" fmla="*/ 3260 h 9782"/>
                <a:gd name="connsiteX4" fmla="*/ 5664 w 9960"/>
                <a:gd name="connsiteY4" fmla="*/ 6522 h 9782"/>
                <a:gd name="connsiteX5" fmla="*/ 3320 w 9960"/>
                <a:gd name="connsiteY5" fmla="*/ 8915 h 9782"/>
                <a:gd name="connsiteX6" fmla="*/ 2343 w 9960"/>
                <a:gd name="connsiteY6" fmla="*/ 9782 h 9782"/>
                <a:gd name="connsiteX0" fmla="*/ 2352 w 10000"/>
                <a:gd name="connsiteY0" fmla="*/ 10000 h 10000"/>
                <a:gd name="connsiteX1" fmla="*/ 0 w 10000"/>
                <a:gd name="connsiteY1" fmla="*/ 7780 h 10000"/>
                <a:gd name="connsiteX2" fmla="*/ 10000 w 10000"/>
                <a:gd name="connsiteY2" fmla="*/ 0 h 10000"/>
                <a:gd name="connsiteX3" fmla="*/ 8235 w 10000"/>
                <a:gd name="connsiteY3" fmla="*/ 3333 h 10000"/>
                <a:gd name="connsiteX4" fmla="*/ 5687 w 10000"/>
                <a:gd name="connsiteY4" fmla="*/ 6667 h 10000"/>
                <a:gd name="connsiteX5" fmla="*/ 2352 w 10000"/>
                <a:gd name="connsiteY5" fmla="*/ 10000 h 10000"/>
                <a:gd name="connsiteX0" fmla="*/ 2352 w 10000"/>
                <a:gd name="connsiteY0" fmla="*/ 10000 h 10000"/>
                <a:gd name="connsiteX1" fmla="*/ 0 w 10000"/>
                <a:gd name="connsiteY1" fmla="*/ 7780 h 10000"/>
                <a:gd name="connsiteX2" fmla="*/ 10000 w 10000"/>
                <a:gd name="connsiteY2" fmla="*/ 0 h 10000"/>
                <a:gd name="connsiteX3" fmla="*/ 8235 w 10000"/>
                <a:gd name="connsiteY3" fmla="*/ 3333 h 10000"/>
                <a:gd name="connsiteX4" fmla="*/ 2352 w 10000"/>
                <a:gd name="connsiteY4" fmla="*/ 10000 h 10000"/>
                <a:gd name="connsiteX0" fmla="*/ 2352 w 10017"/>
                <a:gd name="connsiteY0" fmla="*/ 10000 h 10000"/>
                <a:gd name="connsiteX1" fmla="*/ 0 w 10017"/>
                <a:gd name="connsiteY1" fmla="*/ 7780 h 10000"/>
                <a:gd name="connsiteX2" fmla="*/ 10000 w 10017"/>
                <a:gd name="connsiteY2" fmla="*/ 0 h 10000"/>
                <a:gd name="connsiteX3" fmla="*/ 2352 w 10017"/>
                <a:gd name="connsiteY3" fmla="*/ 10000 h 10000"/>
                <a:gd name="connsiteX0" fmla="*/ 2352 w 10017"/>
                <a:gd name="connsiteY0" fmla="*/ 10000 h 10000"/>
                <a:gd name="connsiteX1" fmla="*/ 0 w 10017"/>
                <a:gd name="connsiteY1" fmla="*/ 7780 h 10000"/>
                <a:gd name="connsiteX2" fmla="*/ 10000 w 10017"/>
                <a:gd name="connsiteY2" fmla="*/ 0 h 10000"/>
                <a:gd name="connsiteX3" fmla="*/ 2352 w 10017"/>
                <a:gd name="connsiteY3" fmla="*/ 10000 h 10000"/>
                <a:gd name="connsiteX0" fmla="*/ 2352 w 10000"/>
                <a:gd name="connsiteY0" fmla="*/ 10000 h 10000"/>
                <a:gd name="connsiteX1" fmla="*/ 0 w 10000"/>
                <a:gd name="connsiteY1" fmla="*/ 7780 h 10000"/>
                <a:gd name="connsiteX2" fmla="*/ 10000 w 10000"/>
                <a:gd name="connsiteY2" fmla="*/ 0 h 10000"/>
                <a:gd name="connsiteX3" fmla="*/ 2352 w 10000"/>
                <a:gd name="connsiteY3" fmla="*/ 10000 h 10000"/>
                <a:gd name="connsiteX0" fmla="*/ 2068 w 9716"/>
                <a:gd name="connsiteY0" fmla="*/ 10000 h 10523"/>
                <a:gd name="connsiteX1" fmla="*/ 0 w 9716"/>
                <a:gd name="connsiteY1" fmla="*/ 9000 h 10523"/>
                <a:gd name="connsiteX2" fmla="*/ 9716 w 9716"/>
                <a:gd name="connsiteY2" fmla="*/ 0 h 10523"/>
                <a:gd name="connsiteX3" fmla="*/ 2068 w 9716"/>
                <a:gd name="connsiteY3" fmla="*/ 10000 h 10523"/>
                <a:gd name="connsiteX0" fmla="*/ 2135 w 10007"/>
                <a:gd name="connsiteY0" fmla="*/ 9503 h 10000"/>
                <a:gd name="connsiteX1" fmla="*/ 7 w 10007"/>
                <a:gd name="connsiteY1" fmla="*/ 8553 h 10000"/>
                <a:gd name="connsiteX2" fmla="*/ 10007 w 10007"/>
                <a:gd name="connsiteY2" fmla="*/ 0 h 10000"/>
                <a:gd name="connsiteX3" fmla="*/ 2135 w 10007"/>
                <a:gd name="connsiteY3" fmla="*/ 9503 h 10000"/>
                <a:gd name="connsiteX0" fmla="*/ 2135 w 10007"/>
                <a:gd name="connsiteY0" fmla="*/ 9503 h 9503"/>
                <a:gd name="connsiteX1" fmla="*/ 7 w 10007"/>
                <a:gd name="connsiteY1" fmla="*/ 8553 h 9503"/>
                <a:gd name="connsiteX2" fmla="*/ 10007 w 10007"/>
                <a:gd name="connsiteY2" fmla="*/ 0 h 9503"/>
                <a:gd name="connsiteX3" fmla="*/ 2135 w 10007"/>
                <a:gd name="connsiteY3" fmla="*/ 9503 h 9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7" h="9503">
                  <a:moveTo>
                    <a:pt x="2135" y="9503"/>
                  </a:moveTo>
                  <a:lnTo>
                    <a:pt x="7" y="8553"/>
                  </a:lnTo>
                  <a:cubicBezTo>
                    <a:pt x="-247" y="6300"/>
                    <a:pt x="5668" y="388"/>
                    <a:pt x="10007" y="0"/>
                  </a:cubicBezTo>
                  <a:cubicBezTo>
                    <a:pt x="9386" y="3514"/>
                    <a:pt x="3802" y="8078"/>
                    <a:pt x="2135" y="9503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36"/>
            <p:cNvSpPr>
              <a:spLocks/>
            </p:cNvSpPr>
            <p:nvPr/>
          </p:nvSpPr>
          <p:spPr bwMode="ltGray">
            <a:xfrm rot="1664174">
              <a:off x="6264597" y="388203"/>
              <a:ext cx="170736" cy="287154"/>
            </a:xfrm>
            <a:custGeom>
              <a:avLst/>
              <a:gdLst>
                <a:gd name="T0" fmla="*/ 3 w 46"/>
                <a:gd name="T1" fmla="*/ 44 h 47"/>
                <a:gd name="T2" fmla="*/ 1 w 46"/>
                <a:gd name="T3" fmla="*/ 33 h 47"/>
                <a:gd name="T4" fmla="*/ 6 w 46"/>
                <a:gd name="T5" fmla="*/ 22 h 47"/>
                <a:gd name="T6" fmla="*/ 10 w 46"/>
                <a:gd name="T7" fmla="*/ 16 h 47"/>
                <a:gd name="T8" fmla="*/ 24 w 46"/>
                <a:gd name="T9" fmla="*/ 5 h 47"/>
                <a:gd name="T10" fmla="*/ 31 w 46"/>
                <a:gd name="T11" fmla="*/ 2 h 47"/>
                <a:gd name="T12" fmla="*/ 38 w 46"/>
                <a:gd name="T13" fmla="*/ 0 h 47"/>
                <a:gd name="T14" fmla="*/ 46 w 46"/>
                <a:gd name="T15" fmla="*/ 0 h 47"/>
                <a:gd name="T16" fmla="*/ 39 w 46"/>
                <a:gd name="T17" fmla="*/ 15 h 47"/>
                <a:gd name="T18" fmla="*/ 27 w 46"/>
                <a:gd name="T19" fmla="*/ 30 h 47"/>
                <a:gd name="T20" fmla="*/ 17 w 46"/>
                <a:gd name="T21" fmla="*/ 41 h 47"/>
                <a:gd name="T22" fmla="*/ 13 w 46"/>
                <a:gd name="T23" fmla="*/ 45 h 47"/>
                <a:gd name="T24" fmla="*/ 12 w 46"/>
                <a:gd name="T25" fmla="*/ 47 h 47"/>
                <a:gd name="T26" fmla="*/ 9 w 46"/>
                <a:gd name="T27" fmla="*/ 46 h 47"/>
                <a:gd name="T28" fmla="*/ 3 w 46"/>
                <a:gd name="T29" fmla="*/ 44 h 47"/>
                <a:gd name="connsiteX0" fmla="*/ 480 w 9828"/>
                <a:gd name="connsiteY0" fmla="*/ 9515 h 10153"/>
                <a:gd name="connsiteX1" fmla="*/ 45 w 9828"/>
                <a:gd name="connsiteY1" fmla="*/ 7174 h 10153"/>
                <a:gd name="connsiteX2" fmla="*/ 1132 w 9828"/>
                <a:gd name="connsiteY2" fmla="*/ 4834 h 10153"/>
                <a:gd name="connsiteX3" fmla="*/ 2002 w 9828"/>
                <a:gd name="connsiteY3" fmla="*/ 3557 h 10153"/>
                <a:gd name="connsiteX4" fmla="*/ 5045 w 9828"/>
                <a:gd name="connsiteY4" fmla="*/ 1217 h 10153"/>
                <a:gd name="connsiteX5" fmla="*/ 6567 w 9828"/>
                <a:gd name="connsiteY5" fmla="*/ 579 h 10153"/>
                <a:gd name="connsiteX6" fmla="*/ 9828 w 9828"/>
                <a:gd name="connsiteY6" fmla="*/ 153 h 10153"/>
                <a:gd name="connsiteX7" fmla="*/ 8306 w 9828"/>
                <a:gd name="connsiteY7" fmla="*/ 3344 h 10153"/>
                <a:gd name="connsiteX8" fmla="*/ 5698 w 9828"/>
                <a:gd name="connsiteY8" fmla="*/ 6536 h 10153"/>
                <a:gd name="connsiteX9" fmla="*/ 3524 w 9828"/>
                <a:gd name="connsiteY9" fmla="*/ 8876 h 10153"/>
                <a:gd name="connsiteX10" fmla="*/ 2654 w 9828"/>
                <a:gd name="connsiteY10" fmla="*/ 9727 h 10153"/>
                <a:gd name="connsiteX11" fmla="*/ 2437 w 9828"/>
                <a:gd name="connsiteY11" fmla="*/ 10153 h 10153"/>
                <a:gd name="connsiteX12" fmla="*/ 1785 w 9828"/>
                <a:gd name="connsiteY12" fmla="*/ 9940 h 10153"/>
                <a:gd name="connsiteX13" fmla="*/ 480 w 9828"/>
                <a:gd name="connsiteY13" fmla="*/ 9515 h 10153"/>
                <a:gd name="connsiteX0" fmla="*/ 488 w 10000"/>
                <a:gd name="connsiteY0" fmla="*/ 9586 h 10214"/>
                <a:gd name="connsiteX1" fmla="*/ 46 w 10000"/>
                <a:gd name="connsiteY1" fmla="*/ 7280 h 10214"/>
                <a:gd name="connsiteX2" fmla="*/ 1152 w 10000"/>
                <a:gd name="connsiteY2" fmla="*/ 4975 h 10214"/>
                <a:gd name="connsiteX3" fmla="*/ 2037 w 10000"/>
                <a:gd name="connsiteY3" fmla="*/ 3717 h 10214"/>
                <a:gd name="connsiteX4" fmla="*/ 5133 w 10000"/>
                <a:gd name="connsiteY4" fmla="*/ 1413 h 10214"/>
                <a:gd name="connsiteX5" fmla="*/ 6682 w 10000"/>
                <a:gd name="connsiteY5" fmla="*/ 784 h 10214"/>
                <a:gd name="connsiteX6" fmla="*/ 8507 w 10000"/>
                <a:gd name="connsiteY6" fmla="*/ 111 h 10214"/>
                <a:gd name="connsiteX7" fmla="*/ 10000 w 10000"/>
                <a:gd name="connsiteY7" fmla="*/ 365 h 10214"/>
                <a:gd name="connsiteX8" fmla="*/ 8451 w 10000"/>
                <a:gd name="connsiteY8" fmla="*/ 3508 h 10214"/>
                <a:gd name="connsiteX9" fmla="*/ 5798 w 10000"/>
                <a:gd name="connsiteY9" fmla="*/ 6652 h 10214"/>
                <a:gd name="connsiteX10" fmla="*/ 3586 w 10000"/>
                <a:gd name="connsiteY10" fmla="*/ 8956 h 10214"/>
                <a:gd name="connsiteX11" fmla="*/ 2700 w 10000"/>
                <a:gd name="connsiteY11" fmla="*/ 9794 h 10214"/>
                <a:gd name="connsiteX12" fmla="*/ 2480 w 10000"/>
                <a:gd name="connsiteY12" fmla="*/ 10214 h 10214"/>
                <a:gd name="connsiteX13" fmla="*/ 1816 w 10000"/>
                <a:gd name="connsiteY13" fmla="*/ 10004 h 10214"/>
                <a:gd name="connsiteX14" fmla="*/ 488 w 10000"/>
                <a:gd name="connsiteY14" fmla="*/ 9586 h 10214"/>
                <a:gd name="connsiteX0" fmla="*/ 488 w 10000"/>
                <a:gd name="connsiteY0" fmla="*/ 9586 h 10214"/>
                <a:gd name="connsiteX1" fmla="*/ 46 w 10000"/>
                <a:gd name="connsiteY1" fmla="*/ 7280 h 10214"/>
                <a:gd name="connsiteX2" fmla="*/ 1152 w 10000"/>
                <a:gd name="connsiteY2" fmla="*/ 4975 h 10214"/>
                <a:gd name="connsiteX3" fmla="*/ 2037 w 10000"/>
                <a:gd name="connsiteY3" fmla="*/ 3717 h 10214"/>
                <a:gd name="connsiteX4" fmla="*/ 6682 w 10000"/>
                <a:gd name="connsiteY4" fmla="*/ 784 h 10214"/>
                <a:gd name="connsiteX5" fmla="*/ 8507 w 10000"/>
                <a:gd name="connsiteY5" fmla="*/ 111 h 10214"/>
                <a:gd name="connsiteX6" fmla="*/ 10000 w 10000"/>
                <a:gd name="connsiteY6" fmla="*/ 365 h 10214"/>
                <a:gd name="connsiteX7" fmla="*/ 8451 w 10000"/>
                <a:gd name="connsiteY7" fmla="*/ 3508 h 10214"/>
                <a:gd name="connsiteX8" fmla="*/ 5798 w 10000"/>
                <a:gd name="connsiteY8" fmla="*/ 6652 h 10214"/>
                <a:gd name="connsiteX9" fmla="*/ 3586 w 10000"/>
                <a:gd name="connsiteY9" fmla="*/ 8956 h 10214"/>
                <a:gd name="connsiteX10" fmla="*/ 2700 w 10000"/>
                <a:gd name="connsiteY10" fmla="*/ 9794 h 10214"/>
                <a:gd name="connsiteX11" fmla="*/ 2480 w 10000"/>
                <a:gd name="connsiteY11" fmla="*/ 10214 h 10214"/>
                <a:gd name="connsiteX12" fmla="*/ 1816 w 10000"/>
                <a:gd name="connsiteY12" fmla="*/ 10004 h 10214"/>
                <a:gd name="connsiteX13" fmla="*/ 488 w 10000"/>
                <a:gd name="connsiteY13" fmla="*/ 9586 h 10214"/>
                <a:gd name="connsiteX0" fmla="*/ 488 w 10000"/>
                <a:gd name="connsiteY0" fmla="*/ 9586 h 10214"/>
                <a:gd name="connsiteX1" fmla="*/ 46 w 10000"/>
                <a:gd name="connsiteY1" fmla="*/ 7280 h 10214"/>
                <a:gd name="connsiteX2" fmla="*/ 1152 w 10000"/>
                <a:gd name="connsiteY2" fmla="*/ 4975 h 10214"/>
                <a:gd name="connsiteX3" fmla="*/ 6682 w 10000"/>
                <a:gd name="connsiteY3" fmla="*/ 784 h 10214"/>
                <a:gd name="connsiteX4" fmla="*/ 8507 w 10000"/>
                <a:gd name="connsiteY4" fmla="*/ 111 h 10214"/>
                <a:gd name="connsiteX5" fmla="*/ 10000 w 10000"/>
                <a:gd name="connsiteY5" fmla="*/ 365 h 10214"/>
                <a:gd name="connsiteX6" fmla="*/ 8451 w 10000"/>
                <a:gd name="connsiteY6" fmla="*/ 3508 h 10214"/>
                <a:gd name="connsiteX7" fmla="*/ 5798 w 10000"/>
                <a:gd name="connsiteY7" fmla="*/ 6652 h 10214"/>
                <a:gd name="connsiteX8" fmla="*/ 3586 w 10000"/>
                <a:gd name="connsiteY8" fmla="*/ 8956 h 10214"/>
                <a:gd name="connsiteX9" fmla="*/ 2700 w 10000"/>
                <a:gd name="connsiteY9" fmla="*/ 9794 h 10214"/>
                <a:gd name="connsiteX10" fmla="*/ 2480 w 10000"/>
                <a:gd name="connsiteY10" fmla="*/ 10214 h 10214"/>
                <a:gd name="connsiteX11" fmla="*/ 1816 w 10000"/>
                <a:gd name="connsiteY11" fmla="*/ 10004 h 10214"/>
                <a:gd name="connsiteX12" fmla="*/ 488 w 10000"/>
                <a:gd name="connsiteY12" fmla="*/ 9586 h 10214"/>
                <a:gd name="connsiteX0" fmla="*/ 488 w 10000"/>
                <a:gd name="connsiteY0" fmla="*/ 9586 h 10214"/>
                <a:gd name="connsiteX1" fmla="*/ 46 w 10000"/>
                <a:gd name="connsiteY1" fmla="*/ 7280 h 10214"/>
                <a:gd name="connsiteX2" fmla="*/ 1152 w 10000"/>
                <a:gd name="connsiteY2" fmla="*/ 4975 h 10214"/>
                <a:gd name="connsiteX3" fmla="*/ 8507 w 10000"/>
                <a:gd name="connsiteY3" fmla="*/ 111 h 10214"/>
                <a:gd name="connsiteX4" fmla="*/ 10000 w 10000"/>
                <a:gd name="connsiteY4" fmla="*/ 365 h 10214"/>
                <a:gd name="connsiteX5" fmla="*/ 8451 w 10000"/>
                <a:gd name="connsiteY5" fmla="*/ 3508 h 10214"/>
                <a:gd name="connsiteX6" fmla="*/ 5798 w 10000"/>
                <a:gd name="connsiteY6" fmla="*/ 6652 h 10214"/>
                <a:gd name="connsiteX7" fmla="*/ 3586 w 10000"/>
                <a:gd name="connsiteY7" fmla="*/ 8956 h 10214"/>
                <a:gd name="connsiteX8" fmla="*/ 2700 w 10000"/>
                <a:gd name="connsiteY8" fmla="*/ 9794 h 10214"/>
                <a:gd name="connsiteX9" fmla="*/ 2480 w 10000"/>
                <a:gd name="connsiteY9" fmla="*/ 10214 h 10214"/>
                <a:gd name="connsiteX10" fmla="*/ 1816 w 10000"/>
                <a:gd name="connsiteY10" fmla="*/ 10004 h 10214"/>
                <a:gd name="connsiteX11" fmla="*/ 488 w 10000"/>
                <a:gd name="connsiteY11" fmla="*/ 9586 h 10214"/>
                <a:gd name="connsiteX0" fmla="*/ 488 w 10000"/>
                <a:gd name="connsiteY0" fmla="*/ 9586 h 10214"/>
                <a:gd name="connsiteX1" fmla="*/ 46 w 10000"/>
                <a:gd name="connsiteY1" fmla="*/ 7280 h 10214"/>
                <a:gd name="connsiteX2" fmla="*/ 8507 w 10000"/>
                <a:gd name="connsiteY2" fmla="*/ 111 h 10214"/>
                <a:gd name="connsiteX3" fmla="*/ 10000 w 10000"/>
                <a:gd name="connsiteY3" fmla="*/ 365 h 10214"/>
                <a:gd name="connsiteX4" fmla="*/ 8451 w 10000"/>
                <a:gd name="connsiteY4" fmla="*/ 3508 h 10214"/>
                <a:gd name="connsiteX5" fmla="*/ 5798 w 10000"/>
                <a:gd name="connsiteY5" fmla="*/ 6652 h 10214"/>
                <a:gd name="connsiteX6" fmla="*/ 3586 w 10000"/>
                <a:gd name="connsiteY6" fmla="*/ 8956 h 10214"/>
                <a:gd name="connsiteX7" fmla="*/ 2700 w 10000"/>
                <a:gd name="connsiteY7" fmla="*/ 9794 h 10214"/>
                <a:gd name="connsiteX8" fmla="*/ 2480 w 10000"/>
                <a:gd name="connsiteY8" fmla="*/ 10214 h 10214"/>
                <a:gd name="connsiteX9" fmla="*/ 1816 w 10000"/>
                <a:gd name="connsiteY9" fmla="*/ 10004 h 10214"/>
                <a:gd name="connsiteX10" fmla="*/ 488 w 10000"/>
                <a:gd name="connsiteY10" fmla="*/ 9586 h 10214"/>
                <a:gd name="connsiteX0" fmla="*/ 0 w 9512"/>
                <a:gd name="connsiteY0" fmla="*/ 9586 h 10214"/>
                <a:gd name="connsiteX1" fmla="*/ 8019 w 9512"/>
                <a:gd name="connsiteY1" fmla="*/ 111 h 10214"/>
                <a:gd name="connsiteX2" fmla="*/ 9512 w 9512"/>
                <a:gd name="connsiteY2" fmla="*/ 365 h 10214"/>
                <a:gd name="connsiteX3" fmla="*/ 7963 w 9512"/>
                <a:gd name="connsiteY3" fmla="*/ 3508 h 10214"/>
                <a:gd name="connsiteX4" fmla="*/ 5310 w 9512"/>
                <a:gd name="connsiteY4" fmla="*/ 6652 h 10214"/>
                <a:gd name="connsiteX5" fmla="*/ 3098 w 9512"/>
                <a:gd name="connsiteY5" fmla="*/ 8956 h 10214"/>
                <a:gd name="connsiteX6" fmla="*/ 2212 w 9512"/>
                <a:gd name="connsiteY6" fmla="*/ 9794 h 10214"/>
                <a:gd name="connsiteX7" fmla="*/ 1992 w 9512"/>
                <a:gd name="connsiteY7" fmla="*/ 10214 h 10214"/>
                <a:gd name="connsiteX8" fmla="*/ 1328 w 9512"/>
                <a:gd name="connsiteY8" fmla="*/ 10004 h 10214"/>
                <a:gd name="connsiteX9" fmla="*/ 0 w 9512"/>
                <a:gd name="connsiteY9" fmla="*/ 9586 h 10214"/>
                <a:gd name="connsiteX0" fmla="*/ 238 w 10238"/>
                <a:gd name="connsiteY0" fmla="*/ 9385 h 10308"/>
                <a:gd name="connsiteX1" fmla="*/ 8668 w 10238"/>
                <a:gd name="connsiteY1" fmla="*/ 109 h 10308"/>
                <a:gd name="connsiteX2" fmla="*/ 10238 w 10238"/>
                <a:gd name="connsiteY2" fmla="*/ 357 h 10308"/>
                <a:gd name="connsiteX3" fmla="*/ 8610 w 10238"/>
                <a:gd name="connsiteY3" fmla="*/ 3435 h 10308"/>
                <a:gd name="connsiteX4" fmla="*/ 5820 w 10238"/>
                <a:gd name="connsiteY4" fmla="*/ 6513 h 10308"/>
                <a:gd name="connsiteX5" fmla="*/ 3495 w 10238"/>
                <a:gd name="connsiteY5" fmla="*/ 8768 h 10308"/>
                <a:gd name="connsiteX6" fmla="*/ 2563 w 10238"/>
                <a:gd name="connsiteY6" fmla="*/ 9589 h 10308"/>
                <a:gd name="connsiteX7" fmla="*/ 2332 w 10238"/>
                <a:gd name="connsiteY7" fmla="*/ 10000 h 10308"/>
                <a:gd name="connsiteX8" fmla="*/ 238 w 10238"/>
                <a:gd name="connsiteY8" fmla="*/ 9385 h 10308"/>
                <a:gd name="connsiteX0" fmla="*/ 221 w 10221"/>
                <a:gd name="connsiteY0" fmla="*/ 9385 h 10171"/>
                <a:gd name="connsiteX1" fmla="*/ 8651 w 10221"/>
                <a:gd name="connsiteY1" fmla="*/ 109 h 10171"/>
                <a:gd name="connsiteX2" fmla="*/ 10221 w 10221"/>
                <a:gd name="connsiteY2" fmla="*/ 357 h 10171"/>
                <a:gd name="connsiteX3" fmla="*/ 8593 w 10221"/>
                <a:gd name="connsiteY3" fmla="*/ 3435 h 10171"/>
                <a:gd name="connsiteX4" fmla="*/ 5803 w 10221"/>
                <a:gd name="connsiteY4" fmla="*/ 6513 h 10171"/>
                <a:gd name="connsiteX5" fmla="*/ 3478 w 10221"/>
                <a:gd name="connsiteY5" fmla="*/ 8768 h 10171"/>
                <a:gd name="connsiteX6" fmla="*/ 2546 w 10221"/>
                <a:gd name="connsiteY6" fmla="*/ 9589 h 10171"/>
                <a:gd name="connsiteX7" fmla="*/ 221 w 10221"/>
                <a:gd name="connsiteY7" fmla="*/ 9385 h 10171"/>
                <a:gd name="connsiteX0" fmla="*/ 0 w 10000"/>
                <a:gd name="connsiteY0" fmla="*/ 9385 h 9385"/>
                <a:gd name="connsiteX1" fmla="*/ 8430 w 10000"/>
                <a:gd name="connsiteY1" fmla="*/ 109 h 9385"/>
                <a:gd name="connsiteX2" fmla="*/ 10000 w 10000"/>
                <a:gd name="connsiteY2" fmla="*/ 357 h 9385"/>
                <a:gd name="connsiteX3" fmla="*/ 8372 w 10000"/>
                <a:gd name="connsiteY3" fmla="*/ 3435 h 9385"/>
                <a:gd name="connsiteX4" fmla="*/ 5582 w 10000"/>
                <a:gd name="connsiteY4" fmla="*/ 6513 h 9385"/>
                <a:gd name="connsiteX5" fmla="*/ 3257 w 10000"/>
                <a:gd name="connsiteY5" fmla="*/ 8768 h 9385"/>
                <a:gd name="connsiteX6" fmla="*/ 0 w 10000"/>
                <a:gd name="connsiteY6" fmla="*/ 9385 h 9385"/>
                <a:gd name="connsiteX0" fmla="*/ 0 w 10000"/>
                <a:gd name="connsiteY0" fmla="*/ 10000 h 10000"/>
                <a:gd name="connsiteX1" fmla="*/ 8430 w 10000"/>
                <a:gd name="connsiteY1" fmla="*/ 116 h 10000"/>
                <a:gd name="connsiteX2" fmla="*/ 10000 w 10000"/>
                <a:gd name="connsiteY2" fmla="*/ 380 h 10000"/>
                <a:gd name="connsiteX3" fmla="*/ 8372 w 10000"/>
                <a:gd name="connsiteY3" fmla="*/ 3660 h 10000"/>
                <a:gd name="connsiteX4" fmla="*/ 3257 w 10000"/>
                <a:gd name="connsiteY4" fmla="*/ 9343 h 10000"/>
                <a:gd name="connsiteX5" fmla="*/ 0 w 10000"/>
                <a:gd name="connsiteY5" fmla="*/ 10000 h 10000"/>
                <a:gd name="connsiteX0" fmla="*/ 0 w 10000"/>
                <a:gd name="connsiteY0" fmla="*/ 10000 h 10000"/>
                <a:gd name="connsiteX1" fmla="*/ 8430 w 10000"/>
                <a:gd name="connsiteY1" fmla="*/ 116 h 10000"/>
                <a:gd name="connsiteX2" fmla="*/ 10000 w 10000"/>
                <a:gd name="connsiteY2" fmla="*/ 380 h 10000"/>
                <a:gd name="connsiteX3" fmla="*/ 3257 w 10000"/>
                <a:gd name="connsiteY3" fmla="*/ 9343 h 10000"/>
                <a:gd name="connsiteX4" fmla="*/ 0 w 10000"/>
                <a:gd name="connsiteY4" fmla="*/ 10000 h 10000"/>
                <a:gd name="connsiteX0" fmla="*/ 0 w 8477"/>
                <a:gd name="connsiteY0" fmla="*/ 9886 h 9886"/>
                <a:gd name="connsiteX1" fmla="*/ 8430 w 8477"/>
                <a:gd name="connsiteY1" fmla="*/ 2 h 9886"/>
                <a:gd name="connsiteX2" fmla="*/ 3257 w 8477"/>
                <a:gd name="connsiteY2" fmla="*/ 9229 h 9886"/>
                <a:gd name="connsiteX3" fmla="*/ 0 w 8477"/>
                <a:gd name="connsiteY3" fmla="*/ 9886 h 9886"/>
                <a:gd name="connsiteX0" fmla="*/ 0 w 10000"/>
                <a:gd name="connsiteY0" fmla="*/ 10000 h 10000"/>
                <a:gd name="connsiteX1" fmla="*/ 9945 w 10000"/>
                <a:gd name="connsiteY1" fmla="*/ 2 h 10000"/>
                <a:gd name="connsiteX2" fmla="*/ 3842 w 10000"/>
                <a:gd name="connsiteY2" fmla="*/ 9335 h 10000"/>
                <a:gd name="connsiteX3" fmla="*/ 0 w 10000"/>
                <a:gd name="connsiteY3" fmla="*/ 10000 h 10000"/>
                <a:gd name="connsiteX0" fmla="*/ 0 w 10590"/>
                <a:gd name="connsiteY0" fmla="*/ 9998 h 9998"/>
                <a:gd name="connsiteX1" fmla="*/ 9945 w 10590"/>
                <a:gd name="connsiteY1" fmla="*/ 0 h 9998"/>
                <a:gd name="connsiteX2" fmla="*/ 3842 w 10590"/>
                <a:gd name="connsiteY2" fmla="*/ 9333 h 9998"/>
                <a:gd name="connsiteX3" fmla="*/ 0 w 10590"/>
                <a:gd name="connsiteY3" fmla="*/ 9998 h 9998"/>
                <a:gd name="connsiteX0" fmla="*/ 0 w 10112"/>
                <a:gd name="connsiteY0" fmla="*/ 10000 h 10000"/>
                <a:gd name="connsiteX1" fmla="*/ 9391 w 10112"/>
                <a:gd name="connsiteY1" fmla="*/ 0 h 10000"/>
                <a:gd name="connsiteX2" fmla="*/ 3628 w 10112"/>
                <a:gd name="connsiteY2" fmla="*/ 9335 h 10000"/>
                <a:gd name="connsiteX3" fmla="*/ 0 w 10112"/>
                <a:gd name="connsiteY3" fmla="*/ 10000 h 10000"/>
                <a:gd name="connsiteX0" fmla="*/ 25 w 10137"/>
                <a:gd name="connsiteY0" fmla="*/ 10000 h 11069"/>
                <a:gd name="connsiteX1" fmla="*/ 9416 w 10137"/>
                <a:gd name="connsiteY1" fmla="*/ 0 h 11069"/>
                <a:gd name="connsiteX2" fmla="*/ 3653 w 10137"/>
                <a:gd name="connsiteY2" fmla="*/ 9335 h 11069"/>
                <a:gd name="connsiteX3" fmla="*/ 25 w 10137"/>
                <a:gd name="connsiteY3" fmla="*/ 10000 h 11069"/>
                <a:gd name="connsiteX0" fmla="*/ 0 w 10112"/>
                <a:gd name="connsiteY0" fmla="*/ 10000 h 10000"/>
                <a:gd name="connsiteX1" fmla="*/ 9391 w 10112"/>
                <a:gd name="connsiteY1" fmla="*/ 0 h 10000"/>
                <a:gd name="connsiteX2" fmla="*/ 3628 w 10112"/>
                <a:gd name="connsiteY2" fmla="*/ 9335 h 10000"/>
                <a:gd name="connsiteX3" fmla="*/ 0 w 10112"/>
                <a:gd name="connsiteY3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12" h="10000">
                  <a:moveTo>
                    <a:pt x="0" y="10000"/>
                  </a:moveTo>
                  <a:cubicBezTo>
                    <a:pt x="181" y="7598"/>
                    <a:pt x="5471" y="960"/>
                    <a:pt x="9391" y="0"/>
                  </a:cubicBezTo>
                  <a:cubicBezTo>
                    <a:pt x="12059" y="3199"/>
                    <a:pt x="6695" y="8551"/>
                    <a:pt x="3628" y="9335"/>
                  </a:cubicBezTo>
                  <a:lnTo>
                    <a:pt x="0" y="10000"/>
                  </a:ln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26"/>
            <p:cNvSpPr>
              <a:spLocks/>
            </p:cNvSpPr>
            <p:nvPr/>
          </p:nvSpPr>
          <p:spPr bwMode="ltGray">
            <a:xfrm>
              <a:off x="6971543" y="690321"/>
              <a:ext cx="150742" cy="96814"/>
            </a:xfrm>
            <a:custGeom>
              <a:avLst/>
              <a:gdLst>
                <a:gd name="T0" fmla="*/ 1 w 36"/>
                <a:gd name="T1" fmla="*/ 2 h 22"/>
                <a:gd name="T2" fmla="*/ 2 w 36"/>
                <a:gd name="T3" fmla="*/ 8 h 22"/>
                <a:gd name="T4" fmla="*/ 7 w 36"/>
                <a:gd name="T5" fmla="*/ 14 h 22"/>
                <a:gd name="T6" fmla="*/ 11 w 36"/>
                <a:gd name="T7" fmla="*/ 17 h 22"/>
                <a:gd name="T8" fmla="*/ 22 w 36"/>
                <a:gd name="T9" fmla="*/ 21 h 22"/>
                <a:gd name="T10" fmla="*/ 27 w 36"/>
                <a:gd name="T11" fmla="*/ 22 h 22"/>
                <a:gd name="T12" fmla="*/ 31 w 36"/>
                <a:gd name="T13" fmla="*/ 22 h 22"/>
                <a:gd name="T14" fmla="*/ 36 w 36"/>
                <a:gd name="T15" fmla="*/ 21 h 22"/>
                <a:gd name="T16" fmla="*/ 29 w 36"/>
                <a:gd name="T17" fmla="*/ 14 h 22"/>
                <a:gd name="T18" fmla="*/ 19 w 36"/>
                <a:gd name="T19" fmla="*/ 7 h 22"/>
                <a:gd name="T20" fmla="*/ 10 w 36"/>
                <a:gd name="T21" fmla="*/ 2 h 22"/>
                <a:gd name="T22" fmla="*/ 7 w 36"/>
                <a:gd name="T23" fmla="*/ 1 h 22"/>
                <a:gd name="T24" fmla="*/ 6 w 36"/>
                <a:gd name="T25" fmla="*/ 0 h 22"/>
                <a:gd name="T26" fmla="*/ 4 w 36"/>
                <a:gd name="T27" fmla="*/ 1 h 22"/>
                <a:gd name="T28" fmla="*/ 1 w 36"/>
                <a:gd name="T29" fmla="*/ 2 h 22"/>
                <a:gd name="connsiteX0" fmla="*/ 70 w 9792"/>
                <a:gd name="connsiteY0" fmla="*/ 909 h 10000"/>
                <a:gd name="connsiteX1" fmla="*/ 348 w 9792"/>
                <a:gd name="connsiteY1" fmla="*/ 3636 h 10000"/>
                <a:gd name="connsiteX2" fmla="*/ 1736 w 9792"/>
                <a:gd name="connsiteY2" fmla="*/ 6364 h 10000"/>
                <a:gd name="connsiteX3" fmla="*/ 2848 w 9792"/>
                <a:gd name="connsiteY3" fmla="*/ 7727 h 10000"/>
                <a:gd name="connsiteX4" fmla="*/ 5903 w 9792"/>
                <a:gd name="connsiteY4" fmla="*/ 9545 h 10000"/>
                <a:gd name="connsiteX5" fmla="*/ 7292 w 9792"/>
                <a:gd name="connsiteY5" fmla="*/ 10000 h 10000"/>
                <a:gd name="connsiteX6" fmla="*/ 8403 w 9792"/>
                <a:gd name="connsiteY6" fmla="*/ 10000 h 10000"/>
                <a:gd name="connsiteX7" fmla="*/ 9792 w 9792"/>
                <a:gd name="connsiteY7" fmla="*/ 9545 h 10000"/>
                <a:gd name="connsiteX8" fmla="*/ 7848 w 9792"/>
                <a:gd name="connsiteY8" fmla="*/ 6364 h 10000"/>
                <a:gd name="connsiteX9" fmla="*/ 5070 w 9792"/>
                <a:gd name="connsiteY9" fmla="*/ 3182 h 10000"/>
                <a:gd name="connsiteX10" fmla="*/ 2570 w 9792"/>
                <a:gd name="connsiteY10" fmla="*/ 909 h 10000"/>
                <a:gd name="connsiteX11" fmla="*/ 1736 w 9792"/>
                <a:gd name="connsiteY11" fmla="*/ 455 h 10000"/>
                <a:gd name="connsiteX12" fmla="*/ 1459 w 9792"/>
                <a:gd name="connsiteY12" fmla="*/ 0 h 10000"/>
                <a:gd name="connsiteX13" fmla="*/ 70 w 9792"/>
                <a:gd name="connsiteY13" fmla="*/ 909 h 10000"/>
                <a:gd name="connsiteX0" fmla="*/ 0 w 9929"/>
                <a:gd name="connsiteY0" fmla="*/ 909 h 10000"/>
                <a:gd name="connsiteX1" fmla="*/ 1702 w 9929"/>
                <a:gd name="connsiteY1" fmla="*/ 6364 h 10000"/>
                <a:gd name="connsiteX2" fmla="*/ 2837 w 9929"/>
                <a:gd name="connsiteY2" fmla="*/ 7727 h 10000"/>
                <a:gd name="connsiteX3" fmla="*/ 5957 w 9929"/>
                <a:gd name="connsiteY3" fmla="*/ 9545 h 10000"/>
                <a:gd name="connsiteX4" fmla="*/ 7376 w 9929"/>
                <a:gd name="connsiteY4" fmla="*/ 10000 h 10000"/>
                <a:gd name="connsiteX5" fmla="*/ 8510 w 9929"/>
                <a:gd name="connsiteY5" fmla="*/ 10000 h 10000"/>
                <a:gd name="connsiteX6" fmla="*/ 9929 w 9929"/>
                <a:gd name="connsiteY6" fmla="*/ 9545 h 10000"/>
                <a:gd name="connsiteX7" fmla="*/ 7944 w 9929"/>
                <a:gd name="connsiteY7" fmla="*/ 6364 h 10000"/>
                <a:gd name="connsiteX8" fmla="*/ 5107 w 9929"/>
                <a:gd name="connsiteY8" fmla="*/ 3182 h 10000"/>
                <a:gd name="connsiteX9" fmla="*/ 2554 w 9929"/>
                <a:gd name="connsiteY9" fmla="*/ 909 h 10000"/>
                <a:gd name="connsiteX10" fmla="*/ 1702 w 9929"/>
                <a:gd name="connsiteY10" fmla="*/ 455 h 10000"/>
                <a:gd name="connsiteX11" fmla="*/ 1419 w 9929"/>
                <a:gd name="connsiteY11" fmla="*/ 0 h 10000"/>
                <a:gd name="connsiteX12" fmla="*/ 0 w 9929"/>
                <a:gd name="connsiteY12" fmla="*/ 909 h 10000"/>
                <a:gd name="connsiteX0" fmla="*/ 0 w 10000"/>
                <a:gd name="connsiteY0" fmla="*/ 597 h 9688"/>
                <a:gd name="connsiteX1" fmla="*/ 1714 w 10000"/>
                <a:gd name="connsiteY1" fmla="*/ 6052 h 9688"/>
                <a:gd name="connsiteX2" fmla="*/ 2857 w 10000"/>
                <a:gd name="connsiteY2" fmla="*/ 7415 h 9688"/>
                <a:gd name="connsiteX3" fmla="*/ 6000 w 10000"/>
                <a:gd name="connsiteY3" fmla="*/ 9233 h 9688"/>
                <a:gd name="connsiteX4" fmla="*/ 7429 w 10000"/>
                <a:gd name="connsiteY4" fmla="*/ 9688 h 9688"/>
                <a:gd name="connsiteX5" fmla="*/ 8571 w 10000"/>
                <a:gd name="connsiteY5" fmla="*/ 9688 h 9688"/>
                <a:gd name="connsiteX6" fmla="*/ 10000 w 10000"/>
                <a:gd name="connsiteY6" fmla="*/ 9233 h 9688"/>
                <a:gd name="connsiteX7" fmla="*/ 8001 w 10000"/>
                <a:gd name="connsiteY7" fmla="*/ 6052 h 9688"/>
                <a:gd name="connsiteX8" fmla="*/ 5144 w 10000"/>
                <a:gd name="connsiteY8" fmla="*/ 2870 h 9688"/>
                <a:gd name="connsiteX9" fmla="*/ 2572 w 10000"/>
                <a:gd name="connsiteY9" fmla="*/ 597 h 9688"/>
                <a:gd name="connsiteX10" fmla="*/ 1714 w 10000"/>
                <a:gd name="connsiteY10" fmla="*/ 143 h 9688"/>
                <a:gd name="connsiteX11" fmla="*/ 0 w 10000"/>
                <a:gd name="connsiteY11" fmla="*/ 597 h 9688"/>
                <a:gd name="connsiteX0" fmla="*/ 0 w 10000"/>
                <a:gd name="connsiteY0" fmla="*/ 616 h 10000"/>
                <a:gd name="connsiteX1" fmla="*/ 2857 w 10000"/>
                <a:gd name="connsiteY1" fmla="*/ 7654 h 10000"/>
                <a:gd name="connsiteX2" fmla="*/ 6000 w 10000"/>
                <a:gd name="connsiteY2" fmla="*/ 9530 h 10000"/>
                <a:gd name="connsiteX3" fmla="*/ 7429 w 10000"/>
                <a:gd name="connsiteY3" fmla="*/ 10000 h 10000"/>
                <a:gd name="connsiteX4" fmla="*/ 8571 w 10000"/>
                <a:gd name="connsiteY4" fmla="*/ 10000 h 10000"/>
                <a:gd name="connsiteX5" fmla="*/ 10000 w 10000"/>
                <a:gd name="connsiteY5" fmla="*/ 9530 h 10000"/>
                <a:gd name="connsiteX6" fmla="*/ 8001 w 10000"/>
                <a:gd name="connsiteY6" fmla="*/ 6247 h 10000"/>
                <a:gd name="connsiteX7" fmla="*/ 5144 w 10000"/>
                <a:gd name="connsiteY7" fmla="*/ 2962 h 10000"/>
                <a:gd name="connsiteX8" fmla="*/ 2572 w 10000"/>
                <a:gd name="connsiteY8" fmla="*/ 616 h 10000"/>
                <a:gd name="connsiteX9" fmla="*/ 1714 w 10000"/>
                <a:gd name="connsiteY9" fmla="*/ 148 h 10000"/>
                <a:gd name="connsiteX10" fmla="*/ 0 w 10000"/>
                <a:gd name="connsiteY10" fmla="*/ 616 h 10000"/>
                <a:gd name="connsiteX0" fmla="*/ 0 w 10000"/>
                <a:gd name="connsiteY0" fmla="*/ 616 h 10000"/>
                <a:gd name="connsiteX1" fmla="*/ 2857 w 10000"/>
                <a:gd name="connsiteY1" fmla="*/ 7654 h 10000"/>
                <a:gd name="connsiteX2" fmla="*/ 7429 w 10000"/>
                <a:gd name="connsiteY2" fmla="*/ 10000 h 10000"/>
                <a:gd name="connsiteX3" fmla="*/ 8571 w 10000"/>
                <a:gd name="connsiteY3" fmla="*/ 10000 h 10000"/>
                <a:gd name="connsiteX4" fmla="*/ 10000 w 10000"/>
                <a:gd name="connsiteY4" fmla="*/ 9530 h 10000"/>
                <a:gd name="connsiteX5" fmla="*/ 8001 w 10000"/>
                <a:gd name="connsiteY5" fmla="*/ 6247 h 10000"/>
                <a:gd name="connsiteX6" fmla="*/ 5144 w 10000"/>
                <a:gd name="connsiteY6" fmla="*/ 2962 h 10000"/>
                <a:gd name="connsiteX7" fmla="*/ 2572 w 10000"/>
                <a:gd name="connsiteY7" fmla="*/ 616 h 10000"/>
                <a:gd name="connsiteX8" fmla="*/ 1714 w 10000"/>
                <a:gd name="connsiteY8" fmla="*/ 148 h 10000"/>
                <a:gd name="connsiteX9" fmla="*/ 0 w 10000"/>
                <a:gd name="connsiteY9" fmla="*/ 616 h 10000"/>
                <a:gd name="connsiteX0" fmla="*/ 0 w 10000"/>
                <a:gd name="connsiteY0" fmla="*/ 616 h 10000"/>
                <a:gd name="connsiteX1" fmla="*/ 2857 w 10000"/>
                <a:gd name="connsiteY1" fmla="*/ 7654 h 10000"/>
                <a:gd name="connsiteX2" fmla="*/ 8571 w 10000"/>
                <a:gd name="connsiteY2" fmla="*/ 10000 h 10000"/>
                <a:gd name="connsiteX3" fmla="*/ 10000 w 10000"/>
                <a:gd name="connsiteY3" fmla="*/ 9530 h 10000"/>
                <a:gd name="connsiteX4" fmla="*/ 8001 w 10000"/>
                <a:gd name="connsiteY4" fmla="*/ 6247 h 10000"/>
                <a:gd name="connsiteX5" fmla="*/ 5144 w 10000"/>
                <a:gd name="connsiteY5" fmla="*/ 2962 h 10000"/>
                <a:gd name="connsiteX6" fmla="*/ 2572 w 10000"/>
                <a:gd name="connsiteY6" fmla="*/ 616 h 10000"/>
                <a:gd name="connsiteX7" fmla="*/ 1714 w 10000"/>
                <a:gd name="connsiteY7" fmla="*/ 148 h 10000"/>
                <a:gd name="connsiteX8" fmla="*/ 0 w 10000"/>
                <a:gd name="connsiteY8" fmla="*/ 616 h 10000"/>
                <a:gd name="connsiteX0" fmla="*/ 0 w 10000"/>
                <a:gd name="connsiteY0" fmla="*/ 616 h 9577"/>
                <a:gd name="connsiteX1" fmla="*/ 2857 w 10000"/>
                <a:gd name="connsiteY1" fmla="*/ 7654 h 9577"/>
                <a:gd name="connsiteX2" fmla="*/ 10000 w 10000"/>
                <a:gd name="connsiteY2" fmla="*/ 9530 h 9577"/>
                <a:gd name="connsiteX3" fmla="*/ 8001 w 10000"/>
                <a:gd name="connsiteY3" fmla="*/ 6247 h 9577"/>
                <a:gd name="connsiteX4" fmla="*/ 5144 w 10000"/>
                <a:gd name="connsiteY4" fmla="*/ 2962 h 9577"/>
                <a:gd name="connsiteX5" fmla="*/ 2572 w 10000"/>
                <a:gd name="connsiteY5" fmla="*/ 616 h 9577"/>
                <a:gd name="connsiteX6" fmla="*/ 1714 w 10000"/>
                <a:gd name="connsiteY6" fmla="*/ 148 h 9577"/>
                <a:gd name="connsiteX7" fmla="*/ 0 w 10000"/>
                <a:gd name="connsiteY7" fmla="*/ 616 h 9577"/>
                <a:gd name="connsiteX0" fmla="*/ 0 w 10000"/>
                <a:gd name="connsiteY0" fmla="*/ 643 h 9951"/>
                <a:gd name="connsiteX1" fmla="*/ 10000 w 10000"/>
                <a:gd name="connsiteY1" fmla="*/ 9951 h 9951"/>
                <a:gd name="connsiteX2" fmla="*/ 8001 w 10000"/>
                <a:gd name="connsiteY2" fmla="*/ 6523 h 9951"/>
                <a:gd name="connsiteX3" fmla="*/ 5144 w 10000"/>
                <a:gd name="connsiteY3" fmla="*/ 3093 h 9951"/>
                <a:gd name="connsiteX4" fmla="*/ 2572 w 10000"/>
                <a:gd name="connsiteY4" fmla="*/ 643 h 9951"/>
                <a:gd name="connsiteX5" fmla="*/ 1714 w 10000"/>
                <a:gd name="connsiteY5" fmla="*/ 155 h 9951"/>
                <a:gd name="connsiteX6" fmla="*/ 0 w 10000"/>
                <a:gd name="connsiteY6" fmla="*/ 643 h 9951"/>
                <a:gd name="connsiteX0" fmla="*/ 0 w 10108"/>
                <a:gd name="connsiteY0" fmla="*/ 646 h 10020"/>
                <a:gd name="connsiteX1" fmla="*/ 10000 w 10108"/>
                <a:gd name="connsiteY1" fmla="*/ 10000 h 10020"/>
                <a:gd name="connsiteX2" fmla="*/ 5144 w 10108"/>
                <a:gd name="connsiteY2" fmla="*/ 3108 h 10020"/>
                <a:gd name="connsiteX3" fmla="*/ 2572 w 10108"/>
                <a:gd name="connsiteY3" fmla="*/ 646 h 10020"/>
                <a:gd name="connsiteX4" fmla="*/ 1714 w 10108"/>
                <a:gd name="connsiteY4" fmla="*/ 156 h 10020"/>
                <a:gd name="connsiteX5" fmla="*/ 0 w 10108"/>
                <a:gd name="connsiteY5" fmla="*/ 646 h 10020"/>
                <a:gd name="connsiteX0" fmla="*/ 0 w 10020"/>
                <a:gd name="connsiteY0" fmla="*/ 646 h 10000"/>
                <a:gd name="connsiteX1" fmla="*/ 10000 w 10020"/>
                <a:gd name="connsiteY1" fmla="*/ 10000 h 10000"/>
                <a:gd name="connsiteX2" fmla="*/ 2572 w 10020"/>
                <a:gd name="connsiteY2" fmla="*/ 646 h 10000"/>
                <a:gd name="connsiteX3" fmla="*/ 1714 w 10020"/>
                <a:gd name="connsiteY3" fmla="*/ 156 h 10000"/>
                <a:gd name="connsiteX4" fmla="*/ 0 w 10020"/>
                <a:gd name="connsiteY4" fmla="*/ 646 h 10000"/>
                <a:gd name="connsiteX0" fmla="*/ 368 w 10388"/>
                <a:gd name="connsiteY0" fmla="*/ 0 h 9354"/>
                <a:gd name="connsiteX1" fmla="*/ 10368 w 10388"/>
                <a:gd name="connsiteY1" fmla="*/ 9354 h 9354"/>
                <a:gd name="connsiteX2" fmla="*/ 2940 w 10388"/>
                <a:gd name="connsiteY2" fmla="*/ 0 h 9354"/>
                <a:gd name="connsiteX3" fmla="*/ 368 w 10388"/>
                <a:gd name="connsiteY3" fmla="*/ 0 h 9354"/>
                <a:gd name="connsiteX0" fmla="*/ 354 w 10000"/>
                <a:gd name="connsiteY0" fmla="*/ 0 h 10000"/>
                <a:gd name="connsiteX1" fmla="*/ 9981 w 10000"/>
                <a:gd name="connsiteY1" fmla="*/ 10000 h 10000"/>
                <a:gd name="connsiteX2" fmla="*/ 2830 w 10000"/>
                <a:gd name="connsiteY2" fmla="*/ 0 h 10000"/>
                <a:gd name="connsiteX3" fmla="*/ 354 w 10000"/>
                <a:gd name="connsiteY3" fmla="*/ 0 h 10000"/>
                <a:gd name="connsiteX0" fmla="*/ 354 w 10000"/>
                <a:gd name="connsiteY0" fmla="*/ 0 h 10000"/>
                <a:gd name="connsiteX1" fmla="*/ 9981 w 10000"/>
                <a:gd name="connsiteY1" fmla="*/ 10000 h 10000"/>
                <a:gd name="connsiteX2" fmla="*/ 2830 w 10000"/>
                <a:gd name="connsiteY2" fmla="*/ 0 h 10000"/>
                <a:gd name="connsiteX3" fmla="*/ 354 w 10000"/>
                <a:gd name="connsiteY3" fmla="*/ 0 h 10000"/>
                <a:gd name="connsiteX0" fmla="*/ 0 w 9646"/>
                <a:gd name="connsiteY0" fmla="*/ 0 h 10000"/>
                <a:gd name="connsiteX1" fmla="*/ 9627 w 9646"/>
                <a:gd name="connsiteY1" fmla="*/ 10000 h 10000"/>
                <a:gd name="connsiteX2" fmla="*/ 2476 w 9646"/>
                <a:gd name="connsiteY2" fmla="*/ 0 h 10000"/>
                <a:gd name="connsiteX3" fmla="*/ 0 w 9646"/>
                <a:gd name="connsiteY3" fmla="*/ 0 h 10000"/>
                <a:gd name="connsiteX0" fmla="*/ 0 w 10000"/>
                <a:gd name="connsiteY0" fmla="*/ 0 h 10000"/>
                <a:gd name="connsiteX1" fmla="*/ 9980 w 10000"/>
                <a:gd name="connsiteY1" fmla="*/ 10000 h 10000"/>
                <a:gd name="connsiteX2" fmla="*/ 2567 w 10000"/>
                <a:gd name="connsiteY2" fmla="*/ 0 h 10000"/>
                <a:gd name="connsiteX3" fmla="*/ 0 w 10000"/>
                <a:gd name="connsiteY3" fmla="*/ 0 h 10000"/>
                <a:gd name="connsiteX0" fmla="*/ 0 w 10173"/>
                <a:gd name="connsiteY0" fmla="*/ 0 h 10221"/>
                <a:gd name="connsiteX1" fmla="*/ 10154 w 10173"/>
                <a:gd name="connsiteY1" fmla="*/ 10221 h 10221"/>
                <a:gd name="connsiteX2" fmla="*/ 2567 w 10173"/>
                <a:gd name="connsiteY2" fmla="*/ 0 h 10221"/>
                <a:gd name="connsiteX3" fmla="*/ 0 w 10173"/>
                <a:gd name="connsiteY3" fmla="*/ 0 h 10221"/>
                <a:gd name="connsiteX0" fmla="*/ 0 w 10154"/>
                <a:gd name="connsiteY0" fmla="*/ 0 h 10221"/>
                <a:gd name="connsiteX1" fmla="*/ 10154 w 10154"/>
                <a:gd name="connsiteY1" fmla="*/ 10221 h 10221"/>
                <a:gd name="connsiteX2" fmla="*/ 2567 w 10154"/>
                <a:gd name="connsiteY2" fmla="*/ 0 h 10221"/>
                <a:gd name="connsiteX3" fmla="*/ 0 w 10154"/>
                <a:gd name="connsiteY3" fmla="*/ 0 h 10221"/>
                <a:gd name="connsiteX0" fmla="*/ 0 w 10850"/>
                <a:gd name="connsiteY0" fmla="*/ 885 h 10221"/>
                <a:gd name="connsiteX1" fmla="*/ 10850 w 10850"/>
                <a:gd name="connsiteY1" fmla="*/ 10221 h 10221"/>
                <a:gd name="connsiteX2" fmla="*/ 3263 w 10850"/>
                <a:gd name="connsiteY2" fmla="*/ 0 h 10221"/>
                <a:gd name="connsiteX3" fmla="*/ 0 w 10850"/>
                <a:gd name="connsiteY3" fmla="*/ 885 h 10221"/>
                <a:gd name="connsiteX0" fmla="*/ 0 w 10850"/>
                <a:gd name="connsiteY0" fmla="*/ 664 h 10000"/>
                <a:gd name="connsiteX1" fmla="*/ 10850 w 10850"/>
                <a:gd name="connsiteY1" fmla="*/ 10000 h 10000"/>
                <a:gd name="connsiteX2" fmla="*/ 3263 w 10850"/>
                <a:gd name="connsiteY2" fmla="*/ 0 h 10000"/>
                <a:gd name="connsiteX3" fmla="*/ 0 w 10850"/>
                <a:gd name="connsiteY3" fmla="*/ 664 h 10000"/>
                <a:gd name="connsiteX0" fmla="*/ 0 w 11253"/>
                <a:gd name="connsiteY0" fmla="*/ 664 h 10000"/>
                <a:gd name="connsiteX1" fmla="*/ 10850 w 11253"/>
                <a:gd name="connsiteY1" fmla="*/ 10000 h 10000"/>
                <a:gd name="connsiteX2" fmla="*/ 3263 w 11253"/>
                <a:gd name="connsiteY2" fmla="*/ 0 h 10000"/>
                <a:gd name="connsiteX3" fmla="*/ 0 w 11253"/>
                <a:gd name="connsiteY3" fmla="*/ 664 h 10000"/>
                <a:gd name="connsiteX0" fmla="*/ 0 w 11253"/>
                <a:gd name="connsiteY0" fmla="*/ 664 h 10143"/>
                <a:gd name="connsiteX1" fmla="*/ 10850 w 11253"/>
                <a:gd name="connsiteY1" fmla="*/ 10000 h 10143"/>
                <a:gd name="connsiteX2" fmla="*/ 3263 w 11253"/>
                <a:gd name="connsiteY2" fmla="*/ 0 h 10143"/>
                <a:gd name="connsiteX3" fmla="*/ 0 w 11253"/>
                <a:gd name="connsiteY3" fmla="*/ 664 h 1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3" h="10143">
                  <a:moveTo>
                    <a:pt x="0" y="664"/>
                  </a:moveTo>
                  <a:cubicBezTo>
                    <a:pt x="1379" y="2418"/>
                    <a:pt x="6215" y="11380"/>
                    <a:pt x="10850" y="10000"/>
                  </a:cubicBezTo>
                  <a:cubicBezTo>
                    <a:pt x="13192" y="4470"/>
                    <a:pt x="4642" y="1754"/>
                    <a:pt x="3263" y="0"/>
                  </a:cubicBezTo>
                  <a:lnTo>
                    <a:pt x="0" y="664"/>
                  </a:ln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27"/>
            <p:cNvSpPr>
              <a:spLocks/>
            </p:cNvSpPr>
            <p:nvPr/>
          </p:nvSpPr>
          <p:spPr bwMode="ltGray">
            <a:xfrm>
              <a:off x="6722890" y="586254"/>
              <a:ext cx="139376" cy="125830"/>
            </a:xfrm>
            <a:custGeom>
              <a:avLst/>
              <a:gdLst>
                <a:gd name="T0" fmla="*/ 0 w 28"/>
                <a:gd name="T1" fmla="*/ 21 h 23"/>
                <a:gd name="T2" fmla="*/ 5 w 28"/>
                <a:gd name="T3" fmla="*/ 23 h 23"/>
                <a:gd name="T4" fmla="*/ 12 w 28"/>
                <a:gd name="T5" fmla="*/ 20 h 23"/>
                <a:gd name="T6" fmla="*/ 15 w 28"/>
                <a:gd name="T7" fmla="*/ 18 h 23"/>
                <a:gd name="T8" fmla="*/ 23 w 28"/>
                <a:gd name="T9" fmla="*/ 11 h 23"/>
                <a:gd name="T10" fmla="*/ 25 w 28"/>
                <a:gd name="T11" fmla="*/ 8 h 23"/>
                <a:gd name="T12" fmla="*/ 27 w 28"/>
                <a:gd name="T13" fmla="*/ 4 h 23"/>
                <a:gd name="T14" fmla="*/ 28 w 28"/>
                <a:gd name="T15" fmla="*/ 0 h 23"/>
                <a:gd name="T16" fmla="*/ 19 w 28"/>
                <a:gd name="T17" fmla="*/ 3 h 23"/>
                <a:gd name="T18" fmla="*/ 10 w 28"/>
                <a:gd name="T19" fmla="*/ 8 h 23"/>
                <a:gd name="T20" fmla="*/ 3 w 28"/>
                <a:gd name="T21" fmla="*/ 13 h 23"/>
                <a:gd name="T22" fmla="*/ 1 w 28"/>
                <a:gd name="T23" fmla="*/ 16 h 23"/>
                <a:gd name="T24" fmla="*/ 0 w 28"/>
                <a:gd name="T25" fmla="*/ 16 h 23"/>
                <a:gd name="T26" fmla="*/ 0 w 28"/>
                <a:gd name="T27" fmla="*/ 18 h 23"/>
                <a:gd name="T28" fmla="*/ 0 w 28"/>
                <a:gd name="T29" fmla="*/ 21 h 23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4286 w 10000"/>
                <a:gd name="connsiteY2" fmla="*/ 8696 h 10000"/>
                <a:gd name="connsiteX3" fmla="*/ 5357 w 10000"/>
                <a:gd name="connsiteY3" fmla="*/ 7826 h 10000"/>
                <a:gd name="connsiteX4" fmla="*/ 8214 w 10000"/>
                <a:gd name="connsiteY4" fmla="*/ 4783 h 10000"/>
                <a:gd name="connsiteX5" fmla="*/ 8929 w 10000"/>
                <a:gd name="connsiteY5" fmla="*/ 3478 h 10000"/>
                <a:gd name="connsiteX6" fmla="*/ 9643 w 10000"/>
                <a:gd name="connsiteY6" fmla="*/ 1739 h 10000"/>
                <a:gd name="connsiteX7" fmla="*/ 10000 w 10000"/>
                <a:gd name="connsiteY7" fmla="*/ 0 h 10000"/>
                <a:gd name="connsiteX8" fmla="*/ 6786 w 10000"/>
                <a:gd name="connsiteY8" fmla="*/ 1304 h 10000"/>
                <a:gd name="connsiteX9" fmla="*/ 3571 w 10000"/>
                <a:gd name="connsiteY9" fmla="*/ 3478 h 10000"/>
                <a:gd name="connsiteX10" fmla="*/ 1071 w 10000"/>
                <a:gd name="connsiteY10" fmla="*/ 5652 h 10000"/>
                <a:gd name="connsiteX11" fmla="*/ 357 w 10000"/>
                <a:gd name="connsiteY11" fmla="*/ 6957 h 10000"/>
                <a:gd name="connsiteX12" fmla="*/ 0 w 10000"/>
                <a:gd name="connsiteY12" fmla="*/ 6957 h 10000"/>
                <a:gd name="connsiteX13" fmla="*/ 0 w 10000"/>
                <a:gd name="connsiteY13" fmla="*/ 9130 h 10000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4286 w 10000"/>
                <a:gd name="connsiteY2" fmla="*/ 8696 h 10000"/>
                <a:gd name="connsiteX3" fmla="*/ 5357 w 10000"/>
                <a:gd name="connsiteY3" fmla="*/ 7826 h 10000"/>
                <a:gd name="connsiteX4" fmla="*/ 8214 w 10000"/>
                <a:gd name="connsiteY4" fmla="*/ 4783 h 10000"/>
                <a:gd name="connsiteX5" fmla="*/ 8929 w 10000"/>
                <a:gd name="connsiteY5" fmla="*/ 3478 h 10000"/>
                <a:gd name="connsiteX6" fmla="*/ 9643 w 10000"/>
                <a:gd name="connsiteY6" fmla="*/ 1739 h 10000"/>
                <a:gd name="connsiteX7" fmla="*/ 10000 w 10000"/>
                <a:gd name="connsiteY7" fmla="*/ 0 h 10000"/>
                <a:gd name="connsiteX8" fmla="*/ 6786 w 10000"/>
                <a:gd name="connsiteY8" fmla="*/ 1304 h 10000"/>
                <a:gd name="connsiteX9" fmla="*/ 3571 w 10000"/>
                <a:gd name="connsiteY9" fmla="*/ 3478 h 10000"/>
                <a:gd name="connsiteX10" fmla="*/ 1071 w 10000"/>
                <a:gd name="connsiteY10" fmla="*/ 5652 h 10000"/>
                <a:gd name="connsiteX11" fmla="*/ 357 w 10000"/>
                <a:gd name="connsiteY11" fmla="*/ 6957 h 10000"/>
                <a:gd name="connsiteX12" fmla="*/ 0 w 10000"/>
                <a:gd name="connsiteY12" fmla="*/ 9130 h 10000"/>
                <a:gd name="connsiteX0" fmla="*/ 15 w 10015"/>
                <a:gd name="connsiteY0" fmla="*/ 9130 h 10000"/>
                <a:gd name="connsiteX1" fmla="*/ 1801 w 10015"/>
                <a:gd name="connsiteY1" fmla="*/ 10000 h 10000"/>
                <a:gd name="connsiteX2" fmla="*/ 4301 w 10015"/>
                <a:gd name="connsiteY2" fmla="*/ 8696 h 10000"/>
                <a:gd name="connsiteX3" fmla="*/ 5372 w 10015"/>
                <a:gd name="connsiteY3" fmla="*/ 7826 h 10000"/>
                <a:gd name="connsiteX4" fmla="*/ 8229 w 10015"/>
                <a:gd name="connsiteY4" fmla="*/ 4783 h 10000"/>
                <a:gd name="connsiteX5" fmla="*/ 8944 w 10015"/>
                <a:gd name="connsiteY5" fmla="*/ 3478 h 10000"/>
                <a:gd name="connsiteX6" fmla="*/ 9658 w 10015"/>
                <a:gd name="connsiteY6" fmla="*/ 1739 h 10000"/>
                <a:gd name="connsiteX7" fmla="*/ 10015 w 10015"/>
                <a:gd name="connsiteY7" fmla="*/ 0 h 10000"/>
                <a:gd name="connsiteX8" fmla="*/ 6801 w 10015"/>
                <a:gd name="connsiteY8" fmla="*/ 1304 h 10000"/>
                <a:gd name="connsiteX9" fmla="*/ 3586 w 10015"/>
                <a:gd name="connsiteY9" fmla="*/ 3478 h 10000"/>
                <a:gd name="connsiteX10" fmla="*/ 1086 w 10015"/>
                <a:gd name="connsiteY10" fmla="*/ 5652 h 10000"/>
                <a:gd name="connsiteX11" fmla="*/ 15 w 10015"/>
                <a:gd name="connsiteY11" fmla="*/ 9130 h 10000"/>
                <a:gd name="connsiteX0" fmla="*/ 15 w 10015"/>
                <a:gd name="connsiteY0" fmla="*/ 9130 h 10000"/>
                <a:gd name="connsiteX1" fmla="*/ 1801 w 10015"/>
                <a:gd name="connsiteY1" fmla="*/ 10000 h 10000"/>
                <a:gd name="connsiteX2" fmla="*/ 4301 w 10015"/>
                <a:gd name="connsiteY2" fmla="*/ 8696 h 10000"/>
                <a:gd name="connsiteX3" fmla="*/ 5372 w 10015"/>
                <a:gd name="connsiteY3" fmla="*/ 7826 h 10000"/>
                <a:gd name="connsiteX4" fmla="*/ 8229 w 10015"/>
                <a:gd name="connsiteY4" fmla="*/ 4783 h 10000"/>
                <a:gd name="connsiteX5" fmla="*/ 8944 w 10015"/>
                <a:gd name="connsiteY5" fmla="*/ 3478 h 10000"/>
                <a:gd name="connsiteX6" fmla="*/ 9658 w 10015"/>
                <a:gd name="connsiteY6" fmla="*/ 1739 h 10000"/>
                <a:gd name="connsiteX7" fmla="*/ 10015 w 10015"/>
                <a:gd name="connsiteY7" fmla="*/ 0 h 10000"/>
                <a:gd name="connsiteX8" fmla="*/ 6801 w 10015"/>
                <a:gd name="connsiteY8" fmla="*/ 1304 h 10000"/>
                <a:gd name="connsiteX9" fmla="*/ 1086 w 10015"/>
                <a:gd name="connsiteY9" fmla="*/ 5652 h 10000"/>
                <a:gd name="connsiteX10" fmla="*/ 15 w 10015"/>
                <a:gd name="connsiteY10" fmla="*/ 9130 h 10000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4286 w 10000"/>
                <a:gd name="connsiteY2" fmla="*/ 8696 h 10000"/>
                <a:gd name="connsiteX3" fmla="*/ 5357 w 10000"/>
                <a:gd name="connsiteY3" fmla="*/ 7826 h 10000"/>
                <a:gd name="connsiteX4" fmla="*/ 8214 w 10000"/>
                <a:gd name="connsiteY4" fmla="*/ 4783 h 10000"/>
                <a:gd name="connsiteX5" fmla="*/ 8929 w 10000"/>
                <a:gd name="connsiteY5" fmla="*/ 3478 h 10000"/>
                <a:gd name="connsiteX6" fmla="*/ 9643 w 10000"/>
                <a:gd name="connsiteY6" fmla="*/ 1739 h 10000"/>
                <a:gd name="connsiteX7" fmla="*/ 10000 w 10000"/>
                <a:gd name="connsiteY7" fmla="*/ 0 h 10000"/>
                <a:gd name="connsiteX8" fmla="*/ 6786 w 10000"/>
                <a:gd name="connsiteY8" fmla="*/ 1304 h 10000"/>
                <a:gd name="connsiteX9" fmla="*/ 0 w 10000"/>
                <a:gd name="connsiteY9" fmla="*/ 9130 h 10000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5357 w 10000"/>
                <a:gd name="connsiteY2" fmla="*/ 7826 h 10000"/>
                <a:gd name="connsiteX3" fmla="*/ 8214 w 10000"/>
                <a:gd name="connsiteY3" fmla="*/ 4783 h 10000"/>
                <a:gd name="connsiteX4" fmla="*/ 8929 w 10000"/>
                <a:gd name="connsiteY4" fmla="*/ 3478 h 10000"/>
                <a:gd name="connsiteX5" fmla="*/ 9643 w 10000"/>
                <a:gd name="connsiteY5" fmla="*/ 1739 h 10000"/>
                <a:gd name="connsiteX6" fmla="*/ 10000 w 10000"/>
                <a:gd name="connsiteY6" fmla="*/ 0 h 10000"/>
                <a:gd name="connsiteX7" fmla="*/ 6786 w 10000"/>
                <a:gd name="connsiteY7" fmla="*/ 1304 h 10000"/>
                <a:gd name="connsiteX8" fmla="*/ 0 w 10000"/>
                <a:gd name="connsiteY8" fmla="*/ 9130 h 10000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4282 w 10000"/>
                <a:gd name="connsiteY2" fmla="*/ 8385 h 10000"/>
                <a:gd name="connsiteX3" fmla="*/ 5357 w 10000"/>
                <a:gd name="connsiteY3" fmla="*/ 7826 h 10000"/>
                <a:gd name="connsiteX4" fmla="*/ 8214 w 10000"/>
                <a:gd name="connsiteY4" fmla="*/ 4783 h 10000"/>
                <a:gd name="connsiteX5" fmla="*/ 8929 w 10000"/>
                <a:gd name="connsiteY5" fmla="*/ 3478 h 10000"/>
                <a:gd name="connsiteX6" fmla="*/ 9643 w 10000"/>
                <a:gd name="connsiteY6" fmla="*/ 1739 h 10000"/>
                <a:gd name="connsiteX7" fmla="*/ 10000 w 10000"/>
                <a:gd name="connsiteY7" fmla="*/ 0 h 10000"/>
                <a:gd name="connsiteX8" fmla="*/ 6786 w 10000"/>
                <a:gd name="connsiteY8" fmla="*/ 1304 h 10000"/>
                <a:gd name="connsiteX9" fmla="*/ 0 w 10000"/>
                <a:gd name="connsiteY9" fmla="*/ 9130 h 10000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4282 w 10000"/>
                <a:gd name="connsiteY2" fmla="*/ 8385 h 10000"/>
                <a:gd name="connsiteX3" fmla="*/ 5357 w 10000"/>
                <a:gd name="connsiteY3" fmla="*/ 7826 h 10000"/>
                <a:gd name="connsiteX4" fmla="*/ 8929 w 10000"/>
                <a:gd name="connsiteY4" fmla="*/ 3478 h 10000"/>
                <a:gd name="connsiteX5" fmla="*/ 9643 w 10000"/>
                <a:gd name="connsiteY5" fmla="*/ 1739 h 10000"/>
                <a:gd name="connsiteX6" fmla="*/ 10000 w 10000"/>
                <a:gd name="connsiteY6" fmla="*/ 0 h 10000"/>
                <a:gd name="connsiteX7" fmla="*/ 6786 w 10000"/>
                <a:gd name="connsiteY7" fmla="*/ 1304 h 10000"/>
                <a:gd name="connsiteX8" fmla="*/ 0 w 10000"/>
                <a:gd name="connsiteY8" fmla="*/ 9130 h 10000"/>
                <a:gd name="connsiteX0" fmla="*/ 0 w 10100"/>
                <a:gd name="connsiteY0" fmla="*/ 9130 h 10000"/>
                <a:gd name="connsiteX1" fmla="*/ 1786 w 10100"/>
                <a:gd name="connsiteY1" fmla="*/ 10000 h 10000"/>
                <a:gd name="connsiteX2" fmla="*/ 4282 w 10100"/>
                <a:gd name="connsiteY2" fmla="*/ 8385 h 10000"/>
                <a:gd name="connsiteX3" fmla="*/ 5357 w 10100"/>
                <a:gd name="connsiteY3" fmla="*/ 7826 h 10000"/>
                <a:gd name="connsiteX4" fmla="*/ 8929 w 10100"/>
                <a:gd name="connsiteY4" fmla="*/ 3478 h 10000"/>
                <a:gd name="connsiteX5" fmla="*/ 10000 w 10100"/>
                <a:gd name="connsiteY5" fmla="*/ 0 h 10000"/>
                <a:gd name="connsiteX6" fmla="*/ 6786 w 10100"/>
                <a:gd name="connsiteY6" fmla="*/ 1304 h 10000"/>
                <a:gd name="connsiteX7" fmla="*/ 0 w 10100"/>
                <a:gd name="connsiteY7" fmla="*/ 9130 h 10000"/>
                <a:gd name="connsiteX0" fmla="*/ 0 w 10266"/>
                <a:gd name="connsiteY0" fmla="*/ 9130 h 10000"/>
                <a:gd name="connsiteX1" fmla="*/ 1786 w 10266"/>
                <a:gd name="connsiteY1" fmla="*/ 10000 h 10000"/>
                <a:gd name="connsiteX2" fmla="*/ 4282 w 10266"/>
                <a:gd name="connsiteY2" fmla="*/ 8385 h 10000"/>
                <a:gd name="connsiteX3" fmla="*/ 5357 w 10266"/>
                <a:gd name="connsiteY3" fmla="*/ 7826 h 10000"/>
                <a:gd name="connsiteX4" fmla="*/ 8929 w 10266"/>
                <a:gd name="connsiteY4" fmla="*/ 3478 h 10000"/>
                <a:gd name="connsiteX5" fmla="*/ 9959 w 10266"/>
                <a:gd name="connsiteY5" fmla="*/ 1791 h 10000"/>
                <a:gd name="connsiteX6" fmla="*/ 10000 w 10266"/>
                <a:gd name="connsiteY6" fmla="*/ 0 h 10000"/>
                <a:gd name="connsiteX7" fmla="*/ 6786 w 10266"/>
                <a:gd name="connsiteY7" fmla="*/ 1304 h 10000"/>
                <a:gd name="connsiteX8" fmla="*/ 0 w 10266"/>
                <a:gd name="connsiteY8" fmla="*/ 9130 h 10000"/>
                <a:gd name="connsiteX0" fmla="*/ 0 w 10266"/>
                <a:gd name="connsiteY0" fmla="*/ 9130 h 10000"/>
                <a:gd name="connsiteX1" fmla="*/ 1786 w 10266"/>
                <a:gd name="connsiteY1" fmla="*/ 10000 h 10000"/>
                <a:gd name="connsiteX2" fmla="*/ 5357 w 10266"/>
                <a:gd name="connsiteY2" fmla="*/ 7826 h 10000"/>
                <a:gd name="connsiteX3" fmla="*/ 8929 w 10266"/>
                <a:gd name="connsiteY3" fmla="*/ 3478 h 10000"/>
                <a:gd name="connsiteX4" fmla="*/ 9959 w 10266"/>
                <a:gd name="connsiteY4" fmla="*/ 1791 h 10000"/>
                <a:gd name="connsiteX5" fmla="*/ 10000 w 10266"/>
                <a:gd name="connsiteY5" fmla="*/ 0 h 10000"/>
                <a:gd name="connsiteX6" fmla="*/ 6786 w 10266"/>
                <a:gd name="connsiteY6" fmla="*/ 1304 h 10000"/>
                <a:gd name="connsiteX7" fmla="*/ 0 w 10266"/>
                <a:gd name="connsiteY7" fmla="*/ 9130 h 10000"/>
                <a:gd name="connsiteX0" fmla="*/ 0 w 10266"/>
                <a:gd name="connsiteY0" fmla="*/ 9130 h 10000"/>
                <a:gd name="connsiteX1" fmla="*/ 1786 w 10266"/>
                <a:gd name="connsiteY1" fmla="*/ 10000 h 10000"/>
                <a:gd name="connsiteX2" fmla="*/ 8929 w 10266"/>
                <a:gd name="connsiteY2" fmla="*/ 3478 h 10000"/>
                <a:gd name="connsiteX3" fmla="*/ 9959 w 10266"/>
                <a:gd name="connsiteY3" fmla="*/ 1791 h 10000"/>
                <a:gd name="connsiteX4" fmla="*/ 10000 w 10266"/>
                <a:gd name="connsiteY4" fmla="*/ 0 h 10000"/>
                <a:gd name="connsiteX5" fmla="*/ 6786 w 10266"/>
                <a:gd name="connsiteY5" fmla="*/ 1304 h 10000"/>
                <a:gd name="connsiteX6" fmla="*/ 0 w 10266"/>
                <a:gd name="connsiteY6" fmla="*/ 9130 h 10000"/>
                <a:gd name="connsiteX0" fmla="*/ 0 w 10185"/>
                <a:gd name="connsiteY0" fmla="*/ 9130 h 10000"/>
                <a:gd name="connsiteX1" fmla="*/ 1786 w 10185"/>
                <a:gd name="connsiteY1" fmla="*/ 10000 h 10000"/>
                <a:gd name="connsiteX2" fmla="*/ 8929 w 10185"/>
                <a:gd name="connsiteY2" fmla="*/ 3478 h 10000"/>
                <a:gd name="connsiteX3" fmla="*/ 10000 w 10185"/>
                <a:gd name="connsiteY3" fmla="*/ 0 h 10000"/>
                <a:gd name="connsiteX4" fmla="*/ 6786 w 10185"/>
                <a:gd name="connsiteY4" fmla="*/ 1304 h 10000"/>
                <a:gd name="connsiteX5" fmla="*/ 0 w 10185"/>
                <a:gd name="connsiteY5" fmla="*/ 9130 h 10000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10000 w 10000"/>
                <a:gd name="connsiteY2" fmla="*/ 0 h 10000"/>
                <a:gd name="connsiteX3" fmla="*/ 6786 w 10000"/>
                <a:gd name="connsiteY3" fmla="*/ 1304 h 10000"/>
                <a:gd name="connsiteX4" fmla="*/ 0 w 10000"/>
                <a:gd name="connsiteY4" fmla="*/ 9130 h 10000"/>
                <a:gd name="connsiteX0" fmla="*/ 0 w 10000"/>
                <a:gd name="connsiteY0" fmla="*/ 9132 h 10002"/>
                <a:gd name="connsiteX1" fmla="*/ 1786 w 10000"/>
                <a:gd name="connsiteY1" fmla="*/ 10002 h 10002"/>
                <a:gd name="connsiteX2" fmla="*/ 10000 w 10000"/>
                <a:gd name="connsiteY2" fmla="*/ 2 h 10002"/>
                <a:gd name="connsiteX3" fmla="*/ 0 w 10000"/>
                <a:gd name="connsiteY3" fmla="*/ 9132 h 10002"/>
                <a:gd name="connsiteX0" fmla="*/ 0 w 10000"/>
                <a:gd name="connsiteY0" fmla="*/ 9132 h 10002"/>
                <a:gd name="connsiteX1" fmla="*/ 1786 w 10000"/>
                <a:gd name="connsiteY1" fmla="*/ 10002 h 10002"/>
                <a:gd name="connsiteX2" fmla="*/ 10000 w 10000"/>
                <a:gd name="connsiteY2" fmla="*/ 2 h 10002"/>
                <a:gd name="connsiteX3" fmla="*/ 0 w 10000"/>
                <a:gd name="connsiteY3" fmla="*/ 9132 h 10002"/>
                <a:gd name="connsiteX0" fmla="*/ 171 w 6023"/>
                <a:gd name="connsiteY0" fmla="*/ 8583 h 10221"/>
                <a:gd name="connsiteX1" fmla="*/ 1957 w 6023"/>
                <a:gd name="connsiteY1" fmla="*/ 9453 h 10221"/>
                <a:gd name="connsiteX2" fmla="*/ 6023 w 6023"/>
                <a:gd name="connsiteY2" fmla="*/ 3 h 10221"/>
                <a:gd name="connsiteX3" fmla="*/ 171 w 6023"/>
                <a:gd name="connsiteY3" fmla="*/ 8583 h 10221"/>
                <a:gd name="connsiteX0" fmla="*/ 1113 w 19892"/>
                <a:gd name="connsiteY0" fmla="*/ 8754 h 10399"/>
                <a:gd name="connsiteX1" fmla="*/ 4078 w 19892"/>
                <a:gd name="connsiteY1" fmla="*/ 9606 h 10399"/>
                <a:gd name="connsiteX2" fmla="*/ 19892 w 19892"/>
                <a:gd name="connsiteY2" fmla="*/ 2 h 10399"/>
                <a:gd name="connsiteX3" fmla="*/ 1113 w 19892"/>
                <a:gd name="connsiteY3" fmla="*/ 8754 h 10399"/>
                <a:gd name="connsiteX0" fmla="*/ 1113 w 19892"/>
                <a:gd name="connsiteY0" fmla="*/ 8752 h 10397"/>
                <a:gd name="connsiteX1" fmla="*/ 4078 w 19892"/>
                <a:gd name="connsiteY1" fmla="*/ 9604 h 10397"/>
                <a:gd name="connsiteX2" fmla="*/ 19892 w 19892"/>
                <a:gd name="connsiteY2" fmla="*/ 0 h 10397"/>
                <a:gd name="connsiteX3" fmla="*/ 1113 w 19892"/>
                <a:gd name="connsiteY3" fmla="*/ 8752 h 10397"/>
                <a:gd name="connsiteX0" fmla="*/ 0 w 18779"/>
                <a:gd name="connsiteY0" fmla="*/ 8752 h 9604"/>
                <a:gd name="connsiteX1" fmla="*/ 2965 w 18779"/>
                <a:gd name="connsiteY1" fmla="*/ 9604 h 9604"/>
                <a:gd name="connsiteX2" fmla="*/ 18779 w 18779"/>
                <a:gd name="connsiteY2" fmla="*/ 0 h 9604"/>
                <a:gd name="connsiteX3" fmla="*/ 0 w 18779"/>
                <a:gd name="connsiteY3" fmla="*/ 8752 h 9604"/>
                <a:gd name="connsiteX0" fmla="*/ 0 w 10965"/>
                <a:gd name="connsiteY0" fmla="*/ 7807 h 10343"/>
                <a:gd name="connsiteX1" fmla="*/ 2544 w 10965"/>
                <a:gd name="connsiteY1" fmla="*/ 10000 h 10343"/>
                <a:gd name="connsiteX2" fmla="*/ 10965 w 10965"/>
                <a:gd name="connsiteY2" fmla="*/ 0 h 10343"/>
                <a:gd name="connsiteX3" fmla="*/ 0 w 10965"/>
                <a:gd name="connsiteY3" fmla="*/ 7807 h 10343"/>
                <a:gd name="connsiteX0" fmla="*/ 0 w 10965"/>
                <a:gd name="connsiteY0" fmla="*/ 7807 h 10000"/>
                <a:gd name="connsiteX1" fmla="*/ 2544 w 10965"/>
                <a:gd name="connsiteY1" fmla="*/ 10000 h 10000"/>
                <a:gd name="connsiteX2" fmla="*/ 10965 w 10965"/>
                <a:gd name="connsiteY2" fmla="*/ 0 h 10000"/>
                <a:gd name="connsiteX3" fmla="*/ 0 w 10965"/>
                <a:gd name="connsiteY3" fmla="*/ 7807 h 10000"/>
                <a:gd name="connsiteX0" fmla="*/ 560 w 12683"/>
                <a:gd name="connsiteY0" fmla="*/ 8927 h 11666"/>
                <a:gd name="connsiteX1" fmla="*/ 3104 w 12683"/>
                <a:gd name="connsiteY1" fmla="*/ 11120 h 11666"/>
                <a:gd name="connsiteX2" fmla="*/ 12683 w 12683"/>
                <a:gd name="connsiteY2" fmla="*/ 0 h 11666"/>
                <a:gd name="connsiteX3" fmla="*/ 560 w 12683"/>
                <a:gd name="connsiteY3" fmla="*/ 8927 h 11666"/>
                <a:gd name="connsiteX0" fmla="*/ 560 w 12683"/>
                <a:gd name="connsiteY0" fmla="*/ 8927 h 11666"/>
                <a:gd name="connsiteX1" fmla="*/ 3104 w 12683"/>
                <a:gd name="connsiteY1" fmla="*/ 11120 h 11666"/>
                <a:gd name="connsiteX2" fmla="*/ 12683 w 12683"/>
                <a:gd name="connsiteY2" fmla="*/ 0 h 11666"/>
                <a:gd name="connsiteX3" fmla="*/ 560 w 12683"/>
                <a:gd name="connsiteY3" fmla="*/ 8927 h 11666"/>
                <a:gd name="connsiteX0" fmla="*/ 560 w 12683"/>
                <a:gd name="connsiteY0" fmla="*/ 8927 h 11666"/>
                <a:gd name="connsiteX1" fmla="*/ 3104 w 12683"/>
                <a:gd name="connsiteY1" fmla="*/ 11120 h 11666"/>
                <a:gd name="connsiteX2" fmla="*/ 12683 w 12683"/>
                <a:gd name="connsiteY2" fmla="*/ 0 h 11666"/>
                <a:gd name="connsiteX3" fmla="*/ 560 w 12683"/>
                <a:gd name="connsiteY3" fmla="*/ 8927 h 11666"/>
                <a:gd name="connsiteX0" fmla="*/ 0 w 12123"/>
                <a:gd name="connsiteY0" fmla="*/ 8927 h 11120"/>
                <a:gd name="connsiteX1" fmla="*/ 2544 w 12123"/>
                <a:gd name="connsiteY1" fmla="*/ 11120 h 11120"/>
                <a:gd name="connsiteX2" fmla="*/ 12123 w 12123"/>
                <a:gd name="connsiteY2" fmla="*/ 0 h 11120"/>
                <a:gd name="connsiteX3" fmla="*/ 0 w 12123"/>
                <a:gd name="connsiteY3" fmla="*/ 8927 h 11120"/>
                <a:gd name="connsiteX0" fmla="*/ 0 w 11544"/>
                <a:gd name="connsiteY0" fmla="*/ 9487 h 11120"/>
                <a:gd name="connsiteX1" fmla="*/ 1965 w 11544"/>
                <a:gd name="connsiteY1" fmla="*/ 11120 h 11120"/>
                <a:gd name="connsiteX2" fmla="*/ 11544 w 11544"/>
                <a:gd name="connsiteY2" fmla="*/ 0 h 11120"/>
                <a:gd name="connsiteX3" fmla="*/ 0 w 11544"/>
                <a:gd name="connsiteY3" fmla="*/ 9487 h 11120"/>
                <a:gd name="connsiteX0" fmla="*/ 0 w 11544"/>
                <a:gd name="connsiteY0" fmla="*/ 9487 h 11120"/>
                <a:gd name="connsiteX1" fmla="*/ 1965 w 11544"/>
                <a:gd name="connsiteY1" fmla="*/ 11120 h 11120"/>
                <a:gd name="connsiteX2" fmla="*/ 11544 w 11544"/>
                <a:gd name="connsiteY2" fmla="*/ 0 h 11120"/>
                <a:gd name="connsiteX3" fmla="*/ 0 w 11544"/>
                <a:gd name="connsiteY3" fmla="*/ 9487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44" h="11120">
                  <a:moveTo>
                    <a:pt x="0" y="9487"/>
                  </a:moveTo>
                  <a:lnTo>
                    <a:pt x="1965" y="11120"/>
                  </a:lnTo>
                  <a:cubicBezTo>
                    <a:pt x="3986" y="9632"/>
                    <a:pt x="11386" y="5395"/>
                    <a:pt x="11544" y="0"/>
                  </a:cubicBezTo>
                  <a:cubicBezTo>
                    <a:pt x="7034" y="1532"/>
                    <a:pt x="825" y="6701"/>
                    <a:pt x="0" y="9487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28"/>
            <p:cNvSpPr>
              <a:spLocks/>
            </p:cNvSpPr>
            <p:nvPr/>
          </p:nvSpPr>
          <p:spPr bwMode="ltGray">
            <a:xfrm>
              <a:off x="6750371" y="646205"/>
              <a:ext cx="118302" cy="98548"/>
            </a:xfrm>
            <a:custGeom>
              <a:avLst/>
              <a:gdLst>
                <a:gd name="T0" fmla="*/ 0 w 32"/>
                <a:gd name="T1" fmla="*/ 16 h 18"/>
                <a:gd name="T2" fmla="*/ 5 w 32"/>
                <a:gd name="T3" fmla="*/ 18 h 18"/>
                <a:gd name="T4" fmla="*/ 12 w 32"/>
                <a:gd name="T5" fmla="*/ 17 h 18"/>
                <a:gd name="T6" fmla="*/ 15 w 32"/>
                <a:gd name="T7" fmla="*/ 16 h 18"/>
                <a:gd name="T8" fmla="*/ 24 w 32"/>
                <a:gd name="T9" fmla="*/ 10 h 18"/>
                <a:gd name="T10" fmla="*/ 27 w 32"/>
                <a:gd name="T11" fmla="*/ 7 h 18"/>
                <a:gd name="T12" fmla="*/ 30 w 32"/>
                <a:gd name="T13" fmla="*/ 4 h 18"/>
                <a:gd name="T14" fmla="*/ 32 w 32"/>
                <a:gd name="T15" fmla="*/ 0 h 18"/>
                <a:gd name="T16" fmla="*/ 23 w 32"/>
                <a:gd name="T17" fmla="*/ 1 h 18"/>
                <a:gd name="T18" fmla="*/ 13 w 32"/>
                <a:gd name="T19" fmla="*/ 5 h 18"/>
                <a:gd name="T20" fmla="*/ 5 w 32"/>
                <a:gd name="T21" fmla="*/ 9 h 18"/>
                <a:gd name="T22" fmla="*/ 2 w 32"/>
                <a:gd name="T23" fmla="*/ 10 h 18"/>
                <a:gd name="T24" fmla="*/ 1 w 32"/>
                <a:gd name="T25" fmla="*/ 10 h 18"/>
                <a:gd name="T26" fmla="*/ 1 w 32"/>
                <a:gd name="T27" fmla="*/ 12 h 18"/>
                <a:gd name="T28" fmla="*/ 0 w 32"/>
                <a:gd name="T29" fmla="*/ 16 h 18"/>
                <a:gd name="connsiteX0" fmla="*/ 0 w 10000"/>
                <a:gd name="connsiteY0" fmla="*/ 8889 h 10000"/>
                <a:gd name="connsiteX1" fmla="*/ 1563 w 10000"/>
                <a:gd name="connsiteY1" fmla="*/ 10000 h 10000"/>
                <a:gd name="connsiteX2" fmla="*/ 3750 w 10000"/>
                <a:gd name="connsiteY2" fmla="*/ 9444 h 10000"/>
                <a:gd name="connsiteX3" fmla="*/ 4688 w 10000"/>
                <a:gd name="connsiteY3" fmla="*/ 8889 h 10000"/>
                <a:gd name="connsiteX4" fmla="*/ 8438 w 10000"/>
                <a:gd name="connsiteY4" fmla="*/ 3889 h 10000"/>
                <a:gd name="connsiteX5" fmla="*/ 9375 w 10000"/>
                <a:gd name="connsiteY5" fmla="*/ 2222 h 10000"/>
                <a:gd name="connsiteX6" fmla="*/ 10000 w 10000"/>
                <a:gd name="connsiteY6" fmla="*/ 0 h 10000"/>
                <a:gd name="connsiteX7" fmla="*/ 7188 w 10000"/>
                <a:gd name="connsiteY7" fmla="*/ 556 h 10000"/>
                <a:gd name="connsiteX8" fmla="*/ 4063 w 10000"/>
                <a:gd name="connsiteY8" fmla="*/ 2778 h 10000"/>
                <a:gd name="connsiteX9" fmla="*/ 1563 w 10000"/>
                <a:gd name="connsiteY9" fmla="*/ 5000 h 10000"/>
                <a:gd name="connsiteX10" fmla="*/ 625 w 10000"/>
                <a:gd name="connsiteY10" fmla="*/ 5556 h 10000"/>
                <a:gd name="connsiteX11" fmla="*/ 313 w 10000"/>
                <a:gd name="connsiteY11" fmla="*/ 5556 h 10000"/>
                <a:gd name="connsiteX12" fmla="*/ 313 w 10000"/>
                <a:gd name="connsiteY12" fmla="*/ 6667 h 10000"/>
                <a:gd name="connsiteX13" fmla="*/ 0 w 10000"/>
                <a:gd name="connsiteY13" fmla="*/ 8889 h 10000"/>
                <a:gd name="connsiteX0" fmla="*/ 0 w 10000"/>
                <a:gd name="connsiteY0" fmla="*/ 8889 h 10000"/>
                <a:gd name="connsiteX1" fmla="*/ 1563 w 10000"/>
                <a:gd name="connsiteY1" fmla="*/ 10000 h 10000"/>
                <a:gd name="connsiteX2" fmla="*/ 3750 w 10000"/>
                <a:gd name="connsiteY2" fmla="*/ 9444 h 10000"/>
                <a:gd name="connsiteX3" fmla="*/ 4688 w 10000"/>
                <a:gd name="connsiteY3" fmla="*/ 8889 h 10000"/>
                <a:gd name="connsiteX4" fmla="*/ 7531 w 10000"/>
                <a:gd name="connsiteY4" fmla="*/ 4876 h 10000"/>
                <a:gd name="connsiteX5" fmla="*/ 8438 w 10000"/>
                <a:gd name="connsiteY5" fmla="*/ 3889 h 10000"/>
                <a:gd name="connsiteX6" fmla="*/ 9375 w 10000"/>
                <a:gd name="connsiteY6" fmla="*/ 2222 h 10000"/>
                <a:gd name="connsiteX7" fmla="*/ 10000 w 10000"/>
                <a:gd name="connsiteY7" fmla="*/ 0 h 10000"/>
                <a:gd name="connsiteX8" fmla="*/ 7188 w 10000"/>
                <a:gd name="connsiteY8" fmla="*/ 556 h 10000"/>
                <a:gd name="connsiteX9" fmla="*/ 4063 w 10000"/>
                <a:gd name="connsiteY9" fmla="*/ 2778 h 10000"/>
                <a:gd name="connsiteX10" fmla="*/ 1563 w 10000"/>
                <a:gd name="connsiteY10" fmla="*/ 5000 h 10000"/>
                <a:gd name="connsiteX11" fmla="*/ 625 w 10000"/>
                <a:gd name="connsiteY11" fmla="*/ 5556 h 10000"/>
                <a:gd name="connsiteX12" fmla="*/ 313 w 10000"/>
                <a:gd name="connsiteY12" fmla="*/ 5556 h 10000"/>
                <a:gd name="connsiteX13" fmla="*/ 313 w 10000"/>
                <a:gd name="connsiteY13" fmla="*/ 6667 h 10000"/>
                <a:gd name="connsiteX14" fmla="*/ 0 w 10000"/>
                <a:gd name="connsiteY14" fmla="*/ 8889 h 10000"/>
                <a:gd name="connsiteX0" fmla="*/ 0 w 10000"/>
                <a:gd name="connsiteY0" fmla="*/ 8889 h 10000"/>
                <a:gd name="connsiteX1" fmla="*/ 1563 w 10000"/>
                <a:gd name="connsiteY1" fmla="*/ 10000 h 10000"/>
                <a:gd name="connsiteX2" fmla="*/ 3750 w 10000"/>
                <a:gd name="connsiteY2" fmla="*/ 9444 h 10000"/>
                <a:gd name="connsiteX3" fmla="*/ 4688 w 10000"/>
                <a:gd name="connsiteY3" fmla="*/ 8889 h 10000"/>
                <a:gd name="connsiteX4" fmla="*/ 7531 w 10000"/>
                <a:gd name="connsiteY4" fmla="*/ 4876 h 10000"/>
                <a:gd name="connsiteX5" fmla="*/ 8438 w 10000"/>
                <a:gd name="connsiteY5" fmla="*/ 3889 h 10000"/>
                <a:gd name="connsiteX6" fmla="*/ 10000 w 10000"/>
                <a:gd name="connsiteY6" fmla="*/ 0 h 10000"/>
                <a:gd name="connsiteX7" fmla="*/ 7188 w 10000"/>
                <a:gd name="connsiteY7" fmla="*/ 556 h 10000"/>
                <a:gd name="connsiteX8" fmla="*/ 4063 w 10000"/>
                <a:gd name="connsiteY8" fmla="*/ 2778 h 10000"/>
                <a:gd name="connsiteX9" fmla="*/ 1563 w 10000"/>
                <a:gd name="connsiteY9" fmla="*/ 5000 h 10000"/>
                <a:gd name="connsiteX10" fmla="*/ 625 w 10000"/>
                <a:gd name="connsiteY10" fmla="*/ 5556 h 10000"/>
                <a:gd name="connsiteX11" fmla="*/ 313 w 10000"/>
                <a:gd name="connsiteY11" fmla="*/ 5556 h 10000"/>
                <a:gd name="connsiteX12" fmla="*/ 313 w 10000"/>
                <a:gd name="connsiteY12" fmla="*/ 6667 h 10000"/>
                <a:gd name="connsiteX13" fmla="*/ 0 w 10000"/>
                <a:gd name="connsiteY13" fmla="*/ 8889 h 10000"/>
                <a:gd name="connsiteX0" fmla="*/ 0 w 10001"/>
                <a:gd name="connsiteY0" fmla="*/ 8889 h 10000"/>
                <a:gd name="connsiteX1" fmla="*/ 1563 w 10001"/>
                <a:gd name="connsiteY1" fmla="*/ 10000 h 10000"/>
                <a:gd name="connsiteX2" fmla="*/ 3750 w 10001"/>
                <a:gd name="connsiteY2" fmla="*/ 9444 h 10000"/>
                <a:gd name="connsiteX3" fmla="*/ 4688 w 10001"/>
                <a:gd name="connsiteY3" fmla="*/ 8889 h 10000"/>
                <a:gd name="connsiteX4" fmla="*/ 7531 w 10001"/>
                <a:gd name="connsiteY4" fmla="*/ 4876 h 10000"/>
                <a:gd name="connsiteX5" fmla="*/ 10000 w 10001"/>
                <a:gd name="connsiteY5" fmla="*/ 0 h 10000"/>
                <a:gd name="connsiteX6" fmla="*/ 7188 w 10001"/>
                <a:gd name="connsiteY6" fmla="*/ 556 h 10000"/>
                <a:gd name="connsiteX7" fmla="*/ 4063 w 10001"/>
                <a:gd name="connsiteY7" fmla="*/ 2778 h 10000"/>
                <a:gd name="connsiteX8" fmla="*/ 1563 w 10001"/>
                <a:gd name="connsiteY8" fmla="*/ 5000 h 10000"/>
                <a:gd name="connsiteX9" fmla="*/ 625 w 10001"/>
                <a:gd name="connsiteY9" fmla="*/ 5556 h 10000"/>
                <a:gd name="connsiteX10" fmla="*/ 313 w 10001"/>
                <a:gd name="connsiteY10" fmla="*/ 5556 h 10000"/>
                <a:gd name="connsiteX11" fmla="*/ 313 w 10001"/>
                <a:gd name="connsiteY11" fmla="*/ 6667 h 10000"/>
                <a:gd name="connsiteX12" fmla="*/ 0 w 10001"/>
                <a:gd name="connsiteY12" fmla="*/ 8889 h 10000"/>
                <a:gd name="connsiteX0" fmla="*/ 0 w 10000"/>
                <a:gd name="connsiteY0" fmla="*/ 8889 h 10000"/>
                <a:gd name="connsiteX1" fmla="*/ 1563 w 10000"/>
                <a:gd name="connsiteY1" fmla="*/ 10000 h 10000"/>
                <a:gd name="connsiteX2" fmla="*/ 3750 w 10000"/>
                <a:gd name="connsiteY2" fmla="*/ 9444 h 10000"/>
                <a:gd name="connsiteX3" fmla="*/ 4688 w 10000"/>
                <a:gd name="connsiteY3" fmla="*/ 8889 h 10000"/>
                <a:gd name="connsiteX4" fmla="*/ 10000 w 10000"/>
                <a:gd name="connsiteY4" fmla="*/ 0 h 10000"/>
                <a:gd name="connsiteX5" fmla="*/ 7188 w 10000"/>
                <a:gd name="connsiteY5" fmla="*/ 556 h 10000"/>
                <a:gd name="connsiteX6" fmla="*/ 4063 w 10000"/>
                <a:gd name="connsiteY6" fmla="*/ 2778 h 10000"/>
                <a:gd name="connsiteX7" fmla="*/ 1563 w 10000"/>
                <a:gd name="connsiteY7" fmla="*/ 5000 h 10000"/>
                <a:gd name="connsiteX8" fmla="*/ 625 w 10000"/>
                <a:gd name="connsiteY8" fmla="*/ 5556 h 10000"/>
                <a:gd name="connsiteX9" fmla="*/ 313 w 10000"/>
                <a:gd name="connsiteY9" fmla="*/ 5556 h 10000"/>
                <a:gd name="connsiteX10" fmla="*/ 313 w 10000"/>
                <a:gd name="connsiteY10" fmla="*/ 6667 h 10000"/>
                <a:gd name="connsiteX11" fmla="*/ 0 w 10000"/>
                <a:gd name="connsiteY11" fmla="*/ 8889 h 10000"/>
                <a:gd name="connsiteX0" fmla="*/ 0 w 10000"/>
                <a:gd name="connsiteY0" fmla="*/ 8889 h 10089"/>
                <a:gd name="connsiteX1" fmla="*/ 1563 w 10000"/>
                <a:gd name="connsiteY1" fmla="*/ 10000 h 10089"/>
                <a:gd name="connsiteX2" fmla="*/ 4688 w 10000"/>
                <a:gd name="connsiteY2" fmla="*/ 8889 h 10089"/>
                <a:gd name="connsiteX3" fmla="*/ 10000 w 10000"/>
                <a:gd name="connsiteY3" fmla="*/ 0 h 10089"/>
                <a:gd name="connsiteX4" fmla="*/ 7188 w 10000"/>
                <a:gd name="connsiteY4" fmla="*/ 556 h 10089"/>
                <a:gd name="connsiteX5" fmla="*/ 4063 w 10000"/>
                <a:gd name="connsiteY5" fmla="*/ 2778 h 10089"/>
                <a:gd name="connsiteX6" fmla="*/ 1563 w 10000"/>
                <a:gd name="connsiteY6" fmla="*/ 5000 h 10089"/>
                <a:gd name="connsiteX7" fmla="*/ 625 w 10000"/>
                <a:gd name="connsiteY7" fmla="*/ 5556 h 10089"/>
                <a:gd name="connsiteX8" fmla="*/ 313 w 10000"/>
                <a:gd name="connsiteY8" fmla="*/ 5556 h 10089"/>
                <a:gd name="connsiteX9" fmla="*/ 313 w 10000"/>
                <a:gd name="connsiteY9" fmla="*/ 6667 h 10089"/>
                <a:gd name="connsiteX10" fmla="*/ 0 w 10000"/>
                <a:gd name="connsiteY10" fmla="*/ 8889 h 10089"/>
                <a:gd name="connsiteX0" fmla="*/ 0 w 10000"/>
                <a:gd name="connsiteY0" fmla="*/ 8889 h 10000"/>
                <a:gd name="connsiteX1" fmla="*/ 1563 w 10000"/>
                <a:gd name="connsiteY1" fmla="*/ 10000 h 10000"/>
                <a:gd name="connsiteX2" fmla="*/ 10000 w 10000"/>
                <a:gd name="connsiteY2" fmla="*/ 0 h 10000"/>
                <a:gd name="connsiteX3" fmla="*/ 7188 w 10000"/>
                <a:gd name="connsiteY3" fmla="*/ 556 h 10000"/>
                <a:gd name="connsiteX4" fmla="*/ 4063 w 10000"/>
                <a:gd name="connsiteY4" fmla="*/ 2778 h 10000"/>
                <a:gd name="connsiteX5" fmla="*/ 1563 w 10000"/>
                <a:gd name="connsiteY5" fmla="*/ 5000 h 10000"/>
                <a:gd name="connsiteX6" fmla="*/ 625 w 10000"/>
                <a:gd name="connsiteY6" fmla="*/ 5556 h 10000"/>
                <a:gd name="connsiteX7" fmla="*/ 313 w 10000"/>
                <a:gd name="connsiteY7" fmla="*/ 5556 h 10000"/>
                <a:gd name="connsiteX8" fmla="*/ 313 w 10000"/>
                <a:gd name="connsiteY8" fmla="*/ 6667 h 10000"/>
                <a:gd name="connsiteX9" fmla="*/ 0 w 10000"/>
                <a:gd name="connsiteY9" fmla="*/ 8889 h 10000"/>
                <a:gd name="connsiteX0" fmla="*/ 0 w 10000"/>
                <a:gd name="connsiteY0" fmla="*/ 8889 h 8889"/>
                <a:gd name="connsiteX1" fmla="*/ 10000 w 10000"/>
                <a:gd name="connsiteY1" fmla="*/ 0 h 8889"/>
                <a:gd name="connsiteX2" fmla="*/ 7188 w 10000"/>
                <a:gd name="connsiteY2" fmla="*/ 556 h 8889"/>
                <a:gd name="connsiteX3" fmla="*/ 4063 w 10000"/>
                <a:gd name="connsiteY3" fmla="*/ 2778 h 8889"/>
                <a:gd name="connsiteX4" fmla="*/ 1563 w 10000"/>
                <a:gd name="connsiteY4" fmla="*/ 5000 h 8889"/>
                <a:gd name="connsiteX5" fmla="*/ 625 w 10000"/>
                <a:gd name="connsiteY5" fmla="*/ 5556 h 8889"/>
                <a:gd name="connsiteX6" fmla="*/ 313 w 10000"/>
                <a:gd name="connsiteY6" fmla="*/ 5556 h 8889"/>
                <a:gd name="connsiteX7" fmla="*/ 313 w 10000"/>
                <a:gd name="connsiteY7" fmla="*/ 6667 h 8889"/>
                <a:gd name="connsiteX8" fmla="*/ 0 w 10000"/>
                <a:gd name="connsiteY8" fmla="*/ 8889 h 8889"/>
                <a:gd name="connsiteX0" fmla="*/ 0 w 10000"/>
                <a:gd name="connsiteY0" fmla="*/ 10000 h 10000"/>
                <a:gd name="connsiteX1" fmla="*/ 10000 w 10000"/>
                <a:gd name="connsiteY1" fmla="*/ 0 h 10000"/>
                <a:gd name="connsiteX2" fmla="*/ 7188 w 10000"/>
                <a:gd name="connsiteY2" fmla="*/ 625 h 10000"/>
                <a:gd name="connsiteX3" fmla="*/ 4063 w 10000"/>
                <a:gd name="connsiteY3" fmla="*/ 3125 h 10000"/>
                <a:gd name="connsiteX4" fmla="*/ 1563 w 10000"/>
                <a:gd name="connsiteY4" fmla="*/ 5625 h 10000"/>
                <a:gd name="connsiteX5" fmla="*/ 625 w 10000"/>
                <a:gd name="connsiteY5" fmla="*/ 6250 h 10000"/>
                <a:gd name="connsiteX6" fmla="*/ 313 w 10000"/>
                <a:gd name="connsiteY6" fmla="*/ 7500 h 10000"/>
                <a:gd name="connsiteX7" fmla="*/ 0 w 10000"/>
                <a:gd name="connsiteY7" fmla="*/ 10000 h 10000"/>
                <a:gd name="connsiteX0" fmla="*/ 0 w 10000"/>
                <a:gd name="connsiteY0" fmla="*/ 10000 h 10000"/>
                <a:gd name="connsiteX1" fmla="*/ 10000 w 10000"/>
                <a:gd name="connsiteY1" fmla="*/ 0 h 10000"/>
                <a:gd name="connsiteX2" fmla="*/ 7188 w 10000"/>
                <a:gd name="connsiteY2" fmla="*/ 625 h 10000"/>
                <a:gd name="connsiteX3" fmla="*/ 4063 w 10000"/>
                <a:gd name="connsiteY3" fmla="*/ 3125 h 10000"/>
                <a:gd name="connsiteX4" fmla="*/ 625 w 10000"/>
                <a:gd name="connsiteY4" fmla="*/ 6250 h 10000"/>
                <a:gd name="connsiteX5" fmla="*/ 313 w 10000"/>
                <a:gd name="connsiteY5" fmla="*/ 7500 h 10000"/>
                <a:gd name="connsiteX6" fmla="*/ 0 w 10000"/>
                <a:gd name="connsiteY6" fmla="*/ 10000 h 10000"/>
                <a:gd name="connsiteX0" fmla="*/ 0 w 10000"/>
                <a:gd name="connsiteY0" fmla="*/ 10000 h 10000"/>
                <a:gd name="connsiteX1" fmla="*/ 10000 w 10000"/>
                <a:gd name="connsiteY1" fmla="*/ 0 h 10000"/>
                <a:gd name="connsiteX2" fmla="*/ 7188 w 10000"/>
                <a:gd name="connsiteY2" fmla="*/ 625 h 10000"/>
                <a:gd name="connsiteX3" fmla="*/ 4063 w 10000"/>
                <a:gd name="connsiteY3" fmla="*/ 3125 h 10000"/>
                <a:gd name="connsiteX4" fmla="*/ 313 w 10000"/>
                <a:gd name="connsiteY4" fmla="*/ 7500 h 10000"/>
                <a:gd name="connsiteX5" fmla="*/ 0 w 10000"/>
                <a:gd name="connsiteY5" fmla="*/ 10000 h 10000"/>
                <a:gd name="connsiteX0" fmla="*/ 0 w 10000"/>
                <a:gd name="connsiteY0" fmla="*/ 10000 h 10000"/>
                <a:gd name="connsiteX1" fmla="*/ 10000 w 10000"/>
                <a:gd name="connsiteY1" fmla="*/ 0 h 10000"/>
                <a:gd name="connsiteX2" fmla="*/ 7188 w 10000"/>
                <a:gd name="connsiteY2" fmla="*/ 625 h 10000"/>
                <a:gd name="connsiteX3" fmla="*/ 313 w 10000"/>
                <a:gd name="connsiteY3" fmla="*/ 7500 h 10000"/>
                <a:gd name="connsiteX4" fmla="*/ 0 w 10000"/>
                <a:gd name="connsiteY4" fmla="*/ 10000 h 10000"/>
                <a:gd name="connsiteX0" fmla="*/ 0 w 10337"/>
                <a:gd name="connsiteY0" fmla="*/ 10777 h 10777"/>
                <a:gd name="connsiteX1" fmla="*/ 10000 w 10337"/>
                <a:gd name="connsiteY1" fmla="*/ 777 h 10777"/>
                <a:gd name="connsiteX2" fmla="*/ 7912 w 10337"/>
                <a:gd name="connsiteY2" fmla="*/ 739 h 10777"/>
                <a:gd name="connsiteX3" fmla="*/ 7188 w 10337"/>
                <a:gd name="connsiteY3" fmla="*/ 1402 h 10777"/>
                <a:gd name="connsiteX4" fmla="*/ 313 w 10337"/>
                <a:gd name="connsiteY4" fmla="*/ 8277 h 10777"/>
                <a:gd name="connsiteX5" fmla="*/ 0 w 10337"/>
                <a:gd name="connsiteY5" fmla="*/ 10777 h 10777"/>
                <a:gd name="connsiteX0" fmla="*/ 0 w 10457"/>
                <a:gd name="connsiteY0" fmla="*/ 11118 h 11118"/>
                <a:gd name="connsiteX1" fmla="*/ 10000 w 10457"/>
                <a:gd name="connsiteY1" fmla="*/ 1118 h 11118"/>
                <a:gd name="connsiteX2" fmla="*/ 7912 w 10457"/>
                <a:gd name="connsiteY2" fmla="*/ 1080 h 11118"/>
                <a:gd name="connsiteX3" fmla="*/ 313 w 10457"/>
                <a:gd name="connsiteY3" fmla="*/ 8618 h 11118"/>
                <a:gd name="connsiteX4" fmla="*/ 0 w 10457"/>
                <a:gd name="connsiteY4" fmla="*/ 11118 h 11118"/>
                <a:gd name="connsiteX0" fmla="*/ 0 w 10000"/>
                <a:gd name="connsiteY0" fmla="*/ 10020 h 10020"/>
                <a:gd name="connsiteX1" fmla="*/ 10000 w 10000"/>
                <a:gd name="connsiteY1" fmla="*/ 20 h 10020"/>
                <a:gd name="connsiteX2" fmla="*/ 313 w 10000"/>
                <a:gd name="connsiteY2" fmla="*/ 7520 h 10020"/>
                <a:gd name="connsiteX3" fmla="*/ 0 w 10000"/>
                <a:gd name="connsiteY3" fmla="*/ 10020 h 10020"/>
                <a:gd name="connsiteX0" fmla="*/ 0 w 10000"/>
                <a:gd name="connsiteY0" fmla="*/ 10020 h 10020"/>
                <a:gd name="connsiteX1" fmla="*/ 10000 w 10000"/>
                <a:gd name="connsiteY1" fmla="*/ 20 h 10020"/>
                <a:gd name="connsiteX2" fmla="*/ 313 w 10000"/>
                <a:gd name="connsiteY2" fmla="*/ 7520 h 10020"/>
                <a:gd name="connsiteX3" fmla="*/ 0 w 10000"/>
                <a:gd name="connsiteY3" fmla="*/ 10020 h 10020"/>
                <a:gd name="connsiteX0" fmla="*/ 0 w 10000"/>
                <a:gd name="connsiteY0" fmla="*/ 10138 h 10138"/>
                <a:gd name="connsiteX1" fmla="*/ 10000 w 10000"/>
                <a:gd name="connsiteY1" fmla="*/ 138 h 10138"/>
                <a:gd name="connsiteX2" fmla="*/ 313 w 10000"/>
                <a:gd name="connsiteY2" fmla="*/ 7638 h 10138"/>
                <a:gd name="connsiteX3" fmla="*/ 0 w 10000"/>
                <a:gd name="connsiteY3" fmla="*/ 10138 h 10138"/>
                <a:gd name="connsiteX0" fmla="*/ 1065 w 11065"/>
                <a:gd name="connsiteY0" fmla="*/ 10138 h 10533"/>
                <a:gd name="connsiteX1" fmla="*/ 11065 w 11065"/>
                <a:gd name="connsiteY1" fmla="*/ 138 h 10533"/>
                <a:gd name="connsiteX2" fmla="*/ 1378 w 11065"/>
                <a:gd name="connsiteY2" fmla="*/ 7638 h 10533"/>
                <a:gd name="connsiteX3" fmla="*/ 1065 w 11065"/>
                <a:gd name="connsiteY3" fmla="*/ 10138 h 10533"/>
                <a:gd name="connsiteX0" fmla="*/ 1065 w 11065"/>
                <a:gd name="connsiteY0" fmla="*/ 10138 h 10533"/>
                <a:gd name="connsiteX1" fmla="*/ 11065 w 11065"/>
                <a:gd name="connsiteY1" fmla="*/ 138 h 10533"/>
                <a:gd name="connsiteX2" fmla="*/ 1378 w 11065"/>
                <a:gd name="connsiteY2" fmla="*/ 7638 h 10533"/>
                <a:gd name="connsiteX3" fmla="*/ 1065 w 11065"/>
                <a:gd name="connsiteY3" fmla="*/ 10138 h 10533"/>
                <a:gd name="connsiteX0" fmla="*/ 1065 w 11065"/>
                <a:gd name="connsiteY0" fmla="*/ 10138 h 10533"/>
                <a:gd name="connsiteX1" fmla="*/ 11065 w 11065"/>
                <a:gd name="connsiteY1" fmla="*/ 138 h 10533"/>
                <a:gd name="connsiteX2" fmla="*/ 1378 w 11065"/>
                <a:gd name="connsiteY2" fmla="*/ 7638 h 10533"/>
                <a:gd name="connsiteX3" fmla="*/ 1065 w 11065"/>
                <a:gd name="connsiteY3" fmla="*/ 10138 h 10533"/>
                <a:gd name="connsiteX0" fmla="*/ 1336 w 10382"/>
                <a:gd name="connsiteY0" fmla="*/ 11979 h 12275"/>
                <a:gd name="connsiteX1" fmla="*/ 10382 w 10382"/>
                <a:gd name="connsiteY1" fmla="*/ 138 h 12275"/>
                <a:gd name="connsiteX2" fmla="*/ 695 w 10382"/>
                <a:gd name="connsiteY2" fmla="*/ 7638 h 12275"/>
                <a:gd name="connsiteX3" fmla="*/ 1336 w 10382"/>
                <a:gd name="connsiteY3" fmla="*/ 11979 h 12275"/>
                <a:gd name="connsiteX0" fmla="*/ 641 w 9687"/>
                <a:gd name="connsiteY0" fmla="*/ 11979 h 12275"/>
                <a:gd name="connsiteX1" fmla="*/ 9687 w 9687"/>
                <a:gd name="connsiteY1" fmla="*/ 138 h 12275"/>
                <a:gd name="connsiteX2" fmla="*/ 0 w 9687"/>
                <a:gd name="connsiteY2" fmla="*/ 7638 h 12275"/>
                <a:gd name="connsiteX3" fmla="*/ 641 w 9687"/>
                <a:gd name="connsiteY3" fmla="*/ 11979 h 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87" h="12275">
                  <a:moveTo>
                    <a:pt x="641" y="11979"/>
                  </a:moveTo>
                  <a:cubicBezTo>
                    <a:pt x="3209" y="13622"/>
                    <a:pt x="8680" y="8276"/>
                    <a:pt x="9687" y="138"/>
                  </a:cubicBezTo>
                  <a:cubicBezTo>
                    <a:pt x="6495" y="-1068"/>
                    <a:pt x="1667" y="5971"/>
                    <a:pt x="0" y="7638"/>
                  </a:cubicBezTo>
                  <a:cubicBezTo>
                    <a:pt x="214" y="9085"/>
                    <a:pt x="427" y="10532"/>
                    <a:pt x="641" y="11979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5" name="Freeform 29"/>
            <p:cNvSpPr>
              <a:spLocks/>
            </p:cNvSpPr>
            <p:nvPr/>
          </p:nvSpPr>
          <p:spPr bwMode="ltGray">
            <a:xfrm>
              <a:off x="6826503" y="650341"/>
              <a:ext cx="137966" cy="143390"/>
            </a:xfrm>
            <a:custGeom>
              <a:avLst/>
              <a:gdLst>
                <a:gd name="T0" fmla="*/ 0 w 36"/>
                <a:gd name="T1" fmla="*/ 24 h 26"/>
                <a:gd name="T2" fmla="*/ 6 w 36"/>
                <a:gd name="T3" fmla="*/ 26 h 26"/>
                <a:gd name="T4" fmla="*/ 15 w 36"/>
                <a:gd name="T5" fmla="*/ 24 h 26"/>
                <a:gd name="T6" fmla="*/ 19 w 36"/>
                <a:gd name="T7" fmla="*/ 22 h 26"/>
                <a:gd name="T8" fmla="*/ 29 w 36"/>
                <a:gd name="T9" fmla="*/ 13 h 26"/>
                <a:gd name="T10" fmla="*/ 32 w 36"/>
                <a:gd name="T11" fmla="*/ 9 h 26"/>
                <a:gd name="T12" fmla="*/ 34 w 36"/>
                <a:gd name="T13" fmla="*/ 5 h 26"/>
                <a:gd name="T14" fmla="*/ 36 w 36"/>
                <a:gd name="T15" fmla="*/ 0 h 26"/>
                <a:gd name="T16" fmla="*/ 25 w 36"/>
                <a:gd name="T17" fmla="*/ 3 h 26"/>
                <a:gd name="T18" fmla="*/ 14 w 36"/>
                <a:gd name="T19" fmla="*/ 9 h 26"/>
                <a:gd name="T20" fmla="*/ 5 w 36"/>
                <a:gd name="T21" fmla="*/ 15 h 26"/>
                <a:gd name="T22" fmla="*/ 1 w 36"/>
                <a:gd name="T23" fmla="*/ 17 h 26"/>
                <a:gd name="T24" fmla="*/ 0 w 36"/>
                <a:gd name="T25" fmla="*/ 17 h 26"/>
                <a:gd name="T26" fmla="*/ 0 w 36"/>
                <a:gd name="T27" fmla="*/ 20 h 26"/>
                <a:gd name="T28" fmla="*/ 0 w 36"/>
                <a:gd name="T29" fmla="*/ 24 h 26"/>
                <a:gd name="connsiteX0" fmla="*/ 0 w 10000"/>
                <a:gd name="connsiteY0" fmla="*/ 9231 h 10000"/>
                <a:gd name="connsiteX1" fmla="*/ 1667 w 10000"/>
                <a:gd name="connsiteY1" fmla="*/ 10000 h 10000"/>
                <a:gd name="connsiteX2" fmla="*/ 4167 w 10000"/>
                <a:gd name="connsiteY2" fmla="*/ 9231 h 10000"/>
                <a:gd name="connsiteX3" fmla="*/ 5278 w 10000"/>
                <a:gd name="connsiteY3" fmla="*/ 8462 h 10000"/>
                <a:gd name="connsiteX4" fmla="*/ 8056 w 10000"/>
                <a:gd name="connsiteY4" fmla="*/ 5000 h 10000"/>
                <a:gd name="connsiteX5" fmla="*/ 8889 w 10000"/>
                <a:gd name="connsiteY5" fmla="*/ 3462 h 10000"/>
                <a:gd name="connsiteX6" fmla="*/ 9444 w 10000"/>
                <a:gd name="connsiteY6" fmla="*/ 1923 h 10000"/>
                <a:gd name="connsiteX7" fmla="*/ 10000 w 10000"/>
                <a:gd name="connsiteY7" fmla="*/ 0 h 10000"/>
                <a:gd name="connsiteX8" fmla="*/ 6944 w 10000"/>
                <a:gd name="connsiteY8" fmla="*/ 1154 h 10000"/>
                <a:gd name="connsiteX9" fmla="*/ 3889 w 10000"/>
                <a:gd name="connsiteY9" fmla="*/ 3462 h 10000"/>
                <a:gd name="connsiteX10" fmla="*/ 1389 w 10000"/>
                <a:gd name="connsiteY10" fmla="*/ 5769 h 10000"/>
                <a:gd name="connsiteX11" fmla="*/ 278 w 10000"/>
                <a:gd name="connsiteY11" fmla="*/ 6538 h 10000"/>
                <a:gd name="connsiteX12" fmla="*/ 0 w 10000"/>
                <a:gd name="connsiteY12" fmla="*/ 7692 h 10000"/>
                <a:gd name="connsiteX13" fmla="*/ 0 w 10000"/>
                <a:gd name="connsiteY13" fmla="*/ 9231 h 10000"/>
                <a:gd name="connsiteX0" fmla="*/ 87 w 10087"/>
                <a:gd name="connsiteY0" fmla="*/ 9231 h 10000"/>
                <a:gd name="connsiteX1" fmla="*/ 1754 w 10087"/>
                <a:gd name="connsiteY1" fmla="*/ 10000 h 10000"/>
                <a:gd name="connsiteX2" fmla="*/ 4254 w 10087"/>
                <a:gd name="connsiteY2" fmla="*/ 9231 h 10000"/>
                <a:gd name="connsiteX3" fmla="*/ 5365 w 10087"/>
                <a:gd name="connsiteY3" fmla="*/ 8462 h 10000"/>
                <a:gd name="connsiteX4" fmla="*/ 8143 w 10087"/>
                <a:gd name="connsiteY4" fmla="*/ 5000 h 10000"/>
                <a:gd name="connsiteX5" fmla="*/ 8976 w 10087"/>
                <a:gd name="connsiteY5" fmla="*/ 3462 h 10000"/>
                <a:gd name="connsiteX6" fmla="*/ 9531 w 10087"/>
                <a:gd name="connsiteY6" fmla="*/ 1923 h 10000"/>
                <a:gd name="connsiteX7" fmla="*/ 10087 w 10087"/>
                <a:gd name="connsiteY7" fmla="*/ 0 h 10000"/>
                <a:gd name="connsiteX8" fmla="*/ 7031 w 10087"/>
                <a:gd name="connsiteY8" fmla="*/ 1154 h 10000"/>
                <a:gd name="connsiteX9" fmla="*/ 3976 w 10087"/>
                <a:gd name="connsiteY9" fmla="*/ 3462 h 10000"/>
                <a:gd name="connsiteX10" fmla="*/ 1476 w 10087"/>
                <a:gd name="connsiteY10" fmla="*/ 5769 h 10000"/>
                <a:gd name="connsiteX11" fmla="*/ 365 w 10087"/>
                <a:gd name="connsiteY11" fmla="*/ 6538 h 10000"/>
                <a:gd name="connsiteX12" fmla="*/ 87 w 10087"/>
                <a:gd name="connsiteY12" fmla="*/ 9231 h 10000"/>
                <a:gd name="connsiteX0" fmla="*/ 0 w 10000"/>
                <a:gd name="connsiteY0" fmla="*/ 9231 h 10000"/>
                <a:gd name="connsiteX1" fmla="*/ 1667 w 10000"/>
                <a:gd name="connsiteY1" fmla="*/ 10000 h 10000"/>
                <a:gd name="connsiteX2" fmla="*/ 4167 w 10000"/>
                <a:gd name="connsiteY2" fmla="*/ 9231 h 10000"/>
                <a:gd name="connsiteX3" fmla="*/ 5278 w 10000"/>
                <a:gd name="connsiteY3" fmla="*/ 8462 h 10000"/>
                <a:gd name="connsiteX4" fmla="*/ 8056 w 10000"/>
                <a:gd name="connsiteY4" fmla="*/ 5000 h 10000"/>
                <a:gd name="connsiteX5" fmla="*/ 8889 w 10000"/>
                <a:gd name="connsiteY5" fmla="*/ 3462 h 10000"/>
                <a:gd name="connsiteX6" fmla="*/ 9444 w 10000"/>
                <a:gd name="connsiteY6" fmla="*/ 1923 h 10000"/>
                <a:gd name="connsiteX7" fmla="*/ 10000 w 10000"/>
                <a:gd name="connsiteY7" fmla="*/ 0 h 10000"/>
                <a:gd name="connsiteX8" fmla="*/ 6944 w 10000"/>
                <a:gd name="connsiteY8" fmla="*/ 1154 h 10000"/>
                <a:gd name="connsiteX9" fmla="*/ 3889 w 10000"/>
                <a:gd name="connsiteY9" fmla="*/ 3462 h 10000"/>
                <a:gd name="connsiteX10" fmla="*/ 1389 w 10000"/>
                <a:gd name="connsiteY10" fmla="*/ 5769 h 10000"/>
                <a:gd name="connsiteX11" fmla="*/ 0 w 10000"/>
                <a:gd name="connsiteY11" fmla="*/ 9231 h 10000"/>
                <a:gd name="connsiteX0" fmla="*/ 0 w 10000"/>
                <a:gd name="connsiteY0" fmla="*/ 9231 h 10000"/>
                <a:gd name="connsiteX1" fmla="*/ 1667 w 10000"/>
                <a:gd name="connsiteY1" fmla="*/ 10000 h 10000"/>
                <a:gd name="connsiteX2" fmla="*/ 4167 w 10000"/>
                <a:gd name="connsiteY2" fmla="*/ 9231 h 10000"/>
                <a:gd name="connsiteX3" fmla="*/ 5278 w 10000"/>
                <a:gd name="connsiteY3" fmla="*/ 8462 h 10000"/>
                <a:gd name="connsiteX4" fmla="*/ 8056 w 10000"/>
                <a:gd name="connsiteY4" fmla="*/ 5000 h 10000"/>
                <a:gd name="connsiteX5" fmla="*/ 8889 w 10000"/>
                <a:gd name="connsiteY5" fmla="*/ 3462 h 10000"/>
                <a:gd name="connsiteX6" fmla="*/ 9444 w 10000"/>
                <a:gd name="connsiteY6" fmla="*/ 1923 h 10000"/>
                <a:gd name="connsiteX7" fmla="*/ 10000 w 10000"/>
                <a:gd name="connsiteY7" fmla="*/ 0 h 10000"/>
                <a:gd name="connsiteX8" fmla="*/ 6944 w 10000"/>
                <a:gd name="connsiteY8" fmla="*/ 1154 h 10000"/>
                <a:gd name="connsiteX9" fmla="*/ 3889 w 10000"/>
                <a:gd name="connsiteY9" fmla="*/ 3462 h 10000"/>
                <a:gd name="connsiteX10" fmla="*/ 0 w 10000"/>
                <a:gd name="connsiteY10" fmla="*/ 9231 h 10000"/>
                <a:gd name="connsiteX0" fmla="*/ 0 w 10000"/>
                <a:gd name="connsiteY0" fmla="*/ 9231 h 10000"/>
                <a:gd name="connsiteX1" fmla="*/ 1667 w 10000"/>
                <a:gd name="connsiteY1" fmla="*/ 10000 h 10000"/>
                <a:gd name="connsiteX2" fmla="*/ 4167 w 10000"/>
                <a:gd name="connsiteY2" fmla="*/ 9231 h 10000"/>
                <a:gd name="connsiteX3" fmla="*/ 5278 w 10000"/>
                <a:gd name="connsiteY3" fmla="*/ 8462 h 10000"/>
                <a:gd name="connsiteX4" fmla="*/ 8056 w 10000"/>
                <a:gd name="connsiteY4" fmla="*/ 5000 h 10000"/>
                <a:gd name="connsiteX5" fmla="*/ 8889 w 10000"/>
                <a:gd name="connsiteY5" fmla="*/ 3462 h 10000"/>
                <a:gd name="connsiteX6" fmla="*/ 9444 w 10000"/>
                <a:gd name="connsiteY6" fmla="*/ 1923 h 10000"/>
                <a:gd name="connsiteX7" fmla="*/ 10000 w 10000"/>
                <a:gd name="connsiteY7" fmla="*/ 0 h 10000"/>
                <a:gd name="connsiteX8" fmla="*/ 6944 w 10000"/>
                <a:gd name="connsiteY8" fmla="*/ 1154 h 10000"/>
                <a:gd name="connsiteX9" fmla="*/ 0 w 10000"/>
                <a:gd name="connsiteY9" fmla="*/ 9231 h 10000"/>
                <a:gd name="connsiteX0" fmla="*/ 0 w 10000"/>
                <a:gd name="connsiteY0" fmla="*/ 9231 h 10000"/>
                <a:gd name="connsiteX1" fmla="*/ 1667 w 10000"/>
                <a:gd name="connsiteY1" fmla="*/ 10000 h 10000"/>
                <a:gd name="connsiteX2" fmla="*/ 4167 w 10000"/>
                <a:gd name="connsiteY2" fmla="*/ 9231 h 10000"/>
                <a:gd name="connsiteX3" fmla="*/ 5278 w 10000"/>
                <a:gd name="connsiteY3" fmla="*/ 8462 h 10000"/>
                <a:gd name="connsiteX4" fmla="*/ 8056 w 10000"/>
                <a:gd name="connsiteY4" fmla="*/ 5000 h 10000"/>
                <a:gd name="connsiteX5" fmla="*/ 8889 w 10000"/>
                <a:gd name="connsiteY5" fmla="*/ 3462 h 10000"/>
                <a:gd name="connsiteX6" fmla="*/ 9444 w 10000"/>
                <a:gd name="connsiteY6" fmla="*/ 1923 h 10000"/>
                <a:gd name="connsiteX7" fmla="*/ 10000 w 10000"/>
                <a:gd name="connsiteY7" fmla="*/ 0 h 10000"/>
                <a:gd name="connsiteX8" fmla="*/ 0 w 10000"/>
                <a:gd name="connsiteY8" fmla="*/ 9231 h 10000"/>
                <a:gd name="connsiteX0" fmla="*/ 0 w 10497"/>
                <a:gd name="connsiteY0" fmla="*/ 9393 h 10162"/>
                <a:gd name="connsiteX1" fmla="*/ 1667 w 10497"/>
                <a:gd name="connsiteY1" fmla="*/ 10162 h 10162"/>
                <a:gd name="connsiteX2" fmla="*/ 4167 w 10497"/>
                <a:gd name="connsiteY2" fmla="*/ 9393 h 10162"/>
                <a:gd name="connsiteX3" fmla="*/ 5278 w 10497"/>
                <a:gd name="connsiteY3" fmla="*/ 8624 h 10162"/>
                <a:gd name="connsiteX4" fmla="*/ 8056 w 10497"/>
                <a:gd name="connsiteY4" fmla="*/ 5162 h 10162"/>
                <a:gd name="connsiteX5" fmla="*/ 8889 w 10497"/>
                <a:gd name="connsiteY5" fmla="*/ 3624 h 10162"/>
                <a:gd name="connsiteX6" fmla="*/ 10000 w 10497"/>
                <a:gd name="connsiteY6" fmla="*/ 162 h 10162"/>
                <a:gd name="connsiteX7" fmla="*/ 0 w 10497"/>
                <a:gd name="connsiteY7" fmla="*/ 9393 h 10162"/>
                <a:gd name="connsiteX0" fmla="*/ 0 w 10389"/>
                <a:gd name="connsiteY0" fmla="*/ 9309 h 10078"/>
                <a:gd name="connsiteX1" fmla="*/ 1667 w 10389"/>
                <a:gd name="connsiteY1" fmla="*/ 10078 h 10078"/>
                <a:gd name="connsiteX2" fmla="*/ 4167 w 10389"/>
                <a:gd name="connsiteY2" fmla="*/ 9309 h 10078"/>
                <a:gd name="connsiteX3" fmla="*/ 5278 w 10389"/>
                <a:gd name="connsiteY3" fmla="*/ 8540 h 10078"/>
                <a:gd name="connsiteX4" fmla="*/ 8056 w 10389"/>
                <a:gd name="connsiteY4" fmla="*/ 5078 h 10078"/>
                <a:gd name="connsiteX5" fmla="*/ 10000 w 10389"/>
                <a:gd name="connsiteY5" fmla="*/ 78 h 10078"/>
                <a:gd name="connsiteX6" fmla="*/ 0 w 10389"/>
                <a:gd name="connsiteY6" fmla="*/ 9309 h 10078"/>
                <a:gd name="connsiteX0" fmla="*/ 0 w 10557"/>
                <a:gd name="connsiteY0" fmla="*/ 9394 h 10163"/>
                <a:gd name="connsiteX1" fmla="*/ 1667 w 10557"/>
                <a:gd name="connsiteY1" fmla="*/ 10163 h 10163"/>
                <a:gd name="connsiteX2" fmla="*/ 4167 w 10557"/>
                <a:gd name="connsiteY2" fmla="*/ 9394 h 10163"/>
                <a:gd name="connsiteX3" fmla="*/ 5278 w 10557"/>
                <a:gd name="connsiteY3" fmla="*/ 8625 h 10163"/>
                <a:gd name="connsiteX4" fmla="*/ 8056 w 10557"/>
                <a:gd name="connsiteY4" fmla="*/ 5163 h 10163"/>
                <a:gd name="connsiteX5" fmla="*/ 9149 w 10557"/>
                <a:gd name="connsiteY5" fmla="*/ 3609 h 10163"/>
                <a:gd name="connsiteX6" fmla="*/ 10000 w 10557"/>
                <a:gd name="connsiteY6" fmla="*/ 163 h 10163"/>
                <a:gd name="connsiteX7" fmla="*/ 0 w 10557"/>
                <a:gd name="connsiteY7" fmla="*/ 9394 h 10163"/>
                <a:gd name="connsiteX0" fmla="*/ 0 w 10389"/>
                <a:gd name="connsiteY0" fmla="*/ 9309 h 10078"/>
                <a:gd name="connsiteX1" fmla="*/ 1667 w 10389"/>
                <a:gd name="connsiteY1" fmla="*/ 10078 h 10078"/>
                <a:gd name="connsiteX2" fmla="*/ 4167 w 10389"/>
                <a:gd name="connsiteY2" fmla="*/ 9309 h 10078"/>
                <a:gd name="connsiteX3" fmla="*/ 5278 w 10389"/>
                <a:gd name="connsiteY3" fmla="*/ 8540 h 10078"/>
                <a:gd name="connsiteX4" fmla="*/ 8056 w 10389"/>
                <a:gd name="connsiteY4" fmla="*/ 5078 h 10078"/>
                <a:gd name="connsiteX5" fmla="*/ 10000 w 10389"/>
                <a:gd name="connsiteY5" fmla="*/ 78 h 10078"/>
                <a:gd name="connsiteX6" fmla="*/ 0 w 10389"/>
                <a:gd name="connsiteY6" fmla="*/ 9309 h 10078"/>
                <a:gd name="connsiteX0" fmla="*/ 0 w 10110"/>
                <a:gd name="connsiteY0" fmla="*/ 9233 h 10002"/>
                <a:gd name="connsiteX1" fmla="*/ 1667 w 10110"/>
                <a:gd name="connsiteY1" fmla="*/ 10002 h 10002"/>
                <a:gd name="connsiteX2" fmla="*/ 4167 w 10110"/>
                <a:gd name="connsiteY2" fmla="*/ 9233 h 10002"/>
                <a:gd name="connsiteX3" fmla="*/ 5278 w 10110"/>
                <a:gd name="connsiteY3" fmla="*/ 8464 h 10002"/>
                <a:gd name="connsiteX4" fmla="*/ 10000 w 10110"/>
                <a:gd name="connsiteY4" fmla="*/ 2 h 10002"/>
                <a:gd name="connsiteX5" fmla="*/ 0 w 10110"/>
                <a:gd name="connsiteY5" fmla="*/ 9233 h 10002"/>
                <a:gd name="connsiteX0" fmla="*/ 0 w 10064"/>
                <a:gd name="connsiteY0" fmla="*/ 9231 h 10000"/>
                <a:gd name="connsiteX1" fmla="*/ 1667 w 10064"/>
                <a:gd name="connsiteY1" fmla="*/ 10000 h 10000"/>
                <a:gd name="connsiteX2" fmla="*/ 4167 w 10064"/>
                <a:gd name="connsiteY2" fmla="*/ 9231 h 10000"/>
                <a:gd name="connsiteX3" fmla="*/ 10000 w 10064"/>
                <a:gd name="connsiteY3" fmla="*/ 0 h 10000"/>
                <a:gd name="connsiteX4" fmla="*/ 0 w 10064"/>
                <a:gd name="connsiteY4" fmla="*/ 9231 h 10000"/>
                <a:gd name="connsiteX0" fmla="*/ 0 w 10008"/>
                <a:gd name="connsiteY0" fmla="*/ 9231 h 10000"/>
                <a:gd name="connsiteX1" fmla="*/ 1667 w 10008"/>
                <a:gd name="connsiteY1" fmla="*/ 10000 h 10000"/>
                <a:gd name="connsiteX2" fmla="*/ 10000 w 10008"/>
                <a:gd name="connsiteY2" fmla="*/ 0 h 10000"/>
                <a:gd name="connsiteX3" fmla="*/ 0 w 10008"/>
                <a:gd name="connsiteY3" fmla="*/ 9231 h 10000"/>
                <a:gd name="connsiteX0" fmla="*/ 1478 w 11497"/>
                <a:gd name="connsiteY0" fmla="*/ 9231 h 10200"/>
                <a:gd name="connsiteX1" fmla="*/ 3145 w 11497"/>
                <a:gd name="connsiteY1" fmla="*/ 10000 h 10200"/>
                <a:gd name="connsiteX2" fmla="*/ 11478 w 11497"/>
                <a:gd name="connsiteY2" fmla="*/ 0 h 10200"/>
                <a:gd name="connsiteX3" fmla="*/ 1478 w 11497"/>
                <a:gd name="connsiteY3" fmla="*/ 9231 h 10200"/>
                <a:gd name="connsiteX0" fmla="*/ 1478 w 11497"/>
                <a:gd name="connsiteY0" fmla="*/ 9231 h 10200"/>
                <a:gd name="connsiteX1" fmla="*/ 3145 w 11497"/>
                <a:gd name="connsiteY1" fmla="*/ 10000 h 10200"/>
                <a:gd name="connsiteX2" fmla="*/ 11478 w 11497"/>
                <a:gd name="connsiteY2" fmla="*/ 0 h 10200"/>
                <a:gd name="connsiteX3" fmla="*/ 1478 w 11497"/>
                <a:gd name="connsiteY3" fmla="*/ 9231 h 10200"/>
                <a:gd name="connsiteX0" fmla="*/ 1292 w 11311"/>
                <a:gd name="connsiteY0" fmla="*/ 9231 h 10946"/>
                <a:gd name="connsiteX1" fmla="*/ 2959 w 11311"/>
                <a:gd name="connsiteY1" fmla="*/ 10000 h 10946"/>
                <a:gd name="connsiteX2" fmla="*/ 11292 w 11311"/>
                <a:gd name="connsiteY2" fmla="*/ 0 h 10946"/>
                <a:gd name="connsiteX3" fmla="*/ 1292 w 11311"/>
                <a:gd name="connsiteY3" fmla="*/ 9231 h 10946"/>
                <a:gd name="connsiteX0" fmla="*/ 1292 w 11311"/>
                <a:gd name="connsiteY0" fmla="*/ 9231 h 10946"/>
                <a:gd name="connsiteX1" fmla="*/ 2959 w 11311"/>
                <a:gd name="connsiteY1" fmla="*/ 10000 h 10946"/>
                <a:gd name="connsiteX2" fmla="*/ 11292 w 11311"/>
                <a:gd name="connsiteY2" fmla="*/ 0 h 10946"/>
                <a:gd name="connsiteX3" fmla="*/ 1292 w 11311"/>
                <a:gd name="connsiteY3" fmla="*/ 9231 h 10946"/>
                <a:gd name="connsiteX0" fmla="*/ 1292 w 11311"/>
                <a:gd name="connsiteY0" fmla="*/ 9231 h 10946"/>
                <a:gd name="connsiteX1" fmla="*/ 2959 w 11311"/>
                <a:gd name="connsiteY1" fmla="*/ 10000 h 10946"/>
                <a:gd name="connsiteX2" fmla="*/ 11292 w 11311"/>
                <a:gd name="connsiteY2" fmla="*/ 0 h 10946"/>
                <a:gd name="connsiteX3" fmla="*/ 1292 w 11311"/>
                <a:gd name="connsiteY3" fmla="*/ 9231 h 10946"/>
                <a:gd name="connsiteX0" fmla="*/ 53 w 10072"/>
                <a:gd name="connsiteY0" fmla="*/ 9231 h 10000"/>
                <a:gd name="connsiteX1" fmla="*/ 1720 w 10072"/>
                <a:gd name="connsiteY1" fmla="*/ 10000 h 10000"/>
                <a:gd name="connsiteX2" fmla="*/ 10053 w 10072"/>
                <a:gd name="connsiteY2" fmla="*/ 0 h 10000"/>
                <a:gd name="connsiteX3" fmla="*/ 53 w 10072"/>
                <a:gd name="connsiteY3" fmla="*/ 9231 h 10000"/>
                <a:gd name="connsiteX0" fmla="*/ 53 w 10067"/>
                <a:gd name="connsiteY0" fmla="*/ 9231 h 10969"/>
                <a:gd name="connsiteX1" fmla="*/ 700 w 10067"/>
                <a:gd name="connsiteY1" fmla="*/ 10969 h 10969"/>
                <a:gd name="connsiteX2" fmla="*/ 10053 w 10067"/>
                <a:gd name="connsiteY2" fmla="*/ 0 h 10969"/>
                <a:gd name="connsiteX3" fmla="*/ 53 w 10067"/>
                <a:gd name="connsiteY3" fmla="*/ 9231 h 10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67" h="10969">
                  <a:moveTo>
                    <a:pt x="53" y="9231"/>
                  </a:moveTo>
                  <a:lnTo>
                    <a:pt x="700" y="10969"/>
                  </a:lnTo>
                  <a:cubicBezTo>
                    <a:pt x="6619" y="10238"/>
                    <a:pt x="10331" y="128"/>
                    <a:pt x="10053" y="0"/>
                  </a:cubicBezTo>
                  <a:cubicBezTo>
                    <a:pt x="4908" y="572"/>
                    <a:pt x="-599" y="6433"/>
                    <a:pt x="53" y="9231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6" name="Freeform 30"/>
            <p:cNvSpPr>
              <a:spLocks/>
            </p:cNvSpPr>
            <p:nvPr/>
          </p:nvSpPr>
          <p:spPr bwMode="ltGray">
            <a:xfrm>
              <a:off x="6594913" y="529069"/>
              <a:ext cx="153858" cy="167215"/>
            </a:xfrm>
            <a:custGeom>
              <a:avLst/>
              <a:gdLst>
                <a:gd name="T0" fmla="*/ 1 w 31"/>
                <a:gd name="T1" fmla="*/ 28 h 30"/>
                <a:gd name="T2" fmla="*/ 7 w 31"/>
                <a:gd name="T3" fmla="*/ 30 h 30"/>
                <a:gd name="T4" fmla="*/ 15 w 31"/>
                <a:gd name="T5" fmla="*/ 26 h 30"/>
                <a:gd name="T6" fmla="*/ 18 w 31"/>
                <a:gd name="T7" fmla="*/ 24 h 30"/>
                <a:gd name="T8" fmla="*/ 26 w 31"/>
                <a:gd name="T9" fmla="*/ 14 h 30"/>
                <a:gd name="T10" fmla="*/ 29 w 31"/>
                <a:gd name="T11" fmla="*/ 10 h 30"/>
                <a:gd name="T12" fmla="*/ 30 w 31"/>
                <a:gd name="T13" fmla="*/ 6 h 30"/>
                <a:gd name="T14" fmla="*/ 31 w 31"/>
                <a:gd name="T15" fmla="*/ 0 h 30"/>
                <a:gd name="T16" fmla="*/ 21 w 31"/>
                <a:gd name="T17" fmla="*/ 5 h 30"/>
                <a:gd name="T18" fmla="*/ 12 w 31"/>
                <a:gd name="T19" fmla="*/ 12 h 30"/>
                <a:gd name="T20" fmla="*/ 4 w 31"/>
                <a:gd name="T21" fmla="*/ 19 h 30"/>
                <a:gd name="T22" fmla="*/ 1 w 31"/>
                <a:gd name="T23" fmla="*/ 22 h 30"/>
                <a:gd name="T24" fmla="*/ 0 w 31"/>
                <a:gd name="T25" fmla="*/ 22 h 30"/>
                <a:gd name="T26" fmla="*/ 0 w 31"/>
                <a:gd name="T27" fmla="*/ 25 h 30"/>
                <a:gd name="T28" fmla="*/ 1 w 31"/>
                <a:gd name="T29" fmla="*/ 28 h 30"/>
                <a:gd name="connsiteX0" fmla="*/ 323 w 10000"/>
                <a:gd name="connsiteY0" fmla="*/ 9333 h 10000"/>
                <a:gd name="connsiteX1" fmla="*/ 2258 w 10000"/>
                <a:gd name="connsiteY1" fmla="*/ 10000 h 10000"/>
                <a:gd name="connsiteX2" fmla="*/ 4839 w 10000"/>
                <a:gd name="connsiteY2" fmla="*/ 8667 h 10000"/>
                <a:gd name="connsiteX3" fmla="*/ 5806 w 10000"/>
                <a:gd name="connsiteY3" fmla="*/ 8000 h 10000"/>
                <a:gd name="connsiteX4" fmla="*/ 8387 w 10000"/>
                <a:gd name="connsiteY4" fmla="*/ 4667 h 10000"/>
                <a:gd name="connsiteX5" fmla="*/ 9355 w 10000"/>
                <a:gd name="connsiteY5" fmla="*/ 3333 h 10000"/>
                <a:gd name="connsiteX6" fmla="*/ 9677 w 10000"/>
                <a:gd name="connsiteY6" fmla="*/ 2000 h 10000"/>
                <a:gd name="connsiteX7" fmla="*/ 10000 w 10000"/>
                <a:gd name="connsiteY7" fmla="*/ 0 h 10000"/>
                <a:gd name="connsiteX8" fmla="*/ 6774 w 10000"/>
                <a:gd name="connsiteY8" fmla="*/ 1667 h 10000"/>
                <a:gd name="connsiteX9" fmla="*/ 3871 w 10000"/>
                <a:gd name="connsiteY9" fmla="*/ 4000 h 10000"/>
                <a:gd name="connsiteX10" fmla="*/ 1290 w 10000"/>
                <a:gd name="connsiteY10" fmla="*/ 6333 h 10000"/>
                <a:gd name="connsiteX11" fmla="*/ 323 w 10000"/>
                <a:gd name="connsiteY11" fmla="*/ 7333 h 10000"/>
                <a:gd name="connsiteX12" fmla="*/ 0 w 10000"/>
                <a:gd name="connsiteY12" fmla="*/ 8333 h 10000"/>
                <a:gd name="connsiteX13" fmla="*/ 323 w 10000"/>
                <a:gd name="connsiteY13" fmla="*/ 9333 h 10000"/>
                <a:gd name="connsiteX0" fmla="*/ 323 w 10000"/>
                <a:gd name="connsiteY0" fmla="*/ 9333 h 10000"/>
                <a:gd name="connsiteX1" fmla="*/ 2258 w 10000"/>
                <a:gd name="connsiteY1" fmla="*/ 10000 h 10000"/>
                <a:gd name="connsiteX2" fmla="*/ 4839 w 10000"/>
                <a:gd name="connsiteY2" fmla="*/ 8667 h 10000"/>
                <a:gd name="connsiteX3" fmla="*/ 5806 w 10000"/>
                <a:gd name="connsiteY3" fmla="*/ 8000 h 10000"/>
                <a:gd name="connsiteX4" fmla="*/ 8387 w 10000"/>
                <a:gd name="connsiteY4" fmla="*/ 4667 h 10000"/>
                <a:gd name="connsiteX5" fmla="*/ 9355 w 10000"/>
                <a:gd name="connsiteY5" fmla="*/ 3333 h 10000"/>
                <a:gd name="connsiteX6" fmla="*/ 9677 w 10000"/>
                <a:gd name="connsiteY6" fmla="*/ 2000 h 10000"/>
                <a:gd name="connsiteX7" fmla="*/ 10000 w 10000"/>
                <a:gd name="connsiteY7" fmla="*/ 0 h 10000"/>
                <a:gd name="connsiteX8" fmla="*/ 6774 w 10000"/>
                <a:gd name="connsiteY8" fmla="*/ 1667 h 10000"/>
                <a:gd name="connsiteX9" fmla="*/ 3871 w 10000"/>
                <a:gd name="connsiteY9" fmla="*/ 4000 h 10000"/>
                <a:gd name="connsiteX10" fmla="*/ 323 w 10000"/>
                <a:gd name="connsiteY10" fmla="*/ 7333 h 10000"/>
                <a:gd name="connsiteX11" fmla="*/ 0 w 10000"/>
                <a:gd name="connsiteY11" fmla="*/ 8333 h 10000"/>
                <a:gd name="connsiteX12" fmla="*/ 323 w 10000"/>
                <a:gd name="connsiteY12" fmla="*/ 9333 h 10000"/>
                <a:gd name="connsiteX0" fmla="*/ 323 w 10000"/>
                <a:gd name="connsiteY0" fmla="*/ 9333 h 10000"/>
                <a:gd name="connsiteX1" fmla="*/ 2258 w 10000"/>
                <a:gd name="connsiteY1" fmla="*/ 10000 h 10000"/>
                <a:gd name="connsiteX2" fmla="*/ 4839 w 10000"/>
                <a:gd name="connsiteY2" fmla="*/ 8667 h 10000"/>
                <a:gd name="connsiteX3" fmla="*/ 5806 w 10000"/>
                <a:gd name="connsiteY3" fmla="*/ 8000 h 10000"/>
                <a:gd name="connsiteX4" fmla="*/ 8387 w 10000"/>
                <a:gd name="connsiteY4" fmla="*/ 4667 h 10000"/>
                <a:gd name="connsiteX5" fmla="*/ 9355 w 10000"/>
                <a:gd name="connsiteY5" fmla="*/ 3333 h 10000"/>
                <a:gd name="connsiteX6" fmla="*/ 9677 w 10000"/>
                <a:gd name="connsiteY6" fmla="*/ 2000 h 10000"/>
                <a:gd name="connsiteX7" fmla="*/ 10000 w 10000"/>
                <a:gd name="connsiteY7" fmla="*/ 0 h 10000"/>
                <a:gd name="connsiteX8" fmla="*/ 6774 w 10000"/>
                <a:gd name="connsiteY8" fmla="*/ 1667 h 10000"/>
                <a:gd name="connsiteX9" fmla="*/ 3871 w 10000"/>
                <a:gd name="connsiteY9" fmla="*/ 4000 h 10000"/>
                <a:gd name="connsiteX10" fmla="*/ 1601 w 10000"/>
                <a:gd name="connsiteY10" fmla="*/ 6282 h 10000"/>
                <a:gd name="connsiteX11" fmla="*/ 323 w 10000"/>
                <a:gd name="connsiteY11" fmla="*/ 7333 h 10000"/>
                <a:gd name="connsiteX12" fmla="*/ 0 w 10000"/>
                <a:gd name="connsiteY12" fmla="*/ 8333 h 10000"/>
                <a:gd name="connsiteX13" fmla="*/ 323 w 10000"/>
                <a:gd name="connsiteY13" fmla="*/ 9333 h 10000"/>
                <a:gd name="connsiteX0" fmla="*/ 323 w 10000"/>
                <a:gd name="connsiteY0" fmla="*/ 9333 h 10000"/>
                <a:gd name="connsiteX1" fmla="*/ 2258 w 10000"/>
                <a:gd name="connsiteY1" fmla="*/ 10000 h 10000"/>
                <a:gd name="connsiteX2" fmla="*/ 4839 w 10000"/>
                <a:gd name="connsiteY2" fmla="*/ 8667 h 10000"/>
                <a:gd name="connsiteX3" fmla="*/ 5806 w 10000"/>
                <a:gd name="connsiteY3" fmla="*/ 8000 h 10000"/>
                <a:gd name="connsiteX4" fmla="*/ 8387 w 10000"/>
                <a:gd name="connsiteY4" fmla="*/ 4667 h 10000"/>
                <a:gd name="connsiteX5" fmla="*/ 9355 w 10000"/>
                <a:gd name="connsiteY5" fmla="*/ 3333 h 10000"/>
                <a:gd name="connsiteX6" fmla="*/ 9677 w 10000"/>
                <a:gd name="connsiteY6" fmla="*/ 2000 h 10000"/>
                <a:gd name="connsiteX7" fmla="*/ 10000 w 10000"/>
                <a:gd name="connsiteY7" fmla="*/ 0 h 10000"/>
                <a:gd name="connsiteX8" fmla="*/ 6774 w 10000"/>
                <a:gd name="connsiteY8" fmla="*/ 1667 h 10000"/>
                <a:gd name="connsiteX9" fmla="*/ 3871 w 10000"/>
                <a:gd name="connsiteY9" fmla="*/ 4000 h 10000"/>
                <a:gd name="connsiteX10" fmla="*/ 323 w 10000"/>
                <a:gd name="connsiteY10" fmla="*/ 7333 h 10000"/>
                <a:gd name="connsiteX11" fmla="*/ 0 w 10000"/>
                <a:gd name="connsiteY11" fmla="*/ 8333 h 10000"/>
                <a:gd name="connsiteX12" fmla="*/ 323 w 10000"/>
                <a:gd name="connsiteY12" fmla="*/ 9333 h 10000"/>
                <a:gd name="connsiteX0" fmla="*/ 323 w 10000"/>
                <a:gd name="connsiteY0" fmla="*/ 9333 h 10000"/>
                <a:gd name="connsiteX1" fmla="*/ 2258 w 10000"/>
                <a:gd name="connsiteY1" fmla="*/ 10000 h 10000"/>
                <a:gd name="connsiteX2" fmla="*/ 4839 w 10000"/>
                <a:gd name="connsiteY2" fmla="*/ 8667 h 10000"/>
                <a:gd name="connsiteX3" fmla="*/ 5806 w 10000"/>
                <a:gd name="connsiteY3" fmla="*/ 8000 h 10000"/>
                <a:gd name="connsiteX4" fmla="*/ 8387 w 10000"/>
                <a:gd name="connsiteY4" fmla="*/ 4667 h 10000"/>
                <a:gd name="connsiteX5" fmla="*/ 9355 w 10000"/>
                <a:gd name="connsiteY5" fmla="*/ 3333 h 10000"/>
                <a:gd name="connsiteX6" fmla="*/ 9677 w 10000"/>
                <a:gd name="connsiteY6" fmla="*/ 2000 h 10000"/>
                <a:gd name="connsiteX7" fmla="*/ 10000 w 10000"/>
                <a:gd name="connsiteY7" fmla="*/ 0 h 10000"/>
                <a:gd name="connsiteX8" fmla="*/ 6774 w 10000"/>
                <a:gd name="connsiteY8" fmla="*/ 1667 h 10000"/>
                <a:gd name="connsiteX9" fmla="*/ 3871 w 10000"/>
                <a:gd name="connsiteY9" fmla="*/ 4000 h 10000"/>
                <a:gd name="connsiteX10" fmla="*/ 0 w 10000"/>
                <a:gd name="connsiteY10" fmla="*/ 8333 h 10000"/>
                <a:gd name="connsiteX11" fmla="*/ 323 w 10000"/>
                <a:gd name="connsiteY11" fmla="*/ 9333 h 10000"/>
                <a:gd name="connsiteX0" fmla="*/ 0 w 9677"/>
                <a:gd name="connsiteY0" fmla="*/ 9333 h 10000"/>
                <a:gd name="connsiteX1" fmla="*/ 1935 w 9677"/>
                <a:gd name="connsiteY1" fmla="*/ 10000 h 10000"/>
                <a:gd name="connsiteX2" fmla="*/ 4516 w 9677"/>
                <a:gd name="connsiteY2" fmla="*/ 8667 h 10000"/>
                <a:gd name="connsiteX3" fmla="*/ 5483 w 9677"/>
                <a:gd name="connsiteY3" fmla="*/ 8000 h 10000"/>
                <a:gd name="connsiteX4" fmla="*/ 8064 w 9677"/>
                <a:gd name="connsiteY4" fmla="*/ 4667 h 10000"/>
                <a:gd name="connsiteX5" fmla="*/ 9032 w 9677"/>
                <a:gd name="connsiteY5" fmla="*/ 3333 h 10000"/>
                <a:gd name="connsiteX6" fmla="*/ 9354 w 9677"/>
                <a:gd name="connsiteY6" fmla="*/ 2000 h 10000"/>
                <a:gd name="connsiteX7" fmla="*/ 9677 w 9677"/>
                <a:gd name="connsiteY7" fmla="*/ 0 h 10000"/>
                <a:gd name="connsiteX8" fmla="*/ 6451 w 9677"/>
                <a:gd name="connsiteY8" fmla="*/ 1667 h 10000"/>
                <a:gd name="connsiteX9" fmla="*/ 3548 w 9677"/>
                <a:gd name="connsiteY9" fmla="*/ 4000 h 10000"/>
                <a:gd name="connsiteX10" fmla="*/ 0 w 9677"/>
                <a:gd name="connsiteY10" fmla="*/ 9333 h 10000"/>
                <a:gd name="connsiteX0" fmla="*/ 0 w 10000"/>
                <a:gd name="connsiteY0" fmla="*/ 9333 h 10000"/>
                <a:gd name="connsiteX1" fmla="*/ 2000 w 10000"/>
                <a:gd name="connsiteY1" fmla="*/ 10000 h 10000"/>
                <a:gd name="connsiteX2" fmla="*/ 4667 w 10000"/>
                <a:gd name="connsiteY2" fmla="*/ 8667 h 10000"/>
                <a:gd name="connsiteX3" fmla="*/ 5666 w 10000"/>
                <a:gd name="connsiteY3" fmla="*/ 8000 h 10000"/>
                <a:gd name="connsiteX4" fmla="*/ 8333 w 10000"/>
                <a:gd name="connsiteY4" fmla="*/ 4667 h 10000"/>
                <a:gd name="connsiteX5" fmla="*/ 9333 w 10000"/>
                <a:gd name="connsiteY5" fmla="*/ 3333 h 10000"/>
                <a:gd name="connsiteX6" fmla="*/ 9666 w 10000"/>
                <a:gd name="connsiteY6" fmla="*/ 2000 h 10000"/>
                <a:gd name="connsiteX7" fmla="*/ 10000 w 10000"/>
                <a:gd name="connsiteY7" fmla="*/ 0 h 10000"/>
                <a:gd name="connsiteX8" fmla="*/ 6666 w 10000"/>
                <a:gd name="connsiteY8" fmla="*/ 1667 h 10000"/>
                <a:gd name="connsiteX9" fmla="*/ 0 w 10000"/>
                <a:gd name="connsiteY9" fmla="*/ 9333 h 10000"/>
                <a:gd name="connsiteX0" fmla="*/ 0 w 10000"/>
                <a:gd name="connsiteY0" fmla="*/ 9333 h 10000"/>
                <a:gd name="connsiteX1" fmla="*/ 2000 w 10000"/>
                <a:gd name="connsiteY1" fmla="*/ 10000 h 10000"/>
                <a:gd name="connsiteX2" fmla="*/ 4667 w 10000"/>
                <a:gd name="connsiteY2" fmla="*/ 8667 h 10000"/>
                <a:gd name="connsiteX3" fmla="*/ 5666 w 10000"/>
                <a:gd name="connsiteY3" fmla="*/ 8000 h 10000"/>
                <a:gd name="connsiteX4" fmla="*/ 8333 w 10000"/>
                <a:gd name="connsiteY4" fmla="*/ 4667 h 10000"/>
                <a:gd name="connsiteX5" fmla="*/ 9333 w 10000"/>
                <a:gd name="connsiteY5" fmla="*/ 3333 h 10000"/>
                <a:gd name="connsiteX6" fmla="*/ 9666 w 10000"/>
                <a:gd name="connsiteY6" fmla="*/ 2000 h 10000"/>
                <a:gd name="connsiteX7" fmla="*/ 10000 w 10000"/>
                <a:gd name="connsiteY7" fmla="*/ 0 h 10000"/>
                <a:gd name="connsiteX8" fmla="*/ 0 w 10000"/>
                <a:gd name="connsiteY8" fmla="*/ 9333 h 10000"/>
                <a:gd name="connsiteX0" fmla="*/ 0 w 10597"/>
                <a:gd name="connsiteY0" fmla="*/ 9508 h 10175"/>
                <a:gd name="connsiteX1" fmla="*/ 2000 w 10597"/>
                <a:gd name="connsiteY1" fmla="*/ 10175 h 10175"/>
                <a:gd name="connsiteX2" fmla="*/ 4667 w 10597"/>
                <a:gd name="connsiteY2" fmla="*/ 8842 h 10175"/>
                <a:gd name="connsiteX3" fmla="*/ 5666 w 10597"/>
                <a:gd name="connsiteY3" fmla="*/ 8175 h 10175"/>
                <a:gd name="connsiteX4" fmla="*/ 8333 w 10597"/>
                <a:gd name="connsiteY4" fmla="*/ 4842 h 10175"/>
                <a:gd name="connsiteX5" fmla="*/ 9333 w 10597"/>
                <a:gd name="connsiteY5" fmla="*/ 3508 h 10175"/>
                <a:gd name="connsiteX6" fmla="*/ 10000 w 10597"/>
                <a:gd name="connsiteY6" fmla="*/ 175 h 10175"/>
                <a:gd name="connsiteX7" fmla="*/ 0 w 10597"/>
                <a:gd name="connsiteY7" fmla="*/ 9508 h 10175"/>
                <a:gd name="connsiteX0" fmla="*/ 0 w 10432"/>
                <a:gd name="connsiteY0" fmla="*/ 9431 h 10098"/>
                <a:gd name="connsiteX1" fmla="*/ 2000 w 10432"/>
                <a:gd name="connsiteY1" fmla="*/ 10098 h 10098"/>
                <a:gd name="connsiteX2" fmla="*/ 4667 w 10432"/>
                <a:gd name="connsiteY2" fmla="*/ 8765 h 10098"/>
                <a:gd name="connsiteX3" fmla="*/ 5666 w 10432"/>
                <a:gd name="connsiteY3" fmla="*/ 8098 h 10098"/>
                <a:gd name="connsiteX4" fmla="*/ 8333 w 10432"/>
                <a:gd name="connsiteY4" fmla="*/ 4765 h 10098"/>
                <a:gd name="connsiteX5" fmla="*/ 10000 w 10432"/>
                <a:gd name="connsiteY5" fmla="*/ 98 h 10098"/>
                <a:gd name="connsiteX6" fmla="*/ 0 w 10432"/>
                <a:gd name="connsiteY6" fmla="*/ 9431 h 10098"/>
                <a:gd name="connsiteX0" fmla="*/ 0 w 10132"/>
                <a:gd name="connsiteY0" fmla="*/ 9339 h 10006"/>
                <a:gd name="connsiteX1" fmla="*/ 2000 w 10132"/>
                <a:gd name="connsiteY1" fmla="*/ 10006 h 10006"/>
                <a:gd name="connsiteX2" fmla="*/ 4667 w 10132"/>
                <a:gd name="connsiteY2" fmla="*/ 8673 h 10006"/>
                <a:gd name="connsiteX3" fmla="*/ 5666 w 10132"/>
                <a:gd name="connsiteY3" fmla="*/ 8006 h 10006"/>
                <a:gd name="connsiteX4" fmla="*/ 10000 w 10132"/>
                <a:gd name="connsiteY4" fmla="*/ 6 h 10006"/>
                <a:gd name="connsiteX5" fmla="*/ 0 w 10132"/>
                <a:gd name="connsiteY5" fmla="*/ 9339 h 10006"/>
                <a:gd name="connsiteX0" fmla="*/ 0 w 10085"/>
                <a:gd name="connsiteY0" fmla="*/ 9335 h 10002"/>
                <a:gd name="connsiteX1" fmla="*/ 2000 w 10085"/>
                <a:gd name="connsiteY1" fmla="*/ 10002 h 10002"/>
                <a:gd name="connsiteX2" fmla="*/ 4667 w 10085"/>
                <a:gd name="connsiteY2" fmla="*/ 8669 h 10002"/>
                <a:gd name="connsiteX3" fmla="*/ 10000 w 10085"/>
                <a:gd name="connsiteY3" fmla="*/ 2 h 10002"/>
                <a:gd name="connsiteX4" fmla="*/ 0 w 10085"/>
                <a:gd name="connsiteY4" fmla="*/ 9335 h 10002"/>
                <a:gd name="connsiteX0" fmla="*/ 0 w 10012"/>
                <a:gd name="connsiteY0" fmla="*/ 9333 h 10000"/>
                <a:gd name="connsiteX1" fmla="*/ 2000 w 10012"/>
                <a:gd name="connsiteY1" fmla="*/ 10000 h 10000"/>
                <a:gd name="connsiteX2" fmla="*/ 10000 w 10012"/>
                <a:gd name="connsiteY2" fmla="*/ 0 h 10000"/>
                <a:gd name="connsiteX3" fmla="*/ 0 w 10012"/>
                <a:gd name="connsiteY3" fmla="*/ 9333 h 10000"/>
                <a:gd name="connsiteX0" fmla="*/ 1115 w 11141"/>
                <a:gd name="connsiteY0" fmla="*/ 9333 h 11039"/>
                <a:gd name="connsiteX1" fmla="*/ 3115 w 11141"/>
                <a:gd name="connsiteY1" fmla="*/ 10000 h 11039"/>
                <a:gd name="connsiteX2" fmla="*/ 11115 w 11141"/>
                <a:gd name="connsiteY2" fmla="*/ 0 h 11039"/>
                <a:gd name="connsiteX3" fmla="*/ 1115 w 11141"/>
                <a:gd name="connsiteY3" fmla="*/ 9333 h 11039"/>
                <a:gd name="connsiteX0" fmla="*/ 0 w 11462"/>
                <a:gd name="connsiteY0" fmla="*/ 8636 h 10414"/>
                <a:gd name="connsiteX1" fmla="*/ 3428 w 11462"/>
                <a:gd name="connsiteY1" fmla="*/ 10005 h 10414"/>
                <a:gd name="connsiteX2" fmla="*/ 11428 w 11462"/>
                <a:gd name="connsiteY2" fmla="*/ 5 h 10414"/>
                <a:gd name="connsiteX3" fmla="*/ 0 w 11462"/>
                <a:gd name="connsiteY3" fmla="*/ 8636 h 10414"/>
                <a:gd name="connsiteX0" fmla="*/ 5 w 11467"/>
                <a:gd name="connsiteY0" fmla="*/ 8636 h 10867"/>
                <a:gd name="connsiteX1" fmla="*/ 3433 w 11467"/>
                <a:gd name="connsiteY1" fmla="*/ 10005 h 10867"/>
                <a:gd name="connsiteX2" fmla="*/ 11433 w 11467"/>
                <a:gd name="connsiteY2" fmla="*/ 5 h 10867"/>
                <a:gd name="connsiteX3" fmla="*/ 5 w 11467"/>
                <a:gd name="connsiteY3" fmla="*/ 8636 h 10867"/>
                <a:gd name="connsiteX0" fmla="*/ 5 w 12305"/>
                <a:gd name="connsiteY0" fmla="*/ 8690 h 10921"/>
                <a:gd name="connsiteX1" fmla="*/ 3433 w 12305"/>
                <a:gd name="connsiteY1" fmla="*/ 10059 h 10921"/>
                <a:gd name="connsiteX2" fmla="*/ 11433 w 12305"/>
                <a:gd name="connsiteY2" fmla="*/ 59 h 10921"/>
                <a:gd name="connsiteX3" fmla="*/ 5 w 12305"/>
                <a:gd name="connsiteY3" fmla="*/ 8690 h 10921"/>
                <a:gd name="connsiteX0" fmla="*/ 5 w 12305"/>
                <a:gd name="connsiteY0" fmla="*/ 8690 h 10921"/>
                <a:gd name="connsiteX1" fmla="*/ 3433 w 12305"/>
                <a:gd name="connsiteY1" fmla="*/ 10059 h 10921"/>
                <a:gd name="connsiteX2" fmla="*/ 11433 w 12305"/>
                <a:gd name="connsiteY2" fmla="*/ 59 h 10921"/>
                <a:gd name="connsiteX3" fmla="*/ 5 w 12305"/>
                <a:gd name="connsiteY3" fmla="*/ 8690 h 10921"/>
                <a:gd name="connsiteX0" fmla="*/ 5 w 11433"/>
                <a:gd name="connsiteY0" fmla="*/ 8631 h 10862"/>
                <a:gd name="connsiteX1" fmla="*/ 3433 w 11433"/>
                <a:gd name="connsiteY1" fmla="*/ 10000 h 10862"/>
                <a:gd name="connsiteX2" fmla="*/ 11433 w 11433"/>
                <a:gd name="connsiteY2" fmla="*/ 0 h 10862"/>
                <a:gd name="connsiteX3" fmla="*/ 5 w 11433"/>
                <a:gd name="connsiteY3" fmla="*/ 8631 h 10862"/>
                <a:gd name="connsiteX0" fmla="*/ 3 w 12247"/>
                <a:gd name="connsiteY0" fmla="*/ 8069 h 10655"/>
                <a:gd name="connsiteX1" fmla="*/ 4247 w 12247"/>
                <a:gd name="connsiteY1" fmla="*/ 10000 h 10655"/>
                <a:gd name="connsiteX2" fmla="*/ 12247 w 12247"/>
                <a:gd name="connsiteY2" fmla="*/ 0 h 10655"/>
                <a:gd name="connsiteX3" fmla="*/ 3 w 12247"/>
                <a:gd name="connsiteY3" fmla="*/ 8069 h 10655"/>
                <a:gd name="connsiteX0" fmla="*/ 0 w 12244"/>
                <a:gd name="connsiteY0" fmla="*/ 8069 h 10000"/>
                <a:gd name="connsiteX1" fmla="*/ 4244 w 12244"/>
                <a:gd name="connsiteY1" fmla="*/ 10000 h 10000"/>
                <a:gd name="connsiteX2" fmla="*/ 12244 w 12244"/>
                <a:gd name="connsiteY2" fmla="*/ 0 h 10000"/>
                <a:gd name="connsiteX3" fmla="*/ 0 w 12244"/>
                <a:gd name="connsiteY3" fmla="*/ 8069 h 10000"/>
                <a:gd name="connsiteX0" fmla="*/ 727 w 12971"/>
                <a:gd name="connsiteY0" fmla="*/ 8069 h 10702"/>
                <a:gd name="connsiteX1" fmla="*/ 1503 w 12971"/>
                <a:gd name="connsiteY1" fmla="*/ 10702 h 10702"/>
                <a:gd name="connsiteX2" fmla="*/ 12971 w 12971"/>
                <a:gd name="connsiteY2" fmla="*/ 0 h 10702"/>
                <a:gd name="connsiteX3" fmla="*/ 727 w 12971"/>
                <a:gd name="connsiteY3" fmla="*/ 8069 h 10702"/>
                <a:gd name="connsiteX0" fmla="*/ 1945 w 14189"/>
                <a:gd name="connsiteY0" fmla="*/ 8069 h 11008"/>
                <a:gd name="connsiteX1" fmla="*/ 2721 w 14189"/>
                <a:gd name="connsiteY1" fmla="*/ 10702 h 11008"/>
                <a:gd name="connsiteX2" fmla="*/ 14189 w 14189"/>
                <a:gd name="connsiteY2" fmla="*/ 0 h 11008"/>
                <a:gd name="connsiteX3" fmla="*/ 1945 w 14189"/>
                <a:gd name="connsiteY3" fmla="*/ 8069 h 11008"/>
                <a:gd name="connsiteX0" fmla="*/ 750 w 12994"/>
                <a:gd name="connsiteY0" fmla="*/ 8069 h 10702"/>
                <a:gd name="connsiteX1" fmla="*/ 1526 w 12994"/>
                <a:gd name="connsiteY1" fmla="*/ 10702 h 10702"/>
                <a:gd name="connsiteX2" fmla="*/ 12994 w 12994"/>
                <a:gd name="connsiteY2" fmla="*/ 0 h 10702"/>
                <a:gd name="connsiteX3" fmla="*/ 750 w 12994"/>
                <a:gd name="connsiteY3" fmla="*/ 8069 h 10702"/>
                <a:gd name="connsiteX0" fmla="*/ 451 w 15143"/>
                <a:gd name="connsiteY0" fmla="*/ 8771 h 10702"/>
                <a:gd name="connsiteX1" fmla="*/ 3675 w 15143"/>
                <a:gd name="connsiteY1" fmla="*/ 10702 h 10702"/>
                <a:gd name="connsiteX2" fmla="*/ 15143 w 15143"/>
                <a:gd name="connsiteY2" fmla="*/ 0 h 10702"/>
                <a:gd name="connsiteX3" fmla="*/ 451 w 15143"/>
                <a:gd name="connsiteY3" fmla="*/ 8771 h 10702"/>
                <a:gd name="connsiteX0" fmla="*/ 451 w 15143"/>
                <a:gd name="connsiteY0" fmla="*/ 8771 h 10702"/>
                <a:gd name="connsiteX1" fmla="*/ 3675 w 15143"/>
                <a:gd name="connsiteY1" fmla="*/ 10702 h 10702"/>
                <a:gd name="connsiteX2" fmla="*/ 15143 w 15143"/>
                <a:gd name="connsiteY2" fmla="*/ 0 h 10702"/>
                <a:gd name="connsiteX3" fmla="*/ 451 w 15143"/>
                <a:gd name="connsiteY3" fmla="*/ 8771 h 10702"/>
                <a:gd name="connsiteX0" fmla="*/ 0 w 14692"/>
                <a:gd name="connsiteY0" fmla="*/ 8771 h 10702"/>
                <a:gd name="connsiteX1" fmla="*/ 3224 w 14692"/>
                <a:gd name="connsiteY1" fmla="*/ 10702 h 10702"/>
                <a:gd name="connsiteX2" fmla="*/ 14692 w 14692"/>
                <a:gd name="connsiteY2" fmla="*/ 0 h 10702"/>
                <a:gd name="connsiteX3" fmla="*/ 0 w 14692"/>
                <a:gd name="connsiteY3" fmla="*/ 8771 h 10702"/>
                <a:gd name="connsiteX0" fmla="*/ 0 w 14692"/>
                <a:gd name="connsiteY0" fmla="*/ 8771 h 10702"/>
                <a:gd name="connsiteX1" fmla="*/ 3224 w 14692"/>
                <a:gd name="connsiteY1" fmla="*/ 10702 h 10702"/>
                <a:gd name="connsiteX2" fmla="*/ 14692 w 14692"/>
                <a:gd name="connsiteY2" fmla="*/ 0 h 10702"/>
                <a:gd name="connsiteX3" fmla="*/ 0 w 14692"/>
                <a:gd name="connsiteY3" fmla="*/ 8771 h 10702"/>
                <a:gd name="connsiteX0" fmla="*/ 0 w 14896"/>
                <a:gd name="connsiteY0" fmla="*/ 8771 h 10702"/>
                <a:gd name="connsiteX1" fmla="*/ 3428 w 14896"/>
                <a:gd name="connsiteY1" fmla="*/ 10702 h 10702"/>
                <a:gd name="connsiteX2" fmla="*/ 14896 w 14896"/>
                <a:gd name="connsiteY2" fmla="*/ 0 h 10702"/>
                <a:gd name="connsiteX3" fmla="*/ 0 w 14896"/>
                <a:gd name="connsiteY3" fmla="*/ 8771 h 10702"/>
                <a:gd name="connsiteX0" fmla="*/ 0 w 14896"/>
                <a:gd name="connsiteY0" fmla="*/ 8771 h 10842"/>
                <a:gd name="connsiteX1" fmla="*/ 1388 w 14896"/>
                <a:gd name="connsiteY1" fmla="*/ 10842 h 10842"/>
                <a:gd name="connsiteX2" fmla="*/ 14896 w 14896"/>
                <a:gd name="connsiteY2" fmla="*/ 0 h 10842"/>
                <a:gd name="connsiteX3" fmla="*/ 0 w 14896"/>
                <a:gd name="connsiteY3" fmla="*/ 8771 h 10842"/>
                <a:gd name="connsiteX0" fmla="*/ 0 w 13468"/>
                <a:gd name="connsiteY0" fmla="*/ 9333 h 11404"/>
                <a:gd name="connsiteX1" fmla="*/ 1388 w 13468"/>
                <a:gd name="connsiteY1" fmla="*/ 11404 h 11404"/>
                <a:gd name="connsiteX2" fmla="*/ 13468 w 13468"/>
                <a:gd name="connsiteY2" fmla="*/ 0 h 11404"/>
                <a:gd name="connsiteX3" fmla="*/ 0 w 13468"/>
                <a:gd name="connsiteY3" fmla="*/ 9333 h 11404"/>
                <a:gd name="connsiteX0" fmla="*/ 0 w 13468"/>
                <a:gd name="connsiteY0" fmla="*/ 9333 h 11404"/>
                <a:gd name="connsiteX1" fmla="*/ 1388 w 13468"/>
                <a:gd name="connsiteY1" fmla="*/ 11404 h 11404"/>
                <a:gd name="connsiteX2" fmla="*/ 13468 w 13468"/>
                <a:gd name="connsiteY2" fmla="*/ 0 h 11404"/>
                <a:gd name="connsiteX3" fmla="*/ 0 w 13468"/>
                <a:gd name="connsiteY3" fmla="*/ 9333 h 11404"/>
                <a:gd name="connsiteX0" fmla="*/ 0 w 13468"/>
                <a:gd name="connsiteY0" fmla="*/ 9333 h 11123"/>
                <a:gd name="connsiteX1" fmla="*/ 1184 w 13468"/>
                <a:gd name="connsiteY1" fmla="*/ 11123 h 11123"/>
                <a:gd name="connsiteX2" fmla="*/ 13468 w 13468"/>
                <a:gd name="connsiteY2" fmla="*/ 0 h 11123"/>
                <a:gd name="connsiteX3" fmla="*/ 0 w 13468"/>
                <a:gd name="connsiteY3" fmla="*/ 9333 h 11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68" h="11123">
                  <a:moveTo>
                    <a:pt x="0" y="9333"/>
                  </a:moveTo>
                  <a:lnTo>
                    <a:pt x="1184" y="11123"/>
                  </a:lnTo>
                  <a:cubicBezTo>
                    <a:pt x="5468" y="10059"/>
                    <a:pt x="13223" y="3739"/>
                    <a:pt x="13468" y="0"/>
                  </a:cubicBezTo>
                  <a:cubicBezTo>
                    <a:pt x="9633" y="896"/>
                    <a:pt x="279" y="6847"/>
                    <a:pt x="0" y="9333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7" name="Freeform 31"/>
            <p:cNvSpPr>
              <a:spLocks/>
            </p:cNvSpPr>
            <p:nvPr/>
          </p:nvSpPr>
          <p:spPr bwMode="ltGray">
            <a:xfrm>
              <a:off x="6647032" y="589450"/>
              <a:ext cx="140669" cy="120622"/>
            </a:xfrm>
            <a:custGeom>
              <a:avLst/>
              <a:gdLst>
                <a:gd name="T0" fmla="*/ 0 w 37"/>
                <a:gd name="T1" fmla="*/ 21 h 24"/>
                <a:gd name="T2" fmla="*/ 6 w 37"/>
                <a:gd name="T3" fmla="*/ 24 h 24"/>
                <a:gd name="T4" fmla="*/ 14 w 37"/>
                <a:gd name="T5" fmla="*/ 23 h 24"/>
                <a:gd name="T6" fmla="*/ 18 w 37"/>
                <a:gd name="T7" fmla="*/ 21 h 24"/>
                <a:gd name="T8" fmla="*/ 29 w 37"/>
                <a:gd name="T9" fmla="*/ 13 h 24"/>
                <a:gd name="T10" fmla="*/ 32 w 37"/>
                <a:gd name="T11" fmla="*/ 9 h 24"/>
                <a:gd name="T12" fmla="*/ 35 w 37"/>
                <a:gd name="T13" fmla="*/ 5 h 24"/>
                <a:gd name="T14" fmla="*/ 37 w 37"/>
                <a:gd name="T15" fmla="*/ 0 h 24"/>
                <a:gd name="T16" fmla="*/ 26 w 37"/>
                <a:gd name="T17" fmla="*/ 2 h 24"/>
                <a:gd name="T18" fmla="*/ 14 w 37"/>
                <a:gd name="T19" fmla="*/ 7 h 24"/>
                <a:gd name="T20" fmla="*/ 5 w 37"/>
                <a:gd name="T21" fmla="*/ 12 h 24"/>
                <a:gd name="T22" fmla="*/ 2 w 37"/>
                <a:gd name="T23" fmla="*/ 15 h 24"/>
                <a:gd name="T24" fmla="*/ 0 w 37"/>
                <a:gd name="T25" fmla="*/ 15 h 24"/>
                <a:gd name="T26" fmla="*/ 0 w 37"/>
                <a:gd name="T27" fmla="*/ 17 h 24"/>
                <a:gd name="T28" fmla="*/ 0 w 37"/>
                <a:gd name="T29" fmla="*/ 21 h 24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3784 w 10000"/>
                <a:gd name="connsiteY2" fmla="*/ 9583 h 10000"/>
                <a:gd name="connsiteX3" fmla="*/ 4865 w 10000"/>
                <a:gd name="connsiteY3" fmla="*/ 8750 h 10000"/>
                <a:gd name="connsiteX4" fmla="*/ 7838 w 10000"/>
                <a:gd name="connsiteY4" fmla="*/ 5417 h 10000"/>
                <a:gd name="connsiteX5" fmla="*/ 8649 w 10000"/>
                <a:gd name="connsiteY5" fmla="*/ 3750 h 10000"/>
                <a:gd name="connsiteX6" fmla="*/ 9459 w 10000"/>
                <a:gd name="connsiteY6" fmla="*/ 2083 h 10000"/>
                <a:gd name="connsiteX7" fmla="*/ 10000 w 10000"/>
                <a:gd name="connsiteY7" fmla="*/ 0 h 10000"/>
                <a:gd name="connsiteX8" fmla="*/ 7027 w 10000"/>
                <a:gd name="connsiteY8" fmla="*/ 833 h 10000"/>
                <a:gd name="connsiteX9" fmla="*/ 3784 w 10000"/>
                <a:gd name="connsiteY9" fmla="*/ 2917 h 10000"/>
                <a:gd name="connsiteX10" fmla="*/ 1351 w 10000"/>
                <a:gd name="connsiteY10" fmla="*/ 5000 h 10000"/>
                <a:gd name="connsiteX11" fmla="*/ 541 w 10000"/>
                <a:gd name="connsiteY11" fmla="*/ 6250 h 10000"/>
                <a:gd name="connsiteX12" fmla="*/ 0 w 10000"/>
                <a:gd name="connsiteY12" fmla="*/ 7083 h 10000"/>
                <a:gd name="connsiteX13" fmla="*/ 0 w 10000"/>
                <a:gd name="connsiteY13" fmla="*/ 8750 h 10000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3784 w 10000"/>
                <a:gd name="connsiteY2" fmla="*/ 9583 h 10000"/>
                <a:gd name="connsiteX3" fmla="*/ 4865 w 10000"/>
                <a:gd name="connsiteY3" fmla="*/ 8750 h 10000"/>
                <a:gd name="connsiteX4" fmla="*/ 7838 w 10000"/>
                <a:gd name="connsiteY4" fmla="*/ 5417 h 10000"/>
                <a:gd name="connsiteX5" fmla="*/ 8649 w 10000"/>
                <a:gd name="connsiteY5" fmla="*/ 3750 h 10000"/>
                <a:gd name="connsiteX6" fmla="*/ 9459 w 10000"/>
                <a:gd name="connsiteY6" fmla="*/ 2083 h 10000"/>
                <a:gd name="connsiteX7" fmla="*/ 10000 w 10000"/>
                <a:gd name="connsiteY7" fmla="*/ 0 h 10000"/>
                <a:gd name="connsiteX8" fmla="*/ 7027 w 10000"/>
                <a:gd name="connsiteY8" fmla="*/ 833 h 10000"/>
                <a:gd name="connsiteX9" fmla="*/ 3784 w 10000"/>
                <a:gd name="connsiteY9" fmla="*/ 2917 h 10000"/>
                <a:gd name="connsiteX10" fmla="*/ 1351 w 10000"/>
                <a:gd name="connsiteY10" fmla="*/ 5000 h 10000"/>
                <a:gd name="connsiteX11" fmla="*/ 0 w 10000"/>
                <a:gd name="connsiteY11" fmla="*/ 7083 h 10000"/>
                <a:gd name="connsiteX12" fmla="*/ 0 w 10000"/>
                <a:gd name="connsiteY12" fmla="*/ 8750 h 10000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3784 w 10000"/>
                <a:gd name="connsiteY2" fmla="*/ 9583 h 10000"/>
                <a:gd name="connsiteX3" fmla="*/ 4865 w 10000"/>
                <a:gd name="connsiteY3" fmla="*/ 8750 h 10000"/>
                <a:gd name="connsiteX4" fmla="*/ 7838 w 10000"/>
                <a:gd name="connsiteY4" fmla="*/ 5417 h 10000"/>
                <a:gd name="connsiteX5" fmla="*/ 8649 w 10000"/>
                <a:gd name="connsiteY5" fmla="*/ 3750 h 10000"/>
                <a:gd name="connsiteX6" fmla="*/ 9459 w 10000"/>
                <a:gd name="connsiteY6" fmla="*/ 2083 h 10000"/>
                <a:gd name="connsiteX7" fmla="*/ 10000 w 10000"/>
                <a:gd name="connsiteY7" fmla="*/ 0 h 10000"/>
                <a:gd name="connsiteX8" fmla="*/ 7027 w 10000"/>
                <a:gd name="connsiteY8" fmla="*/ 833 h 10000"/>
                <a:gd name="connsiteX9" fmla="*/ 3784 w 10000"/>
                <a:gd name="connsiteY9" fmla="*/ 2917 h 10000"/>
                <a:gd name="connsiteX10" fmla="*/ 1351 w 10000"/>
                <a:gd name="connsiteY10" fmla="*/ 5000 h 10000"/>
                <a:gd name="connsiteX11" fmla="*/ 0 w 10000"/>
                <a:gd name="connsiteY11" fmla="*/ 8750 h 10000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3784 w 10000"/>
                <a:gd name="connsiteY2" fmla="*/ 9583 h 10000"/>
                <a:gd name="connsiteX3" fmla="*/ 4865 w 10000"/>
                <a:gd name="connsiteY3" fmla="*/ 8750 h 10000"/>
                <a:gd name="connsiteX4" fmla="*/ 7838 w 10000"/>
                <a:gd name="connsiteY4" fmla="*/ 5417 h 10000"/>
                <a:gd name="connsiteX5" fmla="*/ 8649 w 10000"/>
                <a:gd name="connsiteY5" fmla="*/ 3750 h 10000"/>
                <a:gd name="connsiteX6" fmla="*/ 9459 w 10000"/>
                <a:gd name="connsiteY6" fmla="*/ 2083 h 10000"/>
                <a:gd name="connsiteX7" fmla="*/ 10000 w 10000"/>
                <a:gd name="connsiteY7" fmla="*/ 0 h 10000"/>
                <a:gd name="connsiteX8" fmla="*/ 7027 w 10000"/>
                <a:gd name="connsiteY8" fmla="*/ 833 h 10000"/>
                <a:gd name="connsiteX9" fmla="*/ 3784 w 10000"/>
                <a:gd name="connsiteY9" fmla="*/ 2917 h 10000"/>
                <a:gd name="connsiteX10" fmla="*/ 0 w 10000"/>
                <a:gd name="connsiteY10" fmla="*/ 8750 h 10000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3784 w 10000"/>
                <a:gd name="connsiteY2" fmla="*/ 9583 h 10000"/>
                <a:gd name="connsiteX3" fmla="*/ 4865 w 10000"/>
                <a:gd name="connsiteY3" fmla="*/ 8750 h 10000"/>
                <a:gd name="connsiteX4" fmla="*/ 7838 w 10000"/>
                <a:gd name="connsiteY4" fmla="*/ 5417 h 10000"/>
                <a:gd name="connsiteX5" fmla="*/ 8649 w 10000"/>
                <a:gd name="connsiteY5" fmla="*/ 3750 h 10000"/>
                <a:gd name="connsiteX6" fmla="*/ 9459 w 10000"/>
                <a:gd name="connsiteY6" fmla="*/ 2083 h 10000"/>
                <a:gd name="connsiteX7" fmla="*/ 10000 w 10000"/>
                <a:gd name="connsiteY7" fmla="*/ 0 h 10000"/>
                <a:gd name="connsiteX8" fmla="*/ 7027 w 10000"/>
                <a:gd name="connsiteY8" fmla="*/ 833 h 10000"/>
                <a:gd name="connsiteX9" fmla="*/ 0 w 10000"/>
                <a:gd name="connsiteY9" fmla="*/ 8750 h 10000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3784 w 10000"/>
                <a:gd name="connsiteY2" fmla="*/ 9583 h 10000"/>
                <a:gd name="connsiteX3" fmla="*/ 4865 w 10000"/>
                <a:gd name="connsiteY3" fmla="*/ 8750 h 10000"/>
                <a:gd name="connsiteX4" fmla="*/ 7838 w 10000"/>
                <a:gd name="connsiteY4" fmla="*/ 5417 h 10000"/>
                <a:gd name="connsiteX5" fmla="*/ 8649 w 10000"/>
                <a:gd name="connsiteY5" fmla="*/ 3750 h 10000"/>
                <a:gd name="connsiteX6" fmla="*/ 9459 w 10000"/>
                <a:gd name="connsiteY6" fmla="*/ 2083 h 10000"/>
                <a:gd name="connsiteX7" fmla="*/ 10000 w 10000"/>
                <a:gd name="connsiteY7" fmla="*/ 0 h 10000"/>
                <a:gd name="connsiteX8" fmla="*/ 0 w 10000"/>
                <a:gd name="connsiteY8" fmla="*/ 8750 h 10000"/>
                <a:gd name="connsiteX0" fmla="*/ 0 w 10452"/>
                <a:gd name="connsiteY0" fmla="*/ 8871 h 10121"/>
                <a:gd name="connsiteX1" fmla="*/ 1622 w 10452"/>
                <a:gd name="connsiteY1" fmla="*/ 10121 h 10121"/>
                <a:gd name="connsiteX2" fmla="*/ 3784 w 10452"/>
                <a:gd name="connsiteY2" fmla="*/ 9704 h 10121"/>
                <a:gd name="connsiteX3" fmla="*/ 4865 w 10452"/>
                <a:gd name="connsiteY3" fmla="*/ 8871 h 10121"/>
                <a:gd name="connsiteX4" fmla="*/ 7838 w 10452"/>
                <a:gd name="connsiteY4" fmla="*/ 5538 h 10121"/>
                <a:gd name="connsiteX5" fmla="*/ 8649 w 10452"/>
                <a:gd name="connsiteY5" fmla="*/ 3871 h 10121"/>
                <a:gd name="connsiteX6" fmla="*/ 10000 w 10452"/>
                <a:gd name="connsiteY6" fmla="*/ 121 h 10121"/>
                <a:gd name="connsiteX7" fmla="*/ 0 w 10452"/>
                <a:gd name="connsiteY7" fmla="*/ 8871 h 10121"/>
                <a:gd name="connsiteX0" fmla="*/ 0 w 10670"/>
                <a:gd name="connsiteY0" fmla="*/ 8995 h 10245"/>
                <a:gd name="connsiteX1" fmla="*/ 1622 w 10670"/>
                <a:gd name="connsiteY1" fmla="*/ 10245 h 10245"/>
                <a:gd name="connsiteX2" fmla="*/ 3784 w 10670"/>
                <a:gd name="connsiteY2" fmla="*/ 9828 h 10245"/>
                <a:gd name="connsiteX3" fmla="*/ 4865 w 10670"/>
                <a:gd name="connsiteY3" fmla="*/ 8995 h 10245"/>
                <a:gd name="connsiteX4" fmla="*/ 7838 w 10670"/>
                <a:gd name="connsiteY4" fmla="*/ 5662 h 10245"/>
                <a:gd name="connsiteX5" fmla="*/ 8649 w 10670"/>
                <a:gd name="connsiteY5" fmla="*/ 3995 h 10245"/>
                <a:gd name="connsiteX6" fmla="*/ 9628 w 10670"/>
                <a:gd name="connsiteY6" fmla="*/ 2549 h 10245"/>
                <a:gd name="connsiteX7" fmla="*/ 10000 w 10670"/>
                <a:gd name="connsiteY7" fmla="*/ 245 h 10245"/>
                <a:gd name="connsiteX8" fmla="*/ 0 w 10670"/>
                <a:gd name="connsiteY8" fmla="*/ 8995 h 10245"/>
                <a:gd name="connsiteX0" fmla="*/ 0 w 10670"/>
                <a:gd name="connsiteY0" fmla="*/ 8995 h 10245"/>
                <a:gd name="connsiteX1" fmla="*/ 1622 w 10670"/>
                <a:gd name="connsiteY1" fmla="*/ 10245 h 10245"/>
                <a:gd name="connsiteX2" fmla="*/ 3784 w 10670"/>
                <a:gd name="connsiteY2" fmla="*/ 9828 h 10245"/>
                <a:gd name="connsiteX3" fmla="*/ 4865 w 10670"/>
                <a:gd name="connsiteY3" fmla="*/ 8995 h 10245"/>
                <a:gd name="connsiteX4" fmla="*/ 8649 w 10670"/>
                <a:gd name="connsiteY4" fmla="*/ 3995 h 10245"/>
                <a:gd name="connsiteX5" fmla="*/ 9628 w 10670"/>
                <a:gd name="connsiteY5" fmla="*/ 2549 h 10245"/>
                <a:gd name="connsiteX6" fmla="*/ 10000 w 10670"/>
                <a:gd name="connsiteY6" fmla="*/ 245 h 10245"/>
                <a:gd name="connsiteX7" fmla="*/ 0 w 10670"/>
                <a:gd name="connsiteY7" fmla="*/ 8995 h 10245"/>
                <a:gd name="connsiteX0" fmla="*/ 0 w 10670"/>
                <a:gd name="connsiteY0" fmla="*/ 8995 h 10245"/>
                <a:gd name="connsiteX1" fmla="*/ 1622 w 10670"/>
                <a:gd name="connsiteY1" fmla="*/ 10245 h 10245"/>
                <a:gd name="connsiteX2" fmla="*/ 3784 w 10670"/>
                <a:gd name="connsiteY2" fmla="*/ 9828 h 10245"/>
                <a:gd name="connsiteX3" fmla="*/ 4865 w 10670"/>
                <a:gd name="connsiteY3" fmla="*/ 8995 h 10245"/>
                <a:gd name="connsiteX4" fmla="*/ 9628 w 10670"/>
                <a:gd name="connsiteY4" fmla="*/ 2549 h 10245"/>
                <a:gd name="connsiteX5" fmla="*/ 10000 w 10670"/>
                <a:gd name="connsiteY5" fmla="*/ 245 h 10245"/>
                <a:gd name="connsiteX6" fmla="*/ 0 w 10670"/>
                <a:gd name="connsiteY6" fmla="*/ 8995 h 10245"/>
                <a:gd name="connsiteX0" fmla="*/ 0 w 10089"/>
                <a:gd name="connsiteY0" fmla="*/ 8750 h 10000"/>
                <a:gd name="connsiteX1" fmla="*/ 1622 w 10089"/>
                <a:gd name="connsiteY1" fmla="*/ 10000 h 10000"/>
                <a:gd name="connsiteX2" fmla="*/ 3784 w 10089"/>
                <a:gd name="connsiteY2" fmla="*/ 9583 h 10000"/>
                <a:gd name="connsiteX3" fmla="*/ 4865 w 10089"/>
                <a:gd name="connsiteY3" fmla="*/ 8750 h 10000"/>
                <a:gd name="connsiteX4" fmla="*/ 10000 w 10089"/>
                <a:gd name="connsiteY4" fmla="*/ 0 h 10000"/>
                <a:gd name="connsiteX5" fmla="*/ 0 w 10089"/>
                <a:gd name="connsiteY5" fmla="*/ 8750 h 10000"/>
                <a:gd name="connsiteX0" fmla="*/ 0 w 10089"/>
                <a:gd name="connsiteY0" fmla="*/ 8750 h 10046"/>
                <a:gd name="connsiteX1" fmla="*/ 1622 w 10089"/>
                <a:gd name="connsiteY1" fmla="*/ 10000 h 10046"/>
                <a:gd name="connsiteX2" fmla="*/ 4865 w 10089"/>
                <a:gd name="connsiteY2" fmla="*/ 8750 h 10046"/>
                <a:gd name="connsiteX3" fmla="*/ 10000 w 10089"/>
                <a:gd name="connsiteY3" fmla="*/ 0 h 10046"/>
                <a:gd name="connsiteX4" fmla="*/ 0 w 10089"/>
                <a:gd name="connsiteY4" fmla="*/ 8750 h 10046"/>
                <a:gd name="connsiteX0" fmla="*/ 0 w 10007"/>
                <a:gd name="connsiteY0" fmla="*/ 8750 h 10000"/>
                <a:gd name="connsiteX1" fmla="*/ 1622 w 10007"/>
                <a:gd name="connsiteY1" fmla="*/ 10000 h 10000"/>
                <a:gd name="connsiteX2" fmla="*/ 10000 w 10007"/>
                <a:gd name="connsiteY2" fmla="*/ 0 h 10000"/>
                <a:gd name="connsiteX3" fmla="*/ 0 w 10007"/>
                <a:gd name="connsiteY3" fmla="*/ 8750 h 10000"/>
                <a:gd name="connsiteX0" fmla="*/ 316 w 10323"/>
                <a:gd name="connsiteY0" fmla="*/ 8750 h 10605"/>
                <a:gd name="connsiteX1" fmla="*/ 1938 w 10323"/>
                <a:gd name="connsiteY1" fmla="*/ 10000 h 10605"/>
                <a:gd name="connsiteX2" fmla="*/ 10316 w 10323"/>
                <a:gd name="connsiteY2" fmla="*/ 0 h 10605"/>
                <a:gd name="connsiteX3" fmla="*/ 316 w 10323"/>
                <a:gd name="connsiteY3" fmla="*/ 8750 h 10605"/>
                <a:gd name="connsiteX0" fmla="*/ 901 w 10911"/>
                <a:gd name="connsiteY0" fmla="*/ 8750 h 11078"/>
                <a:gd name="connsiteX1" fmla="*/ 2523 w 10911"/>
                <a:gd name="connsiteY1" fmla="*/ 10000 h 11078"/>
                <a:gd name="connsiteX2" fmla="*/ 10901 w 10911"/>
                <a:gd name="connsiteY2" fmla="*/ 0 h 11078"/>
                <a:gd name="connsiteX3" fmla="*/ 901 w 10911"/>
                <a:gd name="connsiteY3" fmla="*/ 8750 h 11078"/>
                <a:gd name="connsiteX0" fmla="*/ 901 w 10911"/>
                <a:gd name="connsiteY0" fmla="*/ 8750 h 11078"/>
                <a:gd name="connsiteX1" fmla="*/ 2523 w 10911"/>
                <a:gd name="connsiteY1" fmla="*/ 10000 h 11078"/>
                <a:gd name="connsiteX2" fmla="*/ 10901 w 10911"/>
                <a:gd name="connsiteY2" fmla="*/ 0 h 11078"/>
                <a:gd name="connsiteX3" fmla="*/ 901 w 10911"/>
                <a:gd name="connsiteY3" fmla="*/ 8750 h 11078"/>
                <a:gd name="connsiteX0" fmla="*/ 901 w 10901"/>
                <a:gd name="connsiteY0" fmla="*/ 8750 h 11078"/>
                <a:gd name="connsiteX1" fmla="*/ 2523 w 10901"/>
                <a:gd name="connsiteY1" fmla="*/ 10000 h 11078"/>
                <a:gd name="connsiteX2" fmla="*/ 10901 w 10901"/>
                <a:gd name="connsiteY2" fmla="*/ 0 h 11078"/>
                <a:gd name="connsiteX3" fmla="*/ 901 w 10901"/>
                <a:gd name="connsiteY3" fmla="*/ 8750 h 11078"/>
                <a:gd name="connsiteX0" fmla="*/ 901 w 10901"/>
                <a:gd name="connsiteY0" fmla="*/ 8750 h 11078"/>
                <a:gd name="connsiteX1" fmla="*/ 2523 w 10901"/>
                <a:gd name="connsiteY1" fmla="*/ 10000 h 11078"/>
                <a:gd name="connsiteX2" fmla="*/ 10901 w 10901"/>
                <a:gd name="connsiteY2" fmla="*/ 0 h 11078"/>
                <a:gd name="connsiteX3" fmla="*/ 901 w 10901"/>
                <a:gd name="connsiteY3" fmla="*/ 8750 h 11078"/>
                <a:gd name="connsiteX0" fmla="*/ 901 w 10901"/>
                <a:gd name="connsiteY0" fmla="*/ 8750 h 11078"/>
                <a:gd name="connsiteX1" fmla="*/ 2523 w 10901"/>
                <a:gd name="connsiteY1" fmla="*/ 10000 h 11078"/>
                <a:gd name="connsiteX2" fmla="*/ 10901 w 10901"/>
                <a:gd name="connsiteY2" fmla="*/ 0 h 11078"/>
                <a:gd name="connsiteX3" fmla="*/ 901 w 10901"/>
                <a:gd name="connsiteY3" fmla="*/ 8750 h 11078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10000 w 10000"/>
                <a:gd name="connsiteY2" fmla="*/ 0 h 10000"/>
                <a:gd name="connsiteX3" fmla="*/ 0 w 10000"/>
                <a:gd name="connsiteY3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0" y="8750"/>
                  </a:moveTo>
                  <a:lnTo>
                    <a:pt x="1622" y="10000"/>
                  </a:lnTo>
                  <a:cubicBezTo>
                    <a:pt x="5277" y="8717"/>
                    <a:pt x="9276" y="2659"/>
                    <a:pt x="10000" y="0"/>
                  </a:cubicBezTo>
                  <a:cubicBezTo>
                    <a:pt x="6104" y="236"/>
                    <a:pt x="899" y="5508"/>
                    <a:pt x="0" y="8750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8" name="Freeform 32"/>
            <p:cNvSpPr>
              <a:spLocks/>
            </p:cNvSpPr>
            <p:nvPr/>
          </p:nvSpPr>
          <p:spPr bwMode="ltGray">
            <a:xfrm>
              <a:off x="6996530" y="637285"/>
              <a:ext cx="195847" cy="56907"/>
            </a:xfrm>
            <a:custGeom>
              <a:avLst/>
              <a:gdLst>
                <a:gd name="T0" fmla="*/ 0 w 38"/>
                <a:gd name="T1" fmla="*/ 4 h 12"/>
                <a:gd name="T2" fmla="*/ 4 w 38"/>
                <a:gd name="T3" fmla="*/ 9 h 12"/>
                <a:gd name="T4" fmla="*/ 11 w 38"/>
                <a:gd name="T5" fmla="*/ 12 h 12"/>
                <a:gd name="T6" fmla="*/ 15 w 38"/>
                <a:gd name="T7" fmla="*/ 12 h 12"/>
                <a:gd name="T8" fmla="*/ 26 w 38"/>
                <a:gd name="T9" fmla="*/ 11 h 12"/>
                <a:gd name="T10" fmla="*/ 30 w 38"/>
                <a:gd name="T11" fmla="*/ 10 h 12"/>
                <a:gd name="T12" fmla="*/ 34 w 38"/>
                <a:gd name="T13" fmla="*/ 8 h 12"/>
                <a:gd name="T14" fmla="*/ 38 w 38"/>
                <a:gd name="T15" fmla="*/ 6 h 12"/>
                <a:gd name="T16" fmla="*/ 29 w 38"/>
                <a:gd name="T17" fmla="*/ 2 h 12"/>
                <a:gd name="T18" fmla="*/ 18 w 38"/>
                <a:gd name="T19" fmla="*/ 1 h 12"/>
                <a:gd name="T20" fmla="*/ 9 w 38"/>
                <a:gd name="T21" fmla="*/ 0 h 12"/>
                <a:gd name="T22" fmla="*/ 5 w 38"/>
                <a:gd name="T23" fmla="*/ 0 h 12"/>
                <a:gd name="T24" fmla="*/ 4 w 38"/>
                <a:gd name="T25" fmla="*/ 0 h 12"/>
                <a:gd name="T26" fmla="*/ 3 w 38"/>
                <a:gd name="T27" fmla="*/ 1 h 12"/>
                <a:gd name="T28" fmla="*/ 0 w 38"/>
                <a:gd name="T29" fmla="*/ 4 h 12"/>
                <a:gd name="connsiteX0" fmla="*/ 0 w 10000"/>
                <a:gd name="connsiteY0" fmla="*/ 3333 h 10000"/>
                <a:gd name="connsiteX1" fmla="*/ 1053 w 10000"/>
                <a:gd name="connsiteY1" fmla="*/ 7500 h 10000"/>
                <a:gd name="connsiteX2" fmla="*/ 2895 w 10000"/>
                <a:gd name="connsiteY2" fmla="*/ 10000 h 10000"/>
                <a:gd name="connsiteX3" fmla="*/ 3947 w 10000"/>
                <a:gd name="connsiteY3" fmla="*/ 10000 h 10000"/>
                <a:gd name="connsiteX4" fmla="*/ 6842 w 10000"/>
                <a:gd name="connsiteY4" fmla="*/ 9167 h 10000"/>
                <a:gd name="connsiteX5" fmla="*/ 7895 w 10000"/>
                <a:gd name="connsiteY5" fmla="*/ 8333 h 10000"/>
                <a:gd name="connsiteX6" fmla="*/ 8947 w 10000"/>
                <a:gd name="connsiteY6" fmla="*/ 6667 h 10000"/>
                <a:gd name="connsiteX7" fmla="*/ 10000 w 10000"/>
                <a:gd name="connsiteY7" fmla="*/ 5000 h 10000"/>
                <a:gd name="connsiteX8" fmla="*/ 4737 w 10000"/>
                <a:gd name="connsiteY8" fmla="*/ 833 h 10000"/>
                <a:gd name="connsiteX9" fmla="*/ 2368 w 10000"/>
                <a:gd name="connsiteY9" fmla="*/ 0 h 10000"/>
                <a:gd name="connsiteX10" fmla="*/ 1316 w 10000"/>
                <a:gd name="connsiteY10" fmla="*/ 0 h 10000"/>
                <a:gd name="connsiteX11" fmla="*/ 1053 w 10000"/>
                <a:gd name="connsiteY11" fmla="*/ 0 h 10000"/>
                <a:gd name="connsiteX12" fmla="*/ 789 w 10000"/>
                <a:gd name="connsiteY12" fmla="*/ 833 h 10000"/>
                <a:gd name="connsiteX13" fmla="*/ 0 w 10000"/>
                <a:gd name="connsiteY13" fmla="*/ 3333 h 10000"/>
                <a:gd name="connsiteX0" fmla="*/ 0 w 10000"/>
                <a:gd name="connsiteY0" fmla="*/ 3333 h 10000"/>
                <a:gd name="connsiteX1" fmla="*/ 1053 w 10000"/>
                <a:gd name="connsiteY1" fmla="*/ 7500 h 10000"/>
                <a:gd name="connsiteX2" fmla="*/ 2895 w 10000"/>
                <a:gd name="connsiteY2" fmla="*/ 10000 h 10000"/>
                <a:gd name="connsiteX3" fmla="*/ 3947 w 10000"/>
                <a:gd name="connsiteY3" fmla="*/ 10000 h 10000"/>
                <a:gd name="connsiteX4" fmla="*/ 6842 w 10000"/>
                <a:gd name="connsiteY4" fmla="*/ 9167 h 10000"/>
                <a:gd name="connsiteX5" fmla="*/ 7895 w 10000"/>
                <a:gd name="connsiteY5" fmla="*/ 8333 h 10000"/>
                <a:gd name="connsiteX6" fmla="*/ 8947 w 10000"/>
                <a:gd name="connsiteY6" fmla="*/ 6667 h 10000"/>
                <a:gd name="connsiteX7" fmla="*/ 10000 w 10000"/>
                <a:gd name="connsiteY7" fmla="*/ 5000 h 10000"/>
                <a:gd name="connsiteX8" fmla="*/ 2368 w 10000"/>
                <a:gd name="connsiteY8" fmla="*/ 0 h 10000"/>
                <a:gd name="connsiteX9" fmla="*/ 1316 w 10000"/>
                <a:gd name="connsiteY9" fmla="*/ 0 h 10000"/>
                <a:gd name="connsiteX10" fmla="*/ 1053 w 10000"/>
                <a:gd name="connsiteY10" fmla="*/ 0 h 10000"/>
                <a:gd name="connsiteX11" fmla="*/ 789 w 10000"/>
                <a:gd name="connsiteY11" fmla="*/ 833 h 10000"/>
                <a:gd name="connsiteX12" fmla="*/ 0 w 10000"/>
                <a:gd name="connsiteY12" fmla="*/ 3333 h 10000"/>
                <a:gd name="connsiteX0" fmla="*/ 0 w 10000"/>
                <a:gd name="connsiteY0" fmla="*/ 3333 h 10000"/>
                <a:gd name="connsiteX1" fmla="*/ 1053 w 10000"/>
                <a:gd name="connsiteY1" fmla="*/ 7500 h 10000"/>
                <a:gd name="connsiteX2" fmla="*/ 2895 w 10000"/>
                <a:gd name="connsiteY2" fmla="*/ 10000 h 10000"/>
                <a:gd name="connsiteX3" fmla="*/ 3947 w 10000"/>
                <a:gd name="connsiteY3" fmla="*/ 10000 h 10000"/>
                <a:gd name="connsiteX4" fmla="*/ 6842 w 10000"/>
                <a:gd name="connsiteY4" fmla="*/ 9167 h 10000"/>
                <a:gd name="connsiteX5" fmla="*/ 7895 w 10000"/>
                <a:gd name="connsiteY5" fmla="*/ 8333 h 10000"/>
                <a:gd name="connsiteX6" fmla="*/ 8947 w 10000"/>
                <a:gd name="connsiteY6" fmla="*/ 6667 h 10000"/>
                <a:gd name="connsiteX7" fmla="*/ 10000 w 10000"/>
                <a:gd name="connsiteY7" fmla="*/ 5000 h 10000"/>
                <a:gd name="connsiteX8" fmla="*/ 2368 w 10000"/>
                <a:gd name="connsiteY8" fmla="*/ 0 h 10000"/>
                <a:gd name="connsiteX9" fmla="*/ 1053 w 10000"/>
                <a:gd name="connsiteY9" fmla="*/ 0 h 10000"/>
                <a:gd name="connsiteX10" fmla="*/ 789 w 10000"/>
                <a:gd name="connsiteY10" fmla="*/ 833 h 10000"/>
                <a:gd name="connsiteX11" fmla="*/ 0 w 10000"/>
                <a:gd name="connsiteY11" fmla="*/ 3333 h 10000"/>
                <a:gd name="connsiteX0" fmla="*/ 0 w 10000"/>
                <a:gd name="connsiteY0" fmla="*/ 3333 h 10000"/>
                <a:gd name="connsiteX1" fmla="*/ 1053 w 10000"/>
                <a:gd name="connsiteY1" fmla="*/ 7500 h 10000"/>
                <a:gd name="connsiteX2" fmla="*/ 2895 w 10000"/>
                <a:gd name="connsiteY2" fmla="*/ 10000 h 10000"/>
                <a:gd name="connsiteX3" fmla="*/ 3947 w 10000"/>
                <a:gd name="connsiteY3" fmla="*/ 10000 h 10000"/>
                <a:gd name="connsiteX4" fmla="*/ 6842 w 10000"/>
                <a:gd name="connsiteY4" fmla="*/ 9167 h 10000"/>
                <a:gd name="connsiteX5" fmla="*/ 7895 w 10000"/>
                <a:gd name="connsiteY5" fmla="*/ 8333 h 10000"/>
                <a:gd name="connsiteX6" fmla="*/ 8947 w 10000"/>
                <a:gd name="connsiteY6" fmla="*/ 6667 h 10000"/>
                <a:gd name="connsiteX7" fmla="*/ 10000 w 10000"/>
                <a:gd name="connsiteY7" fmla="*/ 5000 h 10000"/>
                <a:gd name="connsiteX8" fmla="*/ 2368 w 10000"/>
                <a:gd name="connsiteY8" fmla="*/ 0 h 10000"/>
                <a:gd name="connsiteX9" fmla="*/ 1053 w 10000"/>
                <a:gd name="connsiteY9" fmla="*/ 0 h 10000"/>
                <a:gd name="connsiteX10" fmla="*/ 0 w 10000"/>
                <a:gd name="connsiteY10" fmla="*/ 3333 h 10000"/>
                <a:gd name="connsiteX0" fmla="*/ 0 w 10000"/>
                <a:gd name="connsiteY0" fmla="*/ 3333 h 10000"/>
                <a:gd name="connsiteX1" fmla="*/ 1053 w 10000"/>
                <a:gd name="connsiteY1" fmla="*/ 7500 h 10000"/>
                <a:gd name="connsiteX2" fmla="*/ 2895 w 10000"/>
                <a:gd name="connsiteY2" fmla="*/ 10000 h 10000"/>
                <a:gd name="connsiteX3" fmla="*/ 3947 w 10000"/>
                <a:gd name="connsiteY3" fmla="*/ 10000 h 10000"/>
                <a:gd name="connsiteX4" fmla="*/ 6842 w 10000"/>
                <a:gd name="connsiteY4" fmla="*/ 9167 h 10000"/>
                <a:gd name="connsiteX5" fmla="*/ 7895 w 10000"/>
                <a:gd name="connsiteY5" fmla="*/ 8333 h 10000"/>
                <a:gd name="connsiteX6" fmla="*/ 8947 w 10000"/>
                <a:gd name="connsiteY6" fmla="*/ 6667 h 10000"/>
                <a:gd name="connsiteX7" fmla="*/ 10000 w 10000"/>
                <a:gd name="connsiteY7" fmla="*/ 5000 h 10000"/>
                <a:gd name="connsiteX8" fmla="*/ 2368 w 10000"/>
                <a:gd name="connsiteY8" fmla="*/ 0 h 10000"/>
                <a:gd name="connsiteX9" fmla="*/ 0 w 10000"/>
                <a:gd name="connsiteY9" fmla="*/ 3333 h 10000"/>
                <a:gd name="connsiteX0" fmla="*/ 0 w 10000"/>
                <a:gd name="connsiteY0" fmla="*/ 3333 h 10000"/>
                <a:gd name="connsiteX1" fmla="*/ 1053 w 10000"/>
                <a:gd name="connsiteY1" fmla="*/ 7500 h 10000"/>
                <a:gd name="connsiteX2" fmla="*/ 3947 w 10000"/>
                <a:gd name="connsiteY2" fmla="*/ 10000 h 10000"/>
                <a:gd name="connsiteX3" fmla="*/ 6842 w 10000"/>
                <a:gd name="connsiteY3" fmla="*/ 9167 h 10000"/>
                <a:gd name="connsiteX4" fmla="*/ 7895 w 10000"/>
                <a:gd name="connsiteY4" fmla="*/ 8333 h 10000"/>
                <a:gd name="connsiteX5" fmla="*/ 8947 w 10000"/>
                <a:gd name="connsiteY5" fmla="*/ 6667 h 10000"/>
                <a:gd name="connsiteX6" fmla="*/ 10000 w 10000"/>
                <a:gd name="connsiteY6" fmla="*/ 5000 h 10000"/>
                <a:gd name="connsiteX7" fmla="*/ 2368 w 10000"/>
                <a:gd name="connsiteY7" fmla="*/ 0 h 10000"/>
                <a:gd name="connsiteX8" fmla="*/ 0 w 10000"/>
                <a:gd name="connsiteY8" fmla="*/ 3333 h 10000"/>
                <a:gd name="connsiteX0" fmla="*/ 0 w 10000"/>
                <a:gd name="connsiteY0" fmla="*/ 3333 h 9167"/>
                <a:gd name="connsiteX1" fmla="*/ 1053 w 10000"/>
                <a:gd name="connsiteY1" fmla="*/ 7500 h 9167"/>
                <a:gd name="connsiteX2" fmla="*/ 6842 w 10000"/>
                <a:gd name="connsiteY2" fmla="*/ 9167 h 9167"/>
                <a:gd name="connsiteX3" fmla="*/ 7895 w 10000"/>
                <a:gd name="connsiteY3" fmla="*/ 8333 h 9167"/>
                <a:gd name="connsiteX4" fmla="*/ 8947 w 10000"/>
                <a:gd name="connsiteY4" fmla="*/ 6667 h 9167"/>
                <a:gd name="connsiteX5" fmla="*/ 10000 w 10000"/>
                <a:gd name="connsiteY5" fmla="*/ 5000 h 9167"/>
                <a:gd name="connsiteX6" fmla="*/ 2368 w 10000"/>
                <a:gd name="connsiteY6" fmla="*/ 0 h 9167"/>
                <a:gd name="connsiteX7" fmla="*/ 0 w 10000"/>
                <a:gd name="connsiteY7" fmla="*/ 3333 h 9167"/>
                <a:gd name="connsiteX0" fmla="*/ 0 w 10000"/>
                <a:gd name="connsiteY0" fmla="*/ 3636 h 9141"/>
                <a:gd name="connsiteX1" fmla="*/ 1053 w 10000"/>
                <a:gd name="connsiteY1" fmla="*/ 8182 h 9141"/>
                <a:gd name="connsiteX2" fmla="*/ 7895 w 10000"/>
                <a:gd name="connsiteY2" fmla="*/ 9090 h 9141"/>
                <a:gd name="connsiteX3" fmla="*/ 8947 w 10000"/>
                <a:gd name="connsiteY3" fmla="*/ 7273 h 9141"/>
                <a:gd name="connsiteX4" fmla="*/ 10000 w 10000"/>
                <a:gd name="connsiteY4" fmla="*/ 5454 h 9141"/>
                <a:gd name="connsiteX5" fmla="*/ 2368 w 10000"/>
                <a:gd name="connsiteY5" fmla="*/ 0 h 9141"/>
                <a:gd name="connsiteX6" fmla="*/ 0 w 10000"/>
                <a:gd name="connsiteY6" fmla="*/ 3636 h 9141"/>
                <a:gd name="connsiteX0" fmla="*/ 0 w 10000"/>
                <a:gd name="connsiteY0" fmla="*/ 3978 h 9150"/>
                <a:gd name="connsiteX1" fmla="*/ 1053 w 10000"/>
                <a:gd name="connsiteY1" fmla="*/ 8951 h 9150"/>
                <a:gd name="connsiteX2" fmla="*/ 8947 w 10000"/>
                <a:gd name="connsiteY2" fmla="*/ 7956 h 9150"/>
                <a:gd name="connsiteX3" fmla="*/ 10000 w 10000"/>
                <a:gd name="connsiteY3" fmla="*/ 5967 h 9150"/>
                <a:gd name="connsiteX4" fmla="*/ 2368 w 10000"/>
                <a:gd name="connsiteY4" fmla="*/ 0 h 9150"/>
                <a:gd name="connsiteX5" fmla="*/ 0 w 10000"/>
                <a:gd name="connsiteY5" fmla="*/ 3978 h 9150"/>
                <a:gd name="connsiteX0" fmla="*/ 0 w 10000"/>
                <a:gd name="connsiteY0" fmla="*/ 4348 h 9826"/>
                <a:gd name="connsiteX1" fmla="*/ 1053 w 10000"/>
                <a:gd name="connsiteY1" fmla="*/ 9783 h 9826"/>
                <a:gd name="connsiteX2" fmla="*/ 10000 w 10000"/>
                <a:gd name="connsiteY2" fmla="*/ 6521 h 9826"/>
                <a:gd name="connsiteX3" fmla="*/ 2368 w 10000"/>
                <a:gd name="connsiteY3" fmla="*/ 0 h 9826"/>
                <a:gd name="connsiteX4" fmla="*/ 0 w 10000"/>
                <a:gd name="connsiteY4" fmla="*/ 4348 h 9826"/>
                <a:gd name="connsiteX0" fmla="*/ 0 w 10000"/>
                <a:gd name="connsiteY0" fmla="*/ 102 h 5676"/>
                <a:gd name="connsiteX1" fmla="*/ 1053 w 10000"/>
                <a:gd name="connsiteY1" fmla="*/ 5633 h 5676"/>
                <a:gd name="connsiteX2" fmla="*/ 10000 w 10000"/>
                <a:gd name="connsiteY2" fmla="*/ 2313 h 5676"/>
                <a:gd name="connsiteX3" fmla="*/ 0 w 10000"/>
                <a:gd name="connsiteY3" fmla="*/ 102 h 5676"/>
                <a:gd name="connsiteX0" fmla="*/ 0 w 10000"/>
                <a:gd name="connsiteY0" fmla="*/ 180 h 10001"/>
                <a:gd name="connsiteX1" fmla="*/ 1053 w 10000"/>
                <a:gd name="connsiteY1" fmla="*/ 9924 h 10001"/>
                <a:gd name="connsiteX2" fmla="*/ 10000 w 10000"/>
                <a:gd name="connsiteY2" fmla="*/ 4075 h 10001"/>
                <a:gd name="connsiteX3" fmla="*/ 0 w 10000"/>
                <a:gd name="connsiteY3" fmla="*/ 180 h 10001"/>
                <a:gd name="connsiteX0" fmla="*/ 0 w 10000"/>
                <a:gd name="connsiteY0" fmla="*/ 12276 h 22097"/>
                <a:gd name="connsiteX1" fmla="*/ 1053 w 10000"/>
                <a:gd name="connsiteY1" fmla="*/ 22020 h 22097"/>
                <a:gd name="connsiteX2" fmla="*/ 10000 w 10000"/>
                <a:gd name="connsiteY2" fmla="*/ 16171 h 22097"/>
                <a:gd name="connsiteX3" fmla="*/ 0 w 10000"/>
                <a:gd name="connsiteY3" fmla="*/ 12276 h 22097"/>
                <a:gd name="connsiteX0" fmla="*/ 0 w 10000"/>
                <a:gd name="connsiteY0" fmla="*/ 8336 h 18157"/>
                <a:gd name="connsiteX1" fmla="*/ 1053 w 10000"/>
                <a:gd name="connsiteY1" fmla="*/ 18080 h 18157"/>
                <a:gd name="connsiteX2" fmla="*/ 10000 w 10000"/>
                <a:gd name="connsiteY2" fmla="*/ 12231 h 18157"/>
                <a:gd name="connsiteX3" fmla="*/ 0 w 10000"/>
                <a:gd name="connsiteY3" fmla="*/ 8336 h 18157"/>
                <a:gd name="connsiteX0" fmla="*/ 0 w 10000"/>
                <a:gd name="connsiteY0" fmla="*/ 10520 h 20341"/>
                <a:gd name="connsiteX1" fmla="*/ 1053 w 10000"/>
                <a:gd name="connsiteY1" fmla="*/ 20264 h 20341"/>
                <a:gd name="connsiteX2" fmla="*/ 10000 w 10000"/>
                <a:gd name="connsiteY2" fmla="*/ 14415 h 20341"/>
                <a:gd name="connsiteX3" fmla="*/ 0 w 10000"/>
                <a:gd name="connsiteY3" fmla="*/ 10520 h 20341"/>
                <a:gd name="connsiteX0" fmla="*/ 0 w 10000"/>
                <a:gd name="connsiteY0" fmla="*/ 10520 h 21208"/>
                <a:gd name="connsiteX1" fmla="*/ 1053 w 10000"/>
                <a:gd name="connsiteY1" fmla="*/ 20264 h 21208"/>
                <a:gd name="connsiteX2" fmla="*/ 10000 w 10000"/>
                <a:gd name="connsiteY2" fmla="*/ 14415 h 21208"/>
                <a:gd name="connsiteX3" fmla="*/ 0 w 10000"/>
                <a:gd name="connsiteY3" fmla="*/ 10520 h 21208"/>
                <a:gd name="connsiteX0" fmla="*/ 0 w 10000"/>
                <a:gd name="connsiteY0" fmla="*/ 10520 h 22263"/>
                <a:gd name="connsiteX1" fmla="*/ 1053 w 10000"/>
                <a:gd name="connsiteY1" fmla="*/ 20264 h 22263"/>
                <a:gd name="connsiteX2" fmla="*/ 10000 w 10000"/>
                <a:gd name="connsiteY2" fmla="*/ 14415 h 22263"/>
                <a:gd name="connsiteX3" fmla="*/ 0 w 10000"/>
                <a:gd name="connsiteY3" fmla="*/ 10520 h 22263"/>
                <a:gd name="connsiteX0" fmla="*/ 0 w 13531"/>
                <a:gd name="connsiteY0" fmla="*/ 9592 h 21957"/>
                <a:gd name="connsiteX1" fmla="*/ 1053 w 13531"/>
                <a:gd name="connsiteY1" fmla="*/ 19336 h 21957"/>
                <a:gd name="connsiteX2" fmla="*/ 13531 w 13531"/>
                <a:gd name="connsiteY2" fmla="*/ 15111 h 21957"/>
                <a:gd name="connsiteX3" fmla="*/ 0 w 13531"/>
                <a:gd name="connsiteY3" fmla="*/ 9592 h 21957"/>
                <a:gd name="connsiteX0" fmla="*/ 0 w 13531"/>
                <a:gd name="connsiteY0" fmla="*/ 9592 h 21957"/>
                <a:gd name="connsiteX1" fmla="*/ 1053 w 13531"/>
                <a:gd name="connsiteY1" fmla="*/ 19336 h 21957"/>
                <a:gd name="connsiteX2" fmla="*/ 13531 w 13531"/>
                <a:gd name="connsiteY2" fmla="*/ 15111 h 21957"/>
                <a:gd name="connsiteX3" fmla="*/ 0 w 13531"/>
                <a:gd name="connsiteY3" fmla="*/ 9592 h 2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31" h="21957">
                  <a:moveTo>
                    <a:pt x="0" y="9592"/>
                  </a:moveTo>
                  <a:cubicBezTo>
                    <a:pt x="0" y="9592"/>
                    <a:pt x="263" y="15437"/>
                    <a:pt x="1053" y="19336"/>
                  </a:cubicBezTo>
                  <a:cubicBezTo>
                    <a:pt x="3364" y="22430"/>
                    <a:pt x="12346" y="24551"/>
                    <a:pt x="13531" y="15111"/>
                  </a:cubicBezTo>
                  <a:cubicBezTo>
                    <a:pt x="6445" y="-9325"/>
                    <a:pt x="1652" y="1285"/>
                    <a:pt x="0" y="9592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9" name="Freeform 33"/>
            <p:cNvSpPr>
              <a:spLocks/>
            </p:cNvSpPr>
            <p:nvPr/>
          </p:nvSpPr>
          <p:spPr bwMode="ltGray">
            <a:xfrm>
              <a:off x="6856412" y="533400"/>
              <a:ext cx="143800" cy="99626"/>
            </a:xfrm>
            <a:custGeom>
              <a:avLst/>
              <a:gdLst>
                <a:gd name="T0" fmla="*/ 0 w 34"/>
                <a:gd name="T1" fmla="*/ 16 h 20"/>
                <a:gd name="T2" fmla="*/ 5 w 34"/>
                <a:gd name="T3" fmla="*/ 19 h 20"/>
                <a:gd name="T4" fmla="*/ 13 w 34"/>
                <a:gd name="T5" fmla="*/ 18 h 20"/>
                <a:gd name="T6" fmla="*/ 16 w 34"/>
                <a:gd name="T7" fmla="*/ 17 h 20"/>
                <a:gd name="T8" fmla="*/ 26 w 34"/>
                <a:gd name="T9" fmla="*/ 11 h 20"/>
                <a:gd name="T10" fmla="*/ 29 w 34"/>
                <a:gd name="T11" fmla="*/ 8 h 20"/>
                <a:gd name="T12" fmla="*/ 32 w 34"/>
                <a:gd name="T13" fmla="*/ 4 h 20"/>
                <a:gd name="T14" fmla="*/ 34 w 34"/>
                <a:gd name="T15" fmla="*/ 0 h 20"/>
                <a:gd name="T16" fmla="*/ 25 w 34"/>
                <a:gd name="T17" fmla="*/ 1 h 20"/>
                <a:gd name="T18" fmla="*/ 14 w 34"/>
                <a:gd name="T19" fmla="*/ 5 h 20"/>
                <a:gd name="T20" fmla="*/ 6 w 34"/>
                <a:gd name="T21" fmla="*/ 9 h 20"/>
                <a:gd name="T22" fmla="*/ 2 w 34"/>
                <a:gd name="T23" fmla="*/ 11 h 20"/>
                <a:gd name="T24" fmla="*/ 1 w 34"/>
                <a:gd name="T25" fmla="*/ 11 h 20"/>
                <a:gd name="T26" fmla="*/ 1 w 34"/>
                <a:gd name="T27" fmla="*/ 13 h 20"/>
                <a:gd name="T28" fmla="*/ 0 w 34"/>
                <a:gd name="T29" fmla="*/ 16 h 20"/>
                <a:gd name="connsiteX0" fmla="*/ 0 w 10000"/>
                <a:gd name="connsiteY0" fmla="*/ 8000 h 9828"/>
                <a:gd name="connsiteX1" fmla="*/ 1471 w 10000"/>
                <a:gd name="connsiteY1" fmla="*/ 9500 h 9828"/>
                <a:gd name="connsiteX2" fmla="*/ 3824 w 10000"/>
                <a:gd name="connsiteY2" fmla="*/ 9000 h 9828"/>
                <a:gd name="connsiteX3" fmla="*/ 4706 w 10000"/>
                <a:gd name="connsiteY3" fmla="*/ 8500 h 9828"/>
                <a:gd name="connsiteX4" fmla="*/ 7647 w 10000"/>
                <a:gd name="connsiteY4" fmla="*/ 5500 h 9828"/>
                <a:gd name="connsiteX5" fmla="*/ 8529 w 10000"/>
                <a:gd name="connsiteY5" fmla="*/ 4000 h 9828"/>
                <a:gd name="connsiteX6" fmla="*/ 9412 w 10000"/>
                <a:gd name="connsiteY6" fmla="*/ 2000 h 9828"/>
                <a:gd name="connsiteX7" fmla="*/ 10000 w 10000"/>
                <a:gd name="connsiteY7" fmla="*/ 0 h 9828"/>
                <a:gd name="connsiteX8" fmla="*/ 7353 w 10000"/>
                <a:gd name="connsiteY8" fmla="*/ 500 h 9828"/>
                <a:gd name="connsiteX9" fmla="*/ 1765 w 10000"/>
                <a:gd name="connsiteY9" fmla="*/ 4500 h 9828"/>
                <a:gd name="connsiteX10" fmla="*/ 588 w 10000"/>
                <a:gd name="connsiteY10" fmla="*/ 5500 h 9828"/>
                <a:gd name="connsiteX11" fmla="*/ 294 w 10000"/>
                <a:gd name="connsiteY11" fmla="*/ 5500 h 9828"/>
                <a:gd name="connsiteX12" fmla="*/ 294 w 10000"/>
                <a:gd name="connsiteY12" fmla="*/ 6500 h 9828"/>
                <a:gd name="connsiteX13" fmla="*/ 0 w 10000"/>
                <a:gd name="connsiteY13" fmla="*/ 8000 h 9828"/>
                <a:gd name="connsiteX0" fmla="*/ 0 w 10000"/>
                <a:gd name="connsiteY0" fmla="*/ 8140 h 10000"/>
                <a:gd name="connsiteX1" fmla="*/ 1471 w 10000"/>
                <a:gd name="connsiteY1" fmla="*/ 9666 h 10000"/>
                <a:gd name="connsiteX2" fmla="*/ 3824 w 10000"/>
                <a:gd name="connsiteY2" fmla="*/ 9158 h 10000"/>
                <a:gd name="connsiteX3" fmla="*/ 4706 w 10000"/>
                <a:gd name="connsiteY3" fmla="*/ 8649 h 10000"/>
                <a:gd name="connsiteX4" fmla="*/ 7647 w 10000"/>
                <a:gd name="connsiteY4" fmla="*/ 5596 h 10000"/>
                <a:gd name="connsiteX5" fmla="*/ 8529 w 10000"/>
                <a:gd name="connsiteY5" fmla="*/ 4070 h 10000"/>
                <a:gd name="connsiteX6" fmla="*/ 9412 w 10000"/>
                <a:gd name="connsiteY6" fmla="*/ 2035 h 10000"/>
                <a:gd name="connsiteX7" fmla="*/ 10000 w 10000"/>
                <a:gd name="connsiteY7" fmla="*/ 0 h 10000"/>
                <a:gd name="connsiteX8" fmla="*/ 7353 w 10000"/>
                <a:gd name="connsiteY8" fmla="*/ 509 h 10000"/>
                <a:gd name="connsiteX9" fmla="*/ 588 w 10000"/>
                <a:gd name="connsiteY9" fmla="*/ 5596 h 10000"/>
                <a:gd name="connsiteX10" fmla="*/ 294 w 10000"/>
                <a:gd name="connsiteY10" fmla="*/ 5596 h 10000"/>
                <a:gd name="connsiteX11" fmla="*/ 294 w 10000"/>
                <a:gd name="connsiteY11" fmla="*/ 6614 h 10000"/>
                <a:gd name="connsiteX12" fmla="*/ 0 w 10000"/>
                <a:gd name="connsiteY12" fmla="*/ 8140 h 10000"/>
                <a:gd name="connsiteX0" fmla="*/ 0 w 10000"/>
                <a:gd name="connsiteY0" fmla="*/ 8140 h 10000"/>
                <a:gd name="connsiteX1" fmla="*/ 1471 w 10000"/>
                <a:gd name="connsiteY1" fmla="*/ 9666 h 10000"/>
                <a:gd name="connsiteX2" fmla="*/ 3824 w 10000"/>
                <a:gd name="connsiteY2" fmla="*/ 9158 h 10000"/>
                <a:gd name="connsiteX3" fmla="*/ 4706 w 10000"/>
                <a:gd name="connsiteY3" fmla="*/ 8649 h 10000"/>
                <a:gd name="connsiteX4" fmla="*/ 7647 w 10000"/>
                <a:gd name="connsiteY4" fmla="*/ 5596 h 10000"/>
                <a:gd name="connsiteX5" fmla="*/ 8529 w 10000"/>
                <a:gd name="connsiteY5" fmla="*/ 4070 h 10000"/>
                <a:gd name="connsiteX6" fmla="*/ 9412 w 10000"/>
                <a:gd name="connsiteY6" fmla="*/ 2035 h 10000"/>
                <a:gd name="connsiteX7" fmla="*/ 10000 w 10000"/>
                <a:gd name="connsiteY7" fmla="*/ 0 h 10000"/>
                <a:gd name="connsiteX8" fmla="*/ 7353 w 10000"/>
                <a:gd name="connsiteY8" fmla="*/ 509 h 10000"/>
                <a:gd name="connsiteX9" fmla="*/ 1597 w 10000"/>
                <a:gd name="connsiteY9" fmla="*/ 4474 h 10000"/>
                <a:gd name="connsiteX10" fmla="*/ 588 w 10000"/>
                <a:gd name="connsiteY10" fmla="*/ 5596 h 10000"/>
                <a:gd name="connsiteX11" fmla="*/ 294 w 10000"/>
                <a:gd name="connsiteY11" fmla="*/ 5596 h 10000"/>
                <a:gd name="connsiteX12" fmla="*/ 294 w 10000"/>
                <a:gd name="connsiteY12" fmla="*/ 6614 h 10000"/>
                <a:gd name="connsiteX13" fmla="*/ 0 w 10000"/>
                <a:gd name="connsiteY13" fmla="*/ 8140 h 10000"/>
                <a:gd name="connsiteX0" fmla="*/ 0 w 10000"/>
                <a:gd name="connsiteY0" fmla="*/ 8140 h 10000"/>
                <a:gd name="connsiteX1" fmla="*/ 1471 w 10000"/>
                <a:gd name="connsiteY1" fmla="*/ 9666 h 10000"/>
                <a:gd name="connsiteX2" fmla="*/ 3824 w 10000"/>
                <a:gd name="connsiteY2" fmla="*/ 9158 h 10000"/>
                <a:gd name="connsiteX3" fmla="*/ 4706 w 10000"/>
                <a:gd name="connsiteY3" fmla="*/ 8649 h 10000"/>
                <a:gd name="connsiteX4" fmla="*/ 7647 w 10000"/>
                <a:gd name="connsiteY4" fmla="*/ 5596 h 10000"/>
                <a:gd name="connsiteX5" fmla="*/ 8529 w 10000"/>
                <a:gd name="connsiteY5" fmla="*/ 4070 h 10000"/>
                <a:gd name="connsiteX6" fmla="*/ 9412 w 10000"/>
                <a:gd name="connsiteY6" fmla="*/ 2035 h 10000"/>
                <a:gd name="connsiteX7" fmla="*/ 10000 w 10000"/>
                <a:gd name="connsiteY7" fmla="*/ 0 h 10000"/>
                <a:gd name="connsiteX8" fmla="*/ 7353 w 10000"/>
                <a:gd name="connsiteY8" fmla="*/ 509 h 10000"/>
                <a:gd name="connsiteX9" fmla="*/ 588 w 10000"/>
                <a:gd name="connsiteY9" fmla="*/ 5596 h 10000"/>
                <a:gd name="connsiteX10" fmla="*/ 294 w 10000"/>
                <a:gd name="connsiteY10" fmla="*/ 5596 h 10000"/>
                <a:gd name="connsiteX11" fmla="*/ 294 w 10000"/>
                <a:gd name="connsiteY11" fmla="*/ 6614 h 10000"/>
                <a:gd name="connsiteX12" fmla="*/ 0 w 10000"/>
                <a:gd name="connsiteY12" fmla="*/ 8140 h 10000"/>
                <a:gd name="connsiteX0" fmla="*/ 0 w 10000"/>
                <a:gd name="connsiteY0" fmla="*/ 8140 h 10000"/>
                <a:gd name="connsiteX1" fmla="*/ 1471 w 10000"/>
                <a:gd name="connsiteY1" fmla="*/ 9666 h 10000"/>
                <a:gd name="connsiteX2" fmla="*/ 3824 w 10000"/>
                <a:gd name="connsiteY2" fmla="*/ 9158 h 10000"/>
                <a:gd name="connsiteX3" fmla="*/ 4706 w 10000"/>
                <a:gd name="connsiteY3" fmla="*/ 8649 h 10000"/>
                <a:gd name="connsiteX4" fmla="*/ 7647 w 10000"/>
                <a:gd name="connsiteY4" fmla="*/ 5596 h 10000"/>
                <a:gd name="connsiteX5" fmla="*/ 8529 w 10000"/>
                <a:gd name="connsiteY5" fmla="*/ 4070 h 10000"/>
                <a:gd name="connsiteX6" fmla="*/ 9412 w 10000"/>
                <a:gd name="connsiteY6" fmla="*/ 2035 h 10000"/>
                <a:gd name="connsiteX7" fmla="*/ 10000 w 10000"/>
                <a:gd name="connsiteY7" fmla="*/ 0 h 10000"/>
                <a:gd name="connsiteX8" fmla="*/ 7353 w 10000"/>
                <a:gd name="connsiteY8" fmla="*/ 509 h 10000"/>
                <a:gd name="connsiteX9" fmla="*/ 588 w 10000"/>
                <a:gd name="connsiteY9" fmla="*/ 5596 h 10000"/>
                <a:gd name="connsiteX10" fmla="*/ 294 w 10000"/>
                <a:gd name="connsiteY10" fmla="*/ 5596 h 10000"/>
                <a:gd name="connsiteX11" fmla="*/ 0 w 10000"/>
                <a:gd name="connsiteY11" fmla="*/ 8140 h 10000"/>
                <a:gd name="connsiteX0" fmla="*/ 0 w 10000"/>
                <a:gd name="connsiteY0" fmla="*/ 8140 h 10000"/>
                <a:gd name="connsiteX1" fmla="*/ 1471 w 10000"/>
                <a:gd name="connsiteY1" fmla="*/ 9666 h 10000"/>
                <a:gd name="connsiteX2" fmla="*/ 3824 w 10000"/>
                <a:gd name="connsiteY2" fmla="*/ 9158 h 10000"/>
                <a:gd name="connsiteX3" fmla="*/ 4706 w 10000"/>
                <a:gd name="connsiteY3" fmla="*/ 8649 h 10000"/>
                <a:gd name="connsiteX4" fmla="*/ 7647 w 10000"/>
                <a:gd name="connsiteY4" fmla="*/ 5596 h 10000"/>
                <a:gd name="connsiteX5" fmla="*/ 8529 w 10000"/>
                <a:gd name="connsiteY5" fmla="*/ 4070 h 10000"/>
                <a:gd name="connsiteX6" fmla="*/ 9412 w 10000"/>
                <a:gd name="connsiteY6" fmla="*/ 2035 h 10000"/>
                <a:gd name="connsiteX7" fmla="*/ 10000 w 10000"/>
                <a:gd name="connsiteY7" fmla="*/ 0 h 10000"/>
                <a:gd name="connsiteX8" fmla="*/ 7353 w 10000"/>
                <a:gd name="connsiteY8" fmla="*/ 509 h 10000"/>
                <a:gd name="connsiteX9" fmla="*/ 588 w 10000"/>
                <a:gd name="connsiteY9" fmla="*/ 5596 h 10000"/>
                <a:gd name="connsiteX10" fmla="*/ 0 w 10000"/>
                <a:gd name="connsiteY10" fmla="*/ 8140 h 10000"/>
                <a:gd name="connsiteX0" fmla="*/ 0 w 10000"/>
                <a:gd name="connsiteY0" fmla="*/ 8140 h 10000"/>
                <a:gd name="connsiteX1" fmla="*/ 1471 w 10000"/>
                <a:gd name="connsiteY1" fmla="*/ 9666 h 10000"/>
                <a:gd name="connsiteX2" fmla="*/ 3824 w 10000"/>
                <a:gd name="connsiteY2" fmla="*/ 9158 h 10000"/>
                <a:gd name="connsiteX3" fmla="*/ 4706 w 10000"/>
                <a:gd name="connsiteY3" fmla="*/ 8649 h 10000"/>
                <a:gd name="connsiteX4" fmla="*/ 7647 w 10000"/>
                <a:gd name="connsiteY4" fmla="*/ 5596 h 10000"/>
                <a:gd name="connsiteX5" fmla="*/ 8529 w 10000"/>
                <a:gd name="connsiteY5" fmla="*/ 4070 h 10000"/>
                <a:gd name="connsiteX6" fmla="*/ 9412 w 10000"/>
                <a:gd name="connsiteY6" fmla="*/ 2035 h 10000"/>
                <a:gd name="connsiteX7" fmla="*/ 10000 w 10000"/>
                <a:gd name="connsiteY7" fmla="*/ 0 h 10000"/>
                <a:gd name="connsiteX8" fmla="*/ 7353 w 10000"/>
                <a:gd name="connsiteY8" fmla="*/ 509 h 10000"/>
                <a:gd name="connsiteX9" fmla="*/ 0 w 10000"/>
                <a:gd name="connsiteY9" fmla="*/ 8140 h 10000"/>
                <a:gd name="connsiteX0" fmla="*/ 0 w 10000"/>
                <a:gd name="connsiteY0" fmla="*/ 8140 h 9676"/>
                <a:gd name="connsiteX1" fmla="*/ 1471 w 10000"/>
                <a:gd name="connsiteY1" fmla="*/ 9666 h 9676"/>
                <a:gd name="connsiteX2" fmla="*/ 4706 w 10000"/>
                <a:gd name="connsiteY2" fmla="*/ 8649 h 9676"/>
                <a:gd name="connsiteX3" fmla="*/ 7647 w 10000"/>
                <a:gd name="connsiteY3" fmla="*/ 5596 h 9676"/>
                <a:gd name="connsiteX4" fmla="*/ 8529 w 10000"/>
                <a:gd name="connsiteY4" fmla="*/ 4070 h 9676"/>
                <a:gd name="connsiteX5" fmla="*/ 9412 w 10000"/>
                <a:gd name="connsiteY5" fmla="*/ 2035 h 9676"/>
                <a:gd name="connsiteX6" fmla="*/ 10000 w 10000"/>
                <a:gd name="connsiteY6" fmla="*/ 0 h 9676"/>
                <a:gd name="connsiteX7" fmla="*/ 7353 w 10000"/>
                <a:gd name="connsiteY7" fmla="*/ 509 h 9676"/>
                <a:gd name="connsiteX8" fmla="*/ 0 w 10000"/>
                <a:gd name="connsiteY8" fmla="*/ 8140 h 9676"/>
                <a:gd name="connsiteX0" fmla="*/ 0 w 10000"/>
                <a:gd name="connsiteY0" fmla="*/ 8413 h 9990"/>
                <a:gd name="connsiteX1" fmla="*/ 1471 w 10000"/>
                <a:gd name="connsiteY1" fmla="*/ 9990 h 9990"/>
                <a:gd name="connsiteX2" fmla="*/ 7647 w 10000"/>
                <a:gd name="connsiteY2" fmla="*/ 5783 h 9990"/>
                <a:gd name="connsiteX3" fmla="*/ 8529 w 10000"/>
                <a:gd name="connsiteY3" fmla="*/ 4206 h 9990"/>
                <a:gd name="connsiteX4" fmla="*/ 9412 w 10000"/>
                <a:gd name="connsiteY4" fmla="*/ 2103 h 9990"/>
                <a:gd name="connsiteX5" fmla="*/ 10000 w 10000"/>
                <a:gd name="connsiteY5" fmla="*/ 0 h 9990"/>
                <a:gd name="connsiteX6" fmla="*/ 7353 w 10000"/>
                <a:gd name="connsiteY6" fmla="*/ 526 h 9990"/>
                <a:gd name="connsiteX7" fmla="*/ 0 w 10000"/>
                <a:gd name="connsiteY7" fmla="*/ 8413 h 9990"/>
                <a:gd name="connsiteX0" fmla="*/ 0 w 10000"/>
                <a:gd name="connsiteY0" fmla="*/ 8421 h 10000"/>
                <a:gd name="connsiteX1" fmla="*/ 1471 w 10000"/>
                <a:gd name="connsiteY1" fmla="*/ 10000 h 10000"/>
                <a:gd name="connsiteX2" fmla="*/ 7647 w 10000"/>
                <a:gd name="connsiteY2" fmla="*/ 5789 h 10000"/>
                <a:gd name="connsiteX3" fmla="*/ 8240 w 10000"/>
                <a:gd name="connsiteY3" fmla="*/ 5735 h 10000"/>
                <a:gd name="connsiteX4" fmla="*/ 8529 w 10000"/>
                <a:gd name="connsiteY4" fmla="*/ 4210 h 10000"/>
                <a:gd name="connsiteX5" fmla="*/ 9412 w 10000"/>
                <a:gd name="connsiteY5" fmla="*/ 2105 h 10000"/>
                <a:gd name="connsiteX6" fmla="*/ 10000 w 10000"/>
                <a:gd name="connsiteY6" fmla="*/ 0 h 10000"/>
                <a:gd name="connsiteX7" fmla="*/ 7353 w 10000"/>
                <a:gd name="connsiteY7" fmla="*/ 527 h 10000"/>
                <a:gd name="connsiteX8" fmla="*/ 0 w 10000"/>
                <a:gd name="connsiteY8" fmla="*/ 8421 h 10000"/>
                <a:gd name="connsiteX0" fmla="*/ 0 w 10000"/>
                <a:gd name="connsiteY0" fmla="*/ 8421 h 10000"/>
                <a:gd name="connsiteX1" fmla="*/ 1471 w 10000"/>
                <a:gd name="connsiteY1" fmla="*/ 10000 h 10000"/>
                <a:gd name="connsiteX2" fmla="*/ 7647 w 10000"/>
                <a:gd name="connsiteY2" fmla="*/ 5789 h 10000"/>
                <a:gd name="connsiteX3" fmla="*/ 8529 w 10000"/>
                <a:gd name="connsiteY3" fmla="*/ 4210 h 10000"/>
                <a:gd name="connsiteX4" fmla="*/ 9412 w 10000"/>
                <a:gd name="connsiteY4" fmla="*/ 2105 h 10000"/>
                <a:gd name="connsiteX5" fmla="*/ 10000 w 10000"/>
                <a:gd name="connsiteY5" fmla="*/ 0 h 10000"/>
                <a:gd name="connsiteX6" fmla="*/ 7353 w 10000"/>
                <a:gd name="connsiteY6" fmla="*/ 527 h 10000"/>
                <a:gd name="connsiteX7" fmla="*/ 0 w 10000"/>
                <a:gd name="connsiteY7" fmla="*/ 8421 h 10000"/>
                <a:gd name="connsiteX0" fmla="*/ 0 w 10020"/>
                <a:gd name="connsiteY0" fmla="*/ 8421 h 10000"/>
                <a:gd name="connsiteX1" fmla="*/ 1471 w 10020"/>
                <a:gd name="connsiteY1" fmla="*/ 10000 h 10000"/>
                <a:gd name="connsiteX2" fmla="*/ 7647 w 10020"/>
                <a:gd name="connsiteY2" fmla="*/ 5789 h 10000"/>
                <a:gd name="connsiteX3" fmla="*/ 8529 w 10020"/>
                <a:gd name="connsiteY3" fmla="*/ 4210 h 10000"/>
                <a:gd name="connsiteX4" fmla="*/ 10000 w 10020"/>
                <a:gd name="connsiteY4" fmla="*/ 0 h 10000"/>
                <a:gd name="connsiteX5" fmla="*/ 7353 w 10020"/>
                <a:gd name="connsiteY5" fmla="*/ 527 h 10000"/>
                <a:gd name="connsiteX6" fmla="*/ 0 w 10020"/>
                <a:gd name="connsiteY6" fmla="*/ 8421 h 10000"/>
                <a:gd name="connsiteX0" fmla="*/ 0 w 10001"/>
                <a:gd name="connsiteY0" fmla="*/ 8421 h 10000"/>
                <a:gd name="connsiteX1" fmla="*/ 1471 w 10001"/>
                <a:gd name="connsiteY1" fmla="*/ 10000 h 10000"/>
                <a:gd name="connsiteX2" fmla="*/ 7647 w 10001"/>
                <a:gd name="connsiteY2" fmla="*/ 5789 h 10000"/>
                <a:gd name="connsiteX3" fmla="*/ 10000 w 10001"/>
                <a:gd name="connsiteY3" fmla="*/ 0 h 10000"/>
                <a:gd name="connsiteX4" fmla="*/ 7353 w 10001"/>
                <a:gd name="connsiteY4" fmla="*/ 527 h 10000"/>
                <a:gd name="connsiteX5" fmla="*/ 0 w 10001"/>
                <a:gd name="connsiteY5" fmla="*/ 8421 h 10000"/>
                <a:gd name="connsiteX0" fmla="*/ 0 w 10000"/>
                <a:gd name="connsiteY0" fmla="*/ 8421 h 10000"/>
                <a:gd name="connsiteX1" fmla="*/ 1471 w 10000"/>
                <a:gd name="connsiteY1" fmla="*/ 10000 h 10000"/>
                <a:gd name="connsiteX2" fmla="*/ 10000 w 10000"/>
                <a:gd name="connsiteY2" fmla="*/ 0 h 10000"/>
                <a:gd name="connsiteX3" fmla="*/ 7353 w 10000"/>
                <a:gd name="connsiteY3" fmla="*/ 527 h 10000"/>
                <a:gd name="connsiteX4" fmla="*/ 0 w 10000"/>
                <a:gd name="connsiteY4" fmla="*/ 8421 h 10000"/>
                <a:gd name="connsiteX0" fmla="*/ 0 w 10000"/>
                <a:gd name="connsiteY0" fmla="*/ 8428 h 10007"/>
                <a:gd name="connsiteX1" fmla="*/ 1471 w 10000"/>
                <a:gd name="connsiteY1" fmla="*/ 10007 h 10007"/>
                <a:gd name="connsiteX2" fmla="*/ 10000 w 10000"/>
                <a:gd name="connsiteY2" fmla="*/ 7 h 10007"/>
                <a:gd name="connsiteX3" fmla="*/ 0 w 10000"/>
                <a:gd name="connsiteY3" fmla="*/ 8428 h 10007"/>
                <a:gd name="connsiteX0" fmla="*/ 0 w 10000"/>
                <a:gd name="connsiteY0" fmla="*/ 8428 h 10007"/>
                <a:gd name="connsiteX1" fmla="*/ 1471 w 10000"/>
                <a:gd name="connsiteY1" fmla="*/ 10007 h 10007"/>
                <a:gd name="connsiteX2" fmla="*/ 10000 w 10000"/>
                <a:gd name="connsiteY2" fmla="*/ 7 h 10007"/>
                <a:gd name="connsiteX3" fmla="*/ 0 w 10000"/>
                <a:gd name="connsiteY3" fmla="*/ 8428 h 10007"/>
                <a:gd name="connsiteX0" fmla="*/ 0 w 10000"/>
                <a:gd name="connsiteY0" fmla="*/ 8428 h 10007"/>
                <a:gd name="connsiteX1" fmla="*/ 1471 w 10000"/>
                <a:gd name="connsiteY1" fmla="*/ 10007 h 10007"/>
                <a:gd name="connsiteX2" fmla="*/ 10000 w 10000"/>
                <a:gd name="connsiteY2" fmla="*/ 7 h 10007"/>
                <a:gd name="connsiteX3" fmla="*/ 0 w 10000"/>
                <a:gd name="connsiteY3" fmla="*/ 8428 h 10007"/>
                <a:gd name="connsiteX0" fmla="*/ 0 w 9641"/>
                <a:gd name="connsiteY0" fmla="*/ 8428 h 10007"/>
                <a:gd name="connsiteX1" fmla="*/ 1471 w 9641"/>
                <a:gd name="connsiteY1" fmla="*/ 10007 h 10007"/>
                <a:gd name="connsiteX2" fmla="*/ 9641 w 9641"/>
                <a:gd name="connsiteY2" fmla="*/ 7 h 10007"/>
                <a:gd name="connsiteX3" fmla="*/ 0 w 9641"/>
                <a:gd name="connsiteY3" fmla="*/ 8428 h 10007"/>
                <a:gd name="connsiteX0" fmla="*/ 0 w 10000"/>
                <a:gd name="connsiteY0" fmla="*/ 8415 h 9993"/>
                <a:gd name="connsiteX1" fmla="*/ 1526 w 10000"/>
                <a:gd name="connsiteY1" fmla="*/ 9993 h 9993"/>
                <a:gd name="connsiteX2" fmla="*/ 10000 w 10000"/>
                <a:gd name="connsiteY2" fmla="*/ 0 h 9993"/>
                <a:gd name="connsiteX3" fmla="*/ 0 w 10000"/>
                <a:gd name="connsiteY3" fmla="*/ 8415 h 9993"/>
                <a:gd name="connsiteX0" fmla="*/ 0 w 10000"/>
                <a:gd name="connsiteY0" fmla="*/ 8421 h 10000"/>
                <a:gd name="connsiteX1" fmla="*/ 1526 w 10000"/>
                <a:gd name="connsiteY1" fmla="*/ 10000 h 10000"/>
                <a:gd name="connsiteX2" fmla="*/ 10000 w 10000"/>
                <a:gd name="connsiteY2" fmla="*/ 0 h 10000"/>
                <a:gd name="connsiteX3" fmla="*/ 0 w 10000"/>
                <a:gd name="connsiteY3" fmla="*/ 8421 h 10000"/>
                <a:gd name="connsiteX0" fmla="*/ 0 w 11490"/>
                <a:gd name="connsiteY0" fmla="*/ 9085 h 10000"/>
                <a:gd name="connsiteX1" fmla="*/ 3016 w 11490"/>
                <a:gd name="connsiteY1" fmla="*/ 10000 h 10000"/>
                <a:gd name="connsiteX2" fmla="*/ 11490 w 11490"/>
                <a:gd name="connsiteY2" fmla="*/ 0 h 10000"/>
                <a:gd name="connsiteX3" fmla="*/ 0 w 11490"/>
                <a:gd name="connsiteY3" fmla="*/ 9085 h 10000"/>
                <a:gd name="connsiteX0" fmla="*/ 0 w 11490"/>
                <a:gd name="connsiteY0" fmla="*/ 9085 h 10000"/>
                <a:gd name="connsiteX1" fmla="*/ 3016 w 11490"/>
                <a:gd name="connsiteY1" fmla="*/ 10000 h 10000"/>
                <a:gd name="connsiteX2" fmla="*/ 11490 w 11490"/>
                <a:gd name="connsiteY2" fmla="*/ 0 h 10000"/>
                <a:gd name="connsiteX3" fmla="*/ 0 w 11490"/>
                <a:gd name="connsiteY3" fmla="*/ 9085 h 10000"/>
                <a:gd name="connsiteX0" fmla="*/ 0 w 11490"/>
                <a:gd name="connsiteY0" fmla="*/ 9085 h 10443"/>
                <a:gd name="connsiteX1" fmla="*/ 2830 w 11490"/>
                <a:gd name="connsiteY1" fmla="*/ 10443 h 10443"/>
                <a:gd name="connsiteX2" fmla="*/ 11490 w 11490"/>
                <a:gd name="connsiteY2" fmla="*/ 0 h 10443"/>
                <a:gd name="connsiteX3" fmla="*/ 0 w 11490"/>
                <a:gd name="connsiteY3" fmla="*/ 9085 h 1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90" h="10443">
                  <a:moveTo>
                    <a:pt x="0" y="9085"/>
                  </a:moveTo>
                  <a:cubicBezTo>
                    <a:pt x="0" y="9085"/>
                    <a:pt x="1914" y="10443"/>
                    <a:pt x="2830" y="10443"/>
                  </a:cubicBezTo>
                  <a:cubicBezTo>
                    <a:pt x="4559" y="9040"/>
                    <a:pt x="10660" y="5784"/>
                    <a:pt x="11490" y="0"/>
                  </a:cubicBezTo>
                  <a:cubicBezTo>
                    <a:pt x="6953" y="179"/>
                    <a:pt x="1102" y="5869"/>
                    <a:pt x="0" y="9085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0" name="Freeform 37"/>
            <p:cNvSpPr>
              <a:spLocks/>
            </p:cNvSpPr>
            <p:nvPr/>
          </p:nvSpPr>
          <p:spPr bwMode="ltGray">
            <a:xfrm>
              <a:off x="6376308" y="426297"/>
              <a:ext cx="192985" cy="202482"/>
            </a:xfrm>
            <a:custGeom>
              <a:avLst/>
              <a:gdLst>
                <a:gd name="T0" fmla="*/ 2 w 51"/>
                <a:gd name="T1" fmla="*/ 38 h 42"/>
                <a:gd name="T2" fmla="*/ 1 w 51"/>
                <a:gd name="T3" fmla="*/ 27 h 42"/>
                <a:gd name="T4" fmla="*/ 8 w 51"/>
                <a:gd name="T5" fmla="*/ 16 h 42"/>
                <a:gd name="T6" fmla="*/ 13 w 51"/>
                <a:gd name="T7" fmla="*/ 11 h 42"/>
                <a:gd name="T8" fmla="*/ 29 w 51"/>
                <a:gd name="T9" fmla="*/ 2 h 42"/>
                <a:gd name="T10" fmla="*/ 36 w 51"/>
                <a:gd name="T11" fmla="*/ 0 h 42"/>
                <a:gd name="T12" fmla="*/ 43 w 51"/>
                <a:gd name="T13" fmla="*/ 0 h 42"/>
                <a:gd name="T14" fmla="*/ 51 w 51"/>
                <a:gd name="T15" fmla="*/ 0 h 42"/>
                <a:gd name="T16" fmla="*/ 41 w 51"/>
                <a:gd name="T17" fmla="*/ 15 h 42"/>
                <a:gd name="T18" fmla="*/ 28 w 51"/>
                <a:gd name="T19" fmla="*/ 27 h 42"/>
                <a:gd name="T20" fmla="*/ 16 w 51"/>
                <a:gd name="T21" fmla="*/ 36 h 42"/>
                <a:gd name="T22" fmla="*/ 12 w 51"/>
                <a:gd name="T23" fmla="*/ 40 h 42"/>
                <a:gd name="T24" fmla="*/ 11 w 51"/>
                <a:gd name="T25" fmla="*/ 42 h 42"/>
                <a:gd name="T26" fmla="*/ 7 w 51"/>
                <a:gd name="T27" fmla="*/ 40 h 42"/>
                <a:gd name="T28" fmla="*/ 2 w 51"/>
                <a:gd name="T29" fmla="*/ 38 h 42"/>
                <a:gd name="connsiteX0" fmla="*/ 1178 w 9805"/>
                <a:gd name="connsiteY0" fmla="*/ 9524 h 10000"/>
                <a:gd name="connsiteX1" fmla="*/ 1 w 9805"/>
                <a:gd name="connsiteY1" fmla="*/ 6429 h 10000"/>
                <a:gd name="connsiteX2" fmla="*/ 1374 w 9805"/>
                <a:gd name="connsiteY2" fmla="*/ 3810 h 10000"/>
                <a:gd name="connsiteX3" fmla="*/ 2354 w 9805"/>
                <a:gd name="connsiteY3" fmla="*/ 2619 h 10000"/>
                <a:gd name="connsiteX4" fmla="*/ 5491 w 9805"/>
                <a:gd name="connsiteY4" fmla="*/ 476 h 10000"/>
                <a:gd name="connsiteX5" fmla="*/ 6864 w 9805"/>
                <a:gd name="connsiteY5" fmla="*/ 0 h 10000"/>
                <a:gd name="connsiteX6" fmla="*/ 8236 w 9805"/>
                <a:gd name="connsiteY6" fmla="*/ 0 h 10000"/>
                <a:gd name="connsiteX7" fmla="*/ 9805 w 9805"/>
                <a:gd name="connsiteY7" fmla="*/ 0 h 10000"/>
                <a:gd name="connsiteX8" fmla="*/ 7844 w 9805"/>
                <a:gd name="connsiteY8" fmla="*/ 3571 h 10000"/>
                <a:gd name="connsiteX9" fmla="*/ 5295 w 9805"/>
                <a:gd name="connsiteY9" fmla="*/ 6429 h 10000"/>
                <a:gd name="connsiteX10" fmla="*/ 2942 w 9805"/>
                <a:gd name="connsiteY10" fmla="*/ 8571 h 10000"/>
                <a:gd name="connsiteX11" fmla="*/ 2158 w 9805"/>
                <a:gd name="connsiteY11" fmla="*/ 9524 h 10000"/>
                <a:gd name="connsiteX12" fmla="*/ 1962 w 9805"/>
                <a:gd name="connsiteY12" fmla="*/ 10000 h 10000"/>
                <a:gd name="connsiteX13" fmla="*/ 1178 w 9805"/>
                <a:gd name="connsiteY13" fmla="*/ 9524 h 10000"/>
                <a:gd name="connsiteX0" fmla="*/ 40 w 8839"/>
                <a:gd name="connsiteY0" fmla="*/ 9524 h 10000"/>
                <a:gd name="connsiteX1" fmla="*/ 240 w 8839"/>
                <a:gd name="connsiteY1" fmla="*/ 3810 h 10000"/>
                <a:gd name="connsiteX2" fmla="*/ 1240 w 8839"/>
                <a:gd name="connsiteY2" fmla="*/ 2619 h 10000"/>
                <a:gd name="connsiteX3" fmla="*/ 4439 w 8839"/>
                <a:gd name="connsiteY3" fmla="*/ 476 h 10000"/>
                <a:gd name="connsiteX4" fmla="*/ 5840 w 8839"/>
                <a:gd name="connsiteY4" fmla="*/ 0 h 10000"/>
                <a:gd name="connsiteX5" fmla="*/ 7239 w 8839"/>
                <a:gd name="connsiteY5" fmla="*/ 0 h 10000"/>
                <a:gd name="connsiteX6" fmla="*/ 8839 w 8839"/>
                <a:gd name="connsiteY6" fmla="*/ 0 h 10000"/>
                <a:gd name="connsiteX7" fmla="*/ 6839 w 8839"/>
                <a:gd name="connsiteY7" fmla="*/ 3571 h 10000"/>
                <a:gd name="connsiteX8" fmla="*/ 4239 w 8839"/>
                <a:gd name="connsiteY8" fmla="*/ 6429 h 10000"/>
                <a:gd name="connsiteX9" fmla="*/ 1840 w 8839"/>
                <a:gd name="connsiteY9" fmla="*/ 8571 h 10000"/>
                <a:gd name="connsiteX10" fmla="*/ 1040 w 8839"/>
                <a:gd name="connsiteY10" fmla="*/ 9524 h 10000"/>
                <a:gd name="connsiteX11" fmla="*/ 840 w 8839"/>
                <a:gd name="connsiteY11" fmla="*/ 10000 h 10000"/>
                <a:gd name="connsiteX12" fmla="*/ 40 w 8839"/>
                <a:gd name="connsiteY12" fmla="*/ 9524 h 10000"/>
                <a:gd name="connsiteX0" fmla="*/ 0 w 9955"/>
                <a:gd name="connsiteY0" fmla="*/ 9524 h 10000"/>
                <a:gd name="connsiteX1" fmla="*/ 1358 w 9955"/>
                <a:gd name="connsiteY1" fmla="*/ 2619 h 10000"/>
                <a:gd name="connsiteX2" fmla="*/ 4977 w 9955"/>
                <a:gd name="connsiteY2" fmla="*/ 476 h 10000"/>
                <a:gd name="connsiteX3" fmla="*/ 6562 w 9955"/>
                <a:gd name="connsiteY3" fmla="*/ 0 h 10000"/>
                <a:gd name="connsiteX4" fmla="*/ 8145 w 9955"/>
                <a:gd name="connsiteY4" fmla="*/ 0 h 10000"/>
                <a:gd name="connsiteX5" fmla="*/ 9955 w 9955"/>
                <a:gd name="connsiteY5" fmla="*/ 0 h 10000"/>
                <a:gd name="connsiteX6" fmla="*/ 7692 w 9955"/>
                <a:gd name="connsiteY6" fmla="*/ 3571 h 10000"/>
                <a:gd name="connsiteX7" fmla="*/ 4751 w 9955"/>
                <a:gd name="connsiteY7" fmla="*/ 6429 h 10000"/>
                <a:gd name="connsiteX8" fmla="*/ 2037 w 9955"/>
                <a:gd name="connsiteY8" fmla="*/ 8571 h 10000"/>
                <a:gd name="connsiteX9" fmla="*/ 1132 w 9955"/>
                <a:gd name="connsiteY9" fmla="*/ 9524 h 10000"/>
                <a:gd name="connsiteX10" fmla="*/ 905 w 9955"/>
                <a:gd name="connsiteY10" fmla="*/ 10000 h 10000"/>
                <a:gd name="connsiteX11" fmla="*/ 0 w 9955"/>
                <a:gd name="connsiteY11" fmla="*/ 9524 h 10000"/>
                <a:gd name="connsiteX0" fmla="*/ 0 w 10000"/>
                <a:gd name="connsiteY0" fmla="*/ 9524 h 10000"/>
                <a:gd name="connsiteX1" fmla="*/ 1364 w 10000"/>
                <a:gd name="connsiteY1" fmla="*/ 2619 h 10000"/>
                <a:gd name="connsiteX2" fmla="*/ 6592 w 10000"/>
                <a:gd name="connsiteY2" fmla="*/ 0 h 10000"/>
                <a:gd name="connsiteX3" fmla="*/ 8182 w 10000"/>
                <a:gd name="connsiteY3" fmla="*/ 0 h 10000"/>
                <a:gd name="connsiteX4" fmla="*/ 10000 w 10000"/>
                <a:gd name="connsiteY4" fmla="*/ 0 h 10000"/>
                <a:gd name="connsiteX5" fmla="*/ 7727 w 10000"/>
                <a:gd name="connsiteY5" fmla="*/ 3571 h 10000"/>
                <a:gd name="connsiteX6" fmla="*/ 4772 w 10000"/>
                <a:gd name="connsiteY6" fmla="*/ 6429 h 10000"/>
                <a:gd name="connsiteX7" fmla="*/ 2046 w 10000"/>
                <a:gd name="connsiteY7" fmla="*/ 8571 h 10000"/>
                <a:gd name="connsiteX8" fmla="*/ 1137 w 10000"/>
                <a:gd name="connsiteY8" fmla="*/ 9524 h 10000"/>
                <a:gd name="connsiteX9" fmla="*/ 909 w 10000"/>
                <a:gd name="connsiteY9" fmla="*/ 10000 h 10000"/>
                <a:gd name="connsiteX10" fmla="*/ 0 w 10000"/>
                <a:gd name="connsiteY10" fmla="*/ 9524 h 10000"/>
                <a:gd name="connsiteX0" fmla="*/ 0 w 10000"/>
                <a:gd name="connsiteY0" fmla="*/ 9524 h 10000"/>
                <a:gd name="connsiteX1" fmla="*/ 1364 w 10000"/>
                <a:gd name="connsiteY1" fmla="*/ 2619 h 10000"/>
                <a:gd name="connsiteX2" fmla="*/ 8182 w 10000"/>
                <a:gd name="connsiteY2" fmla="*/ 0 h 10000"/>
                <a:gd name="connsiteX3" fmla="*/ 10000 w 10000"/>
                <a:gd name="connsiteY3" fmla="*/ 0 h 10000"/>
                <a:gd name="connsiteX4" fmla="*/ 7727 w 10000"/>
                <a:gd name="connsiteY4" fmla="*/ 3571 h 10000"/>
                <a:gd name="connsiteX5" fmla="*/ 4772 w 10000"/>
                <a:gd name="connsiteY5" fmla="*/ 6429 h 10000"/>
                <a:gd name="connsiteX6" fmla="*/ 2046 w 10000"/>
                <a:gd name="connsiteY6" fmla="*/ 8571 h 10000"/>
                <a:gd name="connsiteX7" fmla="*/ 1137 w 10000"/>
                <a:gd name="connsiteY7" fmla="*/ 9524 h 10000"/>
                <a:gd name="connsiteX8" fmla="*/ 909 w 10000"/>
                <a:gd name="connsiteY8" fmla="*/ 10000 h 10000"/>
                <a:gd name="connsiteX9" fmla="*/ 0 w 10000"/>
                <a:gd name="connsiteY9" fmla="*/ 9524 h 10000"/>
                <a:gd name="connsiteX0" fmla="*/ 0 w 10000"/>
                <a:gd name="connsiteY0" fmla="*/ 9538 h 10014"/>
                <a:gd name="connsiteX1" fmla="*/ 1364 w 10000"/>
                <a:gd name="connsiteY1" fmla="*/ 2633 h 10014"/>
                <a:gd name="connsiteX2" fmla="*/ 10000 w 10000"/>
                <a:gd name="connsiteY2" fmla="*/ 14 h 10014"/>
                <a:gd name="connsiteX3" fmla="*/ 7727 w 10000"/>
                <a:gd name="connsiteY3" fmla="*/ 3585 h 10014"/>
                <a:gd name="connsiteX4" fmla="*/ 4772 w 10000"/>
                <a:gd name="connsiteY4" fmla="*/ 6443 h 10014"/>
                <a:gd name="connsiteX5" fmla="*/ 2046 w 10000"/>
                <a:gd name="connsiteY5" fmla="*/ 8585 h 10014"/>
                <a:gd name="connsiteX6" fmla="*/ 1137 w 10000"/>
                <a:gd name="connsiteY6" fmla="*/ 9538 h 10014"/>
                <a:gd name="connsiteX7" fmla="*/ 909 w 10000"/>
                <a:gd name="connsiteY7" fmla="*/ 10014 h 10014"/>
                <a:gd name="connsiteX8" fmla="*/ 0 w 10000"/>
                <a:gd name="connsiteY8" fmla="*/ 9538 h 10014"/>
                <a:gd name="connsiteX0" fmla="*/ 0 w 10000"/>
                <a:gd name="connsiteY0" fmla="*/ 9538 h 10014"/>
                <a:gd name="connsiteX1" fmla="*/ 1364 w 10000"/>
                <a:gd name="connsiteY1" fmla="*/ 2633 h 10014"/>
                <a:gd name="connsiteX2" fmla="*/ 10000 w 10000"/>
                <a:gd name="connsiteY2" fmla="*/ 14 h 10014"/>
                <a:gd name="connsiteX3" fmla="*/ 7727 w 10000"/>
                <a:gd name="connsiteY3" fmla="*/ 3585 h 10014"/>
                <a:gd name="connsiteX4" fmla="*/ 2046 w 10000"/>
                <a:gd name="connsiteY4" fmla="*/ 8585 h 10014"/>
                <a:gd name="connsiteX5" fmla="*/ 1137 w 10000"/>
                <a:gd name="connsiteY5" fmla="*/ 9538 h 10014"/>
                <a:gd name="connsiteX6" fmla="*/ 909 w 10000"/>
                <a:gd name="connsiteY6" fmla="*/ 10014 h 10014"/>
                <a:gd name="connsiteX7" fmla="*/ 0 w 10000"/>
                <a:gd name="connsiteY7" fmla="*/ 9538 h 10014"/>
                <a:gd name="connsiteX0" fmla="*/ 0 w 10001"/>
                <a:gd name="connsiteY0" fmla="*/ 9538 h 10014"/>
                <a:gd name="connsiteX1" fmla="*/ 1364 w 10001"/>
                <a:gd name="connsiteY1" fmla="*/ 2633 h 10014"/>
                <a:gd name="connsiteX2" fmla="*/ 10000 w 10001"/>
                <a:gd name="connsiteY2" fmla="*/ 14 h 10014"/>
                <a:gd name="connsiteX3" fmla="*/ 2046 w 10001"/>
                <a:gd name="connsiteY3" fmla="*/ 8585 h 10014"/>
                <a:gd name="connsiteX4" fmla="*/ 1137 w 10001"/>
                <a:gd name="connsiteY4" fmla="*/ 9538 h 10014"/>
                <a:gd name="connsiteX5" fmla="*/ 909 w 10001"/>
                <a:gd name="connsiteY5" fmla="*/ 10014 h 10014"/>
                <a:gd name="connsiteX6" fmla="*/ 0 w 10001"/>
                <a:gd name="connsiteY6" fmla="*/ 9538 h 10014"/>
                <a:gd name="connsiteX0" fmla="*/ 1 w 10002"/>
                <a:gd name="connsiteY0" fmla="*/ 9538 h 10086"/>
                <a:gd name="connsiteX1" fmla="*/ 1365 w 10002"/>
                <a:gd name="connsiteY1" fmla="*/ 2633 h 10086"/>
                <a:gd name="connsiteX2" fmla="*/ 10001 w 10002"/>
                <a:gd name="connsiteY2" fmla="*/ 14 h 10086"/>
                <a:gd name="connsiteX3" fmla="*/ 2047 w 10002"/>
                <a:gd name="connsiteY3" fmla="*/ 8585 h 10086"/>
                <a:gd name="connsiteX4" fmla="*/ 1138 w 10002"/>
                <a:gd name="connsiteY4" fmla="*/ 9538 h 10086"/>
                <a:gd name="connsiteX5" fmla="*/ 1 w 10002"/>
                <a:gd name="connsiteY5" fmla="*/ 9538 h 10086"/>
                <a:gd name="connsiteX0" fmla="*/ 0 w 10001"/>
                <a:gd name="connsiteY0" fmla="*/ 9538 h 10090"/>
                <a:gd name="connsiteX1" fmla="*/ 1364 w 10001"/>
                <a:gd name="connsiteY1" fmla="*/ 2633 h 10090"/>
                <a:gd name="connsiteX2" fmla="*/ 10000 w 10001"/>
                <a:gd name="connsiteY2" fmla="*/ 14 h 10090"/>
                <a:gd name="connsiteX3" fmla="*/ 2046 w 10001"/>
                <a:gd name="connsiteY3" fmla="*/ 8585 h 10090"/>
                <a:gd name="connsiteX4" fmla="*/ 0 w 10001"/>
                <a:gd name="connsiteY4" fmla="*/ 9538 h 10090"/>
                <a:gd name="connsiteX0" fmla="*/ 0 w 10000"/>
                <a:gd name="connsiteY0" fmla="*/ 9538 h 9538"/>
                <a:gd name="connsiteX1" fmla="*/ 1364 w 10000"/>
                <a:gd name="connsiteY1" fmla="*/ 2633 h 9538"/>
                <a:gd name="connsiteX2" fmla="*/ 10000 w 10000"/>
                <a:gd name="connsiteY2" fmla="*/ 14 h 9538"/>
                <a:gd name="connsiteX3" fmla="*/ 0 w 10000"/>
                <a:gd name="connsiteY3" fmla="*/ 9538 h 9538"/>
                <a:gd name="connsiteX0" fmla="*/ 1095 w 11095"/>
                <a:gd name="connsiteY0" fmla="*/ 10000 h 10000"/>
                <a:gd name="connsiteX1" fmla="*/ 2459 w 11095"/>
                <a:gd name="connsiteY1" fmla="*/ 2761 h 10000"/>
                <a:gd name="connsiteX2" fmla="*/ 11095 w 11095"/>
                <a:gd name="connsiteY2" fmla="*/ 15 h 10000"/>
                <a:gd name="connsiteX3" fmla="*/ 1095 w 11095"/>
                <a:gd name="connsiteY3" fmla="*/ 10000 h 10000"/>
                <a:gd name="connsiteX0" fmla="*/ 1095 w 11095"/>
                <a:gd name="connsiteY0" fmla="*/ 9987 h 9987"/>
                <a:gd name="connsiteX1" fmla="*/ 2459 w 11095"/>
                <a:gd name="connsiteY1" fmla="*/ 2748 h 9987"/>
                <a:gd name="connsiteX2" fmla="*/ 11095 w 11095"/>
                <a:gd name="connsiteY2" fmla="*/ 2 h 9987"/>
                <a:gd name="connsiteX3" fmla="*/ 1095 w 11095"/>
                <a:gd name="connsiteY3" fmla="*/ 9987 h 9987"/>
                <a:gd name="connsiteX0" fmla="*/ 1880 w 10893"/>
                <a:gd name="connsiteY0" fmla="*/ 10000 h 10156"/>
                <a:gd name="connsiteX1" fmla="*/ 3109 w 10893"/>
                <a:gd name="connsiteY1" fmla="*/ 2752 h 10156"/>
                <a:gd name="connsiteX2" fmla="*/ 10893 w 10893"/>
                <a:gd name="connsiteY2" fmla="*/ 2 h 10156"/>
                <a:gd name="connsiteX3" fmla="*/ 1880 w 10893"/>
                <a:gd name="connsiteY3" fmla="*/ 10000 h 10156"/>
                <a:gd name="connsiteX0" fmla="*/ 1377 w 10390"/>
                <a:gd name="connsiteY0" fmla="*/ 10000 h 10077"/>
                <a:gd name="connsiteX1" fmla="*/ 2606 w 10390"/>
                <a:gd name="connsiteY1" fmla="*/ 2752 h 10077"/>
                <a:gd name="connsiteX2" fmla="*/ 10390 w 10390"/>
                <a:gd name="connsiteY2" fmla="*/ 2 h 10077"/>
                <a:gd name="connsiteX3" fmla="*/ 1377 w 10390"/>
                <a:gd name="connsiteY3" fmla="*/ 10000 h 1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90" h="10077">
                  <a:moveTo>
                    <a:pt x="1377" y="10000"/>
                  </a:moveTo>
                  <a:cubicBezTo>
                    <a:pt x="256" y="8957"/>
                    <a:pt x="-1565" y="8321"/>
                    <a:pt x="2606" y="2752"/>
                  </a:cubicBezTo>
                  <a:cubicBezTo>
                    <a:pt x="4109" y="1085"/>
                    <a:pt x="7799" y="-41"/>
                    <a:pt x="10390" y="2"/>
                  </a:cubicBezTo>
                  <a:cubicBezTo>
                    <a:pt x="10185" y="1210"/>
                    <a:pt x="2498" y="11043"/>
                    <a:pt x="1377" y="10000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1" name="Freeform 38"/>
            <p:cNvSpPr>
              <a:spLocks/>
            </p:cNvSpPr>
            <p:nvPr/>
          </p:nvSpPr>
          <p:spPr bwMode="ltGray">
            <a:xfrm>
              <a:off x="6450922" y="444109"/>
              <a:ext cx="162318" cy="185484"/>
            </a:xfrm>
            <a:custGeom>
              <a:avLst/>
              <a:gdLst>
                <a:gd name="T0" fmla="*/ 2 w 43"/>
                <a:gd name="T1" fmla="*/ 37 h 39"/>
                <a:gd name="T2" fmla="*/ 1 w 43"/>
                <a:gd name="T3" fmla="*/ 29 h 39"/>
                <a:gd name="T4" fmla="*/ 6 w 43"/>
                <a:gd name="T5" fmla="*/ 19 h 39"/>
                <a:gd name="T6" fmla="*/ 10 w 43"/>
                <a:gd name="T7" fmla="*/ 15 h 39"/>
                <a:gd name="T8" fmla="*/ 24 w 43"/>
                <a:gd name="T9" fmla="*/ 5 h 39"/>
                <a:gd name="T10" fmla="*/ 30 w 43"/>
                <a:gd name="T11" fmla="*/ 2 h 39"/>
                <a:gd name="T12" fmla="*/ 36 w 43"/>
                <a:gd name="T13" fmla="*/ 1 h 39"/>
                <a:gd name="T14" fmla="*/ 43 w 43"/>
                <a:gd name="T15" fmla="*/ 0 h 39"/>
                <a:gd name="T16" fmla="*/ 36 w 43"/>
                <a:gd name="T17" fmla="*/ 13 h 39"/>
                <a:gd name="T18" fmla="*/ 25 w 43"/>
                <a:gd name="T19" fmla="*/ 25 h 39"/>
                <a:gd name="T20" fmla="*/ 15 w 43"/>
                <a:gd name="T21" fmla="*/ 34 h 39"/>
                <a:gd name="T22" fmla="*/ 11 w 43"/>
                <a:gd name="T23" fmla="*/ 37 h 39"/>
                <a:gd name="T24" fmla="*/ 10 w 43"/>
                <a:gd name="T25" fmla="*/ 39 h 39"/>
                <a:gd name="T26" fmla="*/ 7 w 43"/>
                <a:gd name="T27" fmla="*/ 38 h 39"/>
                <a:gd name="T28" fmla="*/ 2 w 43"/>
                <a:gd name="T29" fmla="*/ 37 h 39"/>
                <a:gd name="connsiteX0" fmla="*/ 298 w 9833"/>
                <a:gd name="connsiteY0" fmla="*/ 9487 h 10000"/>
                <a:gd name="connsiteX1" fmla="*/ 66 w 9833"/>
                <a:gd name="connsiteY1" fmla="*/ 7436 h 10000"/>
                <a:gd name="connsiteX2" fmla="*/ 1228 w 9833"/>
                <a:gd name="connsiteY2" fmla="*/ 4872 h 10000"/>
                <a:gd name="connsiteX3" fmla="*/ 2159 w 9833"/>
                <a:gd name="connsiteY3" fmla="*/ 3846 h 10000"/>
                <a:gd name="connsiteX4" fmla="*/ 5414 w 9833"/>
                <a:gd name="connsiteY4" fmla="*/ 1282 h 10000"/>
                <a:gd name="connsiteX5" fmla="*/ 6810 w 9833"/>
                <a:gd name="connsiteY5" fmla="*/ 513 h 10000"/>
                <a:gd name="connsiteX6" fmla="*/ 8205 w 9833"/>
                <a:gd name="connsiteY6" fmla="*/ 256 h 10000"/>
                <a:gd name="connsiteX7" fmla="*/ 9833 w 9833"/>
                <a:gd name="connsiteY7" fmla="*/ 0 h 10000"/>
                <a:gd name="connsiteX8" fmla="*/ 8205 w 9833"/>
                <a:gd name="connsiteY8" fmla="*/ 3333 h 10000"/>
                <a:gd name="connsiteX9" fmla="*/ 5647 w 9833"/>
                <a:gd name="connsiteY9" fmla="*/ 6410 h 10000"/>
                <a:gd name="connsiteX10" fmla="*/ 3321 w 9833"/>
                <a:gd name="connsiteY10" fmla="*/ 8718 h 10000"/>
                <a:gd name="connsiteX11" fmla="*/ 2391 w 9833"/>
                <a:gd name="connsiteY11" fmla="*/ 9487 h 10000"/>
                <a:gd name="connsiteX12" fmla="*/ 2159 w 9833"/>
                <a:gd name="connsiteY12" fmla="*/ 10000 h 10000"/>
                <a:gd name="connsiteX13" fmla="*/ 298 w 9833"/>
                <a:gd name="connsiteY13" fmla="*/ 9487 h 10000"/>
                <a:gd name="connsiteX0" fmla="*/ 303 w 10000"/>
                <a:gd name="connsiteY0" fmla="*/ 9487 h 9671"/>
                <a:gd name="connsiteX1" fmla="*/ 67 w 10000"/>
                <a:gd name="connsiteY1" fmla="*/ 7436 h 9671"/>
                <a:gd name="connsiteX2" fmla="*/ 1249 w 10000"/>
                <a:gd name="connsiteY2" fmla="*/ 4872 h 9671"/>
                <a:gd name="connsiteX3" fmla="*/ 2196 w 10000"/>
                <a:gd name="connsiteY3" fmla="*/ 3846 h 9671"/>
                <a:gd name="connsiteX4" fmla="*/ 5506 w 10000"/>
                <a:gd name="connsiteY4" fmla="*/ 1282 h 9671"/>
                <a:gd name="connsiteX5" fmla="*/ 6926 w 10000"/>
                <a:gd name="connsiteY5" fmla="*/ 513 h 9671"/>
                <a:gd name="connsiteX6" fmla="*/ 8344 w 10000"/>
                <a:gd name="connsiteY6" fmla="*/ 256 h 9671"/>
                <a:gd name="connsiteX7" fmla="*/ 10000 w 10000"/>
                <a:gd name="connsiteY7" fmla="*/ 0 h 9671"/>
                <a:gd name="connsiteX8" fmla="*/ 8344 w 10000"/>
                <a:gd name="connsiteY8" fmla="*/ 3333 h 9671"/>
                <a:gd name="connsiteX9" fmla="*/ 5743 w 10000"/>
                <a:gd name="connsiteY9" fmla="*/ 6410 h 9671"/>
                <a:gd name="connsiteX10" fmla="*/ 3377 w 10000"/>
                <a:gd name="connsiteY10" fmla="*/ 8718 h 9671"/>
                <a:gd name="connsiteX11" fmla="*/ 2432 w 10000"/>
                <a:gd name="connsiteY11" fmla="*/ 9487 h 9671"/>
                <a:gd name="connsiteX12" fmla="*/ 303 w 10000"/>
                <a:gd name="connsiteY12" fmla="*/ 9487 h 9671"/>
                <a:gd name="connsiteX0" fmla="*/ 303 w 10000"/>
                <a:gd name="connsiteY0" fmla="*/ 9810 h 9864"/>
                <a:gd name="connsiteX1" fmla="*/ 67 w 10000"/>
                <a:gd name="connsiteY1" fmla="*/ 7689 h 9864"/>
                <a:gd name="connsiteX2" fmla="*/ 1249 w 10000"/>
                <a:gd name="connsiteY2" fmla="*/ 5038 h 9864"/>
                <a:gd name="connsiteX3" fmla="*/ 2196 w 10000"/>
                <a:gd name="connsiteY3" fmla="*/ 3977 h 9864"/>
                <a:gd name="connsiteX4" fmla="*/ 5506 w 10000"/>
                <a:gd name="connsiteY4" fmla="*/ 1326 h 9864"/>
                <a:gd name="connsiteX5" fmla="*/ 6926 w 10000"/>
                <a:gd name="connsiteY5" fmla="*/ 530 h 9864"/>
                <a:gd name="connsiteX6" fmla="*/ 8344 w 10000"/>
                <a:gd name="connsiteY6" fmla="*/ 265 h 9864"/>
                <a:gd name="connsiteX7" fmla="*/ 10000 w 10000"/>
                <a:gd name="connsiteY7" fmla="*/ 0 h 9864"/>
                <a:gd name="connsiteX8" fmla="*/ 8344 w 10000"/>
                <a:gd name="connsiteY8" fmla="*/ 3446 h 9864"/>
                <a:gd name="connsiteX9" fmla="*/ 5743 w 10000"/>
                <a:gd name="connsiteY9" fmla="*/ 6628 h 9864"/>
                <a:gd name="connsiteX10" fmla="*/ 3377 w 10000"/>
                <a:gd name="connsiteY10" fmla="*/ 9015 h 9864"/>
                <a:gd name="connsiteX11" fmla="*/ 303 w 10000"/>
                <a:gd name="connsiteY11" fmla="*/ 9810 h 9864"/>
                <a:gd name="connsiteX0" fmla="*/ 303 w 10000"/>
                <a:gd name="connsiteY0" fmla="*/ 9945 h 10000"/>
                <a:gd name="connsiteX1" fmla="*/ 67 w 10000"/>
                <a:gd name="connsiteY1" fmla="*/ 7795 h 10000"/>
                <a:gd name="connsiteX2" fmla="*/ 1249 w 10000"/>
                <a:gd name="connsiteY2" fmla="*/ 5107 h 10000"/>
                <a:gd name="connsiteX3" fmla="*/ 2196 w 10000"/>
                <a:gd name="connsiteY3" fmla="*/ 4032 h 10000"/>
                <a:gd name="connsiteX4" fmla="*/ 5506 w 10000"/>
                <a:gd name="connsiteY4" fmla="*/ 1344 h 10000"/>
                <a:gd name="connsiteX5" fmla="*/ 6926 w 10000"/>
                <a:gd name="connsiteY5" fmla="*/ 537 h 10000"/>
                <a:gd name="connsiteX6" fmla="*/ 8344 w 10000"/>
                <a:gd name="connsiteY6" fmla="*/ 269 h 10000"/>
                <a:gd name="connsiteX7" fmla="*/ 10000 w 10000"/>
                <a:gd name="connsiteY7" fmla="*/ 0 h 10000"/>
                <a:gd name="connsiteX8" fmla="*/ 8344 w 10000"/>
                <a:gd name="connsiteY8" fmla="*/ 3494 h 10000"/>
                <a:gd name="connsiteX9" fmla="*/ 3377 w 10000"/>
                <a:gd name="connsiteY9" fmla="*/ 9139 h 10000"/>
                <a:gd name="connsiteX10" fmla="*/ 303 w 10000"/>
                <a:gd name="connsiteY10" fmla="*/ 9945 h 10000"/>
                <a:gd name="connsiteX0" fmla="*/ 303 w 10000"/>
                <a:gd name="connsiteY0" fmla="*/ 9945 h 10000"/>
                <a:gd name="connsiteX1" fmla="*/ 67 w 10000"/>
                <a:gd name="connsiteY1" fmla="*/ 7795 h 10000"/>
                <a:gd name="connsiteX2" fmla="*/ 1249 w 10000"/>
                <a:gd name="connsiteY2" fmla="*/ 5107 h 10000"/>
                <a:gd name="connsiteX3" fmla="*/ 2196 w 10000"/>
                <a:gd name="connsiteY3" fmla="*/ 4032 h 10000"/>
                <a:gd name="connsiteX4" fmla="*/ 5506 w 10000"/>
                <a:gd name="connsiteY4" fmla="*/ 1344 h 10000"/>
                <a:gd name="connsiteX5" fmla="*/ 6926 w 10000"/>
                <a:gd name="connsiteY5" fmla="*/ 537 h 10000"/>
                <a:gd name="connsiteX6" fmla="*/ 8344 w 10000"/>
                <a:gd name="connsiteY6" fmla="*/ 269 h 10000"/>
                <a:gd name="connsiteX7" fmla="*/ 10000 w 10000"/>
                <a:gd name="connsiteY7" fmla="*/ 0 h 10000"/>
                <a:gd name="connsiteX8" fmla="*/ 3377 w 10000"/>
                <a:gd name="connsiteY8" fmla="*/ 9139 h 10000"/>
                <a:gd name="connsiteX9" fmla="*/ 303 w 10000"/>
                <a:gd name="connsiteY9" fmla="*/ 9945 h 10000"/>
                <a:gd name="connsiteX0" fmla="*/ 303 w 10078"/>
                <a:gd name="connsiteY0" fmla="*/ 10504 h 10559"/>
                <a:gd name="connsiteX1" fmla="*/ 67 w 10078"/>
                <a:gd name="connsiteY1" fmla="*/ 8354 h 10559"/>
                <a:gd name="connsiteX2" fmla="*/ 1249 w 10078"/>
                <a:gd name="connsiteY2" fmla="*/ 5666 h 10559"/>
                <a:gd name="connsiteX3" fmla="*/ 2196 w 10078"/>
                <a:gd name="connsiteY3" fmla="*/ 4591 h 10559"/>
                <a:gd name="connsiteX4" fmla="*/ 5506 w 10078"/>
                <a:gd name="connsiteY4" fmla="*/ 1903 h 10559"/>
                <a:gd name="connsiteX5" fmla="*/ 6926 w 10078"/>
                <a:gd name="connsiteY5" fmla="*/ 1096 h 10559"/>
                <a:gd name="connsiteX6" fmla="*/ 10000 w 10078"/>
                <a:gd name="connsiteY6" fmla="*/ 559 h 10559"/>
                <a:gd name="connsiteX7" fmla="*/ 3377 w 10078"/>
                <a:gd name="connsiteY7" fmla="*/ 9698 h 10559"/>
                <a:gd name="connsiteX8" fmla="*/ 303 w 10078"/>
                <a:gd name="connsiteY8" fmla="*/ 10504 h 10559"/>
                <a:gd name="connsiteX0" fmla="*/ 303 w 10000"/>
                <a:gd name="connsiteY0" fmla="*/ 9945 h 10000"/>
                <a:gd name="connsiteX1" fmla="*/ 67 w 10000"/>
                <a:gd name="connsiteY1" fmla="*/ 7795 h 10000"/>
                <a:gd name="connsiteX2" fmla="*/ 1249 w 10000"/>
                <a:gd name="connsiteY2" fmla="*/ 5107 h 10000"/>
                <a:gd name="connsiteX3" fmla="*/ 2196 w 10000"/>
                <a:gd name="connsiteY3" fmla="*/ 4032 h 10000"/>
                <a:gd name="connsiteX4" fmla="*/ 5506 w 10000"/>
                <a:gd name="connsiteY4" fmla="*/ 1344 h 10000"/>
                <a:gd name="connsiteX5" fmla="*/ 10000 w 10000"/>
                <a:gd name="connsiteY5" fmla="*/ 0 h 10000"/>
                <a:gd name="connsiteX6" fmla="*/ 3377 w 10000"/>
                <a:gd name="connsiteY6" fmla="*/ 9139 h 10000"/>
                <a:gd name="connsiteX7" fmla="*/ 303 w 10000"/>
                <a:gd name="connsiteY7" fmla="*/ 9945 h 10000"/>
                <a:gd name="connsiteX0" fmla="*/ 303 w 10000"/>
                <a:gd name="connsiteY0" fmla="*/ 10062 h 10117"/>
                <a:gd name="connsiteX1" fmla="*/ 67 w 10000"/>
                <a:gd name="connsiteY1" fmla="*/ 7912 h 10117"/>
                <a:gd name="connsiteX2" fmla="*/ 1249 w 10000"/>
                <a:gd name="connsiteY2" fmla="*/ 5224 h 10117"/>
                <a:gd name="connsiteX3" fmla="*/ 2196 w 10000"/>
                <a:gd name="connsiteY3" fmla="*/ 4149 h 10117"/>
                <a:gd name="connsiteX4" fmla="*/ 10000 w 10000"/>
                <a:gd name="connsiteY4" fmla="*/ 117 h 10117"/>
                <a:gd name="connsiteX5" fmla="*/ 3377 w 10000"/>
                <a:gd name="connsiteY5" fmla="*/ 9256 h 10117"/>
                <a:gd name="connsiteX6" fmla="*/ 303 w 10000"/>
                <a:gd name="connsiteY6" fmla="*/ 10062 h 10117"/>
                <a:gd name="connsiteX0" fmla="*/ 303 w 10000"/>
                <a:gd name="connsiteY0" fmla="*/ 10014 h 10069"/>
                <a:gd name="connsiteX1" fmla="*/ 67 w 10000"/>
                <a:gd name="connsiteY1" fmla="*/ 7864 h 10069"/>
                <a:gd name="connsiteX2" fmla="*/ 1249 w 10000"/>
                <a:gd name="connsiteY2" fmla="*/ 5176 h 10069"/>
                <a:gd name="connsiteX3" fmla="*/ 10000 w 10000"/>
                <a:gd name="connsiteY3" fmla="*/ 69 h 10069"/>
                <a:gd name="connsiteX4" fmla="*/ 3377 w 10000"/>
                <a:gd name="connsiteY4" fmla="*/ 9208 h 10069"/>
                <a:gd name="connsiteX5" fmla="*/ 303 w 10000"/>
                <a:gd name="connsiteY5" fmla="*/ 10014 h 10069"/>
                <a:gd name="connsiteX0" fmla="*/ 303 w 10000"/>
                <a:gd name="connsiteY0" fmla="*/ 10042 h 10097"/>
                <a:gd name="connsiteX1" fmla="*/ 67 w 10000"/>
                <a:gd name="connsiteY1" fmla="*/ 7892 h 10097"/>
                <a:gd name="connsiteX2" fmla="*/ 1249 w 10000"/>
                <a:gd name="connsiteY2" fmla="*/ 5204 h 10097"/>
                <a:gd name="connsiteX3" fmla="*/ 2289 w 10000"/>
                <a:gd name="connsiteY3" fmla="*/ 4463 h 10097"/>
                <a:gd name="connsiteX4" fmla="*/ 10000 w 10000"/>
                <a:gd name="connsiteY4" fmla="*/ 97 h 10097"/>
                <a:gd name="connsiteX5" fmla="*/ 3377 w 10000"/>
                <a:gd name="connsiteY5" fmla="*/ 9236 h 10097"/>
                <a:gd name="connsiteX6" fmla="*/ 303 w 10000"/>
                <a:gd name="connsiteY6" fmla="*/ 10042 h 10097"/>
                <a:gd name="connsiteX0" fmla="*/ 77 w 9774"/>
                <a:gd name="connsiteY0" fmla="*/ 10042 h 10097"/>
                <a:gd name="connsiteX1" fmla="*/ 1023 w 9774"/>
                <a:gd name="connsiteY1" fmla="*/ 5204 h 10097"/>
                <a:gd name="connsiteX2" fmla="*/ 2063 w 9774"/>
                <a:gd name="connsiteY2" fmla="*/ 4463 h 10097"/>
                <a:gd name="connsiteX3" fmla="*/ 9774 w 9774"/>
                <a:gd name="connsiteY3" fmla="*/ 97 h 10097"/>
                <a:gd name="connsiteX4" fmla="*/ 3151 w 9774"/>
                <a:gd name="connsiteY4" fmla="*/ 9236 h 10097"/>
                <a:gd name="connsiteX5" fmla="*/ 77 w 9774"/>
                <a:gd name="connsiteY5" fmla="*/ 10042 h 10097"/>
                <a:gd name="connsiteX0" fmla="*/ 34 w 9955"/>
                <a:gd name="connsiteY0" fmla="*/ 9946 h 10000"/>
                <a:gd name="connsiteX1" fmla="*/ 2066 w 9955"/>
                <a:gd name="connsiteY1" fmla="*/ 4420 h 10000"/>
                <a:gd name="connsiteX2" fmla="*/ 9955 w 9955"/>
                <a:gd name="connsiteY2" fmla="*/ 96 h 10000"/>
                <a:gd name="connsiteX3" fmla="*/ 3179 w 9955"/>
                <a:gd name="connsiteY3" fmla="*/ 9147 h 10000"/>
                <a:gd name="connsiteX4" fmla="*/ 34 w 9955"/>
                <a:gd name="connsiteY4" fmla="*/ 9946 h 10000"/>
                <a:gd name="connsiteX0" fmla="*/ 45 w 10011"/>
                <a:gd name="connsiteY0" fmla="*/ 9946 h 10000"/>
                <a:gd name="connsiteX1" fmla="*/ 1382 w 10011"/>
                <a:gd name="connsiteY1" fmla="*/ 4952 h 10000"/>
                <a:gd name="connsiteX2" fmla="*/ 2086 w 10011"/>
                <a:gd name="connsiteY2" fmla="*/ 4420 h 10000"/>
                <a:gd name="connsiteX3" fmla="*/ 10011 w 10011"/>
                <a:gd name="connsiteY3" fmla="*/ 96 h 10000"/>
                <a:gd name="connsiteX4" fmla="*/ 3204 w 10011"/>
                <a:gd name="connsiteY4" fmla="*/ 9147 h 10000"/>
                <a:gd name="connsiteX5" fmla="*/ 45 w 10011"/>
                <a:gd name="connsiteY5" fmla="*/ 9946 h 10000"/>
                <a:gd name="connsiteX0" fmla="*/ 159 w 10125"/>
                <a:gd name="connsiteY0" fmla="*/ 9933 h 9987"/>
                <a:gd name="connsiteX1" fmla="*/ 1496 w 10125"/>
                <a:gd name="connsiteY1" fmla="*/ 4939 h 9987"/>
                <a:gd name="connsiteX2" fmla="*/ 10125 w 10125"/>
                <a:gd name="connsiteY2" fmla="*/ 83 h 9987"/>
                <a:gd name="connsiteX3" fmla="*/ 3318 w 10125"/>
                <a:gd name="connsiteY3" fmla="*/ 9134 h 9987"/>
                <a:gd name="connsiteX4" fmla="*/ 159 w 10125"/>
                <a:gd name="connsiteY4" fmla="*/ 9933 h 9987"/>
                <a:gd name="connsiteX0" fmla="*/ 0 w 9843"/>
                <a:gd name="connsiteY0" fmla="*/ 9863 h 9917"/>
                <a:gd name="connsiteX1" fmla="*/ 9843 w 9843"/>
                <a:gd name="connsiteY1" fmla="*/ 0 h 9917"/>
                <a:gd name="connsiteX2" fmla="*/ 3120 w 9843"/>
                <a:gd name="connsiteY2" fmla="*/ 9063 h 9917"/>
                <a:gd name="connsiteX3" fmla="*/ 0 w 9843"/>
                <a:gd name="connsiteY3" fmla="*/ 9863 h 9917"/>
                <a:gd name="connsiteX0" fmla="*/ 0 w 10000"/>
                <a:gd name="connsiteY0" fmla="*/ 9946 h 10000"/>
                <a:gd name="connsiteX1" fmla="*/ 10000 w 10000"/>
                <a:gd name="connsiteY1" fmla="*/ 0 h 10000"/>
                <a:gd name="connsiteX2" fmla="*/ 3170 w 10000"/>
                <a:gd name="connsiteY2" fmla="*/ 9139 h 10000"/>
                <a:gd name="connsiteX3" fmla="*/ 0 w 10000"/>
                <a:gd name="connsiteY3" fmla="*/ 9946 h 10000"/>
                <a:gd name="connsiteX0" fmla="*/ 0 w 10247"/>
                <a:gd name="connsiteY0" fmla="*/ 9946 h 10000"/>
                <a:gd name="connsiteX1" fmla="*/ 10000 w 10247"/>
                <a:gd name="connsiteY1" fmla="*/ 0 h 10000"/>
                <a:gd name="connsiteX2" fmla="*/ 3170 w 10247"/>
                <a:gd name="connsiteY2" fmla="*/ 9139 h 10000"/>
                <a:gd name="connsiteX3" fmla="*/ 0 w 10247"/>
                <a:gd name="connsiteY3" fmla="*/ 9946 h 10000"/>
                <a:gd name="connsiteX0" fmla="*/ 0 w 10320"/>
                <a:gd name="connsiteY0" fmla="*/ 9946 h 10000"/>
                <a:gd name="connsiteX1" fmla="*/ 10000 w 10320"/>
                <a:gd name="connsiteY1" fmla="*/ 0 h 10000"/>
                <a:gd name="connsiteX2" fmla="*/ 3170 w 10320"/>
                <a:gd name="connsiteY2" fmla="*/ 9139 h 10000"/>
                <a:gd name="connsiteX3" fmla="*/ 0 w 10320"/>
                <a:gd name="connsiteY3" fmla="*/ 9946 h 10000"/>
                <a:gd name="connsiteX0" fmla="*/ 48 w 10368"/>
                <a:gd name="connsiteY0" fmla="*/ 9946 h 10840"/>
                <a:gd name="connsiteX1" fmla="*/ 10048 w 10368"/>
                <a:gd name="connsiteY1" fmla="*/ 0 h 10840"/>
                <a:gd name="connsiteX2" fmla="*/ 3218 w 10368"/>
                <a:gd name="connsiteY2" fmla="*/ 9139 h 10840"/>
                <a:gd name="connsiteX3" fmla="*/ 48 w 10368"/>
                <a:gd name="connsiteY3" fmla="*/ 9946 h 10840"/>
                <a:gd name="connsiteX0" fmla="*/ 48 w 10368"/>
                <a:gd name="connsiteY0" fmla="*/ 9946 h 9946"/>
                <a:gd name="connsiteX1" fmla="*/ 10048 w 10368"/>
                <a:gd name="connsiteY1" fmla="*/ 0 h 9946"/>
                <a:gd name="connsiteX2" fmla="*/ 3218 w 10368"/>
                <a:gd name="connsiteY2" fmla="*/ 9139 h 9946"/>
                <a:gd name="connsiteX3" fmla="*/ 48 w 10368"/>
                <a:gd name="connsiteY3" fmla="*/ 9946 h 9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68" h="9946">
                  <a:moveTo>
                    <a:pt x="48" y="9946"/>
                  </a:moveTo>
                  <a:cubicBezTo>
                    <a:pt x="-578" y="7752"/>
                    <a:pt x="4932" y="1208"/>
                    <a:pt x="10048" y="0"/>
                  </a:cubicBezTo>
                  <a:cubicBezTo>
                    <a:pt x="11665" y="2820"/>
                    <a:pt x="6826" y="8153"/>
                    <a:pt x="3218" y="9139"/>
                  </a:cubicBezTo>
                  <a:lnTo>
                    <a:pt x="48" y="9946"/>
                  </a:ln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2" name="Freeform 39"/>
            <p:cNvSpPr>
              <a:spLocks/>
            </p:cNvSpPr>
            <p:nvPr/>
          </p:nvSpPr>
          <p:spPr bwMode="ltGray">
            <a:xfrm>
              <a:off x="6536216" y="476546"/>
              <a:ext cx="127348" cy="209877"/>
            </a:xfrm>
            <a:custGeom>
              <a:avLst/>
              <a:gdLst>
                <a:gd name="T0" fmla="*/ 3 w 32"/>
                <a:gd name="T1" fmla="*/ 42 h 42"/>
                <a:gd name="T2" fmla="*/ 0 w 32"/>
                <a:gd name="T3" fmla="*/ 35 h 42"/>
                <a:gd name="T4" fmla="*/ 3 w 32"/>
                <a:gd name="T5" fmla="*/ 25 h 42"/>
                <a:gd name="T6" fmla="*/ 6 w 32"/>
                <a:gd name="T7" fmla="*/ 20 h 42"/>
                <a:gd name="T8" fmla="*/ 16 w 32"/>
                <a:gd name="T9" fmla="*/ 9 h 42"/>
                <a:gd name="T10" fmla="*/ 21 w 32"/>
                <a:gd name="T11" fmla="*/ 5 h 42"/>
                <a:gd name="T12" fmla="*/ 26 w 32"/>
                <a:gd name="T13" fmla="*/ 3 h 42"/>
                <a:gd name="T14" fmla="*/ 32 w 32"/>
                <a:gd name="T15" fmla="*/ 0 h 42"/>
                <a:gd name="T16" fmla="*/ 28 w 32"/>
                <a:gd name="T17" fmla="*/ 13 h 42"/>
                <a:gd name="T18" fmla="*/ 21 w 32"/>
                <a:gd name="T19" fmla="*/ 26 h 42"/>
                <a:gd name="T20" fmla="*/ 14 w 32"/>
                <a:gd name="T21" fmla="*/ 36 h 42"/>
                <a:gd name="T22" fmla="*/ 11 w 32"/>
                <a:gd name="T23" fmla="*/ 40 h 42"/>
                <a:gd name="T24" fmla="*/ 10 w 32"/>
                <a:gd name="T25" fmla="*/ 42 h 42"/>
                <a:gd name="T26" fmla="*/ 8 w 32"/>
                <a:gd name="T27" fmla="*/ 42 h 42"/>
                <a:gd name="T28" fmla="*/ 3 w 32"/>
                <a:gd name="T29" fmla="*/ 42 h 42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938 w 10000"/>
                <a:gd name="connsiteY2" fmla="*/ 5952 h 10000"/>
                <a:gd name="connsiteX3" fmla="*/ 1875 w 10000"/>
                <a:gd name="connsiteY3" fmla="*/ 4762 h 10000"/>
                <a:gd name="connsiteX4" fmla="*/ 5000 w 10000"/>
                <a:gd name="connsiteY4" fmla="*/ 2143 h 10000"/>
                <a:gd name="connsiteX5" fmla="*/ 6563 w 10000"/>
                <a:gd name="connsiteY5" fmla="*/ 1190 h 10000"/>
                <a:gd name="connsiteX6" fmla="*/ 8125 w 10000"/>
                <a:gd name="connsiteY6" fmla="*/ 714 h 10000"/>
                <a:gd name="connsiteX7" fmla="*/ 10000 w 10000"/>
                <a:gd name="connsiteY7" fmla="*/ 0 h 10000"/>
                <a:gd name="connsiteX8" fmla="*/ 8750 w 10000"/>
                <a:gd name="connsiteY8" fmla="*/ 3095 h 10000"/>
                <a:gd name="connsiteX9" fmla="*/ 6563 w 10000"/>
                <a:gd name="connsiteY9" fmla="*/ 6190 h 10000"/>
                <a:gd name="connsiteX10" fmla="*/ 4375 w 10000"/>
                <a:gd name="connsiteY10" fmla="*/ 8571 h 10000"/>
                <a:gd name="connsiteX11" fmla="*/ 3438 w 10000"/>
                <a:gd name="connsiteY11" fmla="*/ 9524 h 10000"/>
                <a:gd name="connsiteX12" fmla="*/ 2500 w 10000"/>
                <a:gd name="connsiteY12" fmla="*/ 10000 h 10000"/>
                <a:gd name="connsiteX13" fmla="*/ 938 w 10000"/>
                <a:gd name="connsiteY13" fmla="*/ 10000 h 10000"/>
                <a:gd name="connsiteX0" fmla="*/ 938 w 10000"/>
                <a:gd name="connsiteY0" fmla="*/ 10000 h 10050"/>
                <a:gd name="connsiteX1" fmla="*/ 0 w 10000"/>
                <a:gd name="connsiteY1" fmla="*/ 8333 h 10050"/>
                <a:gd name="connsiteX2" fmla="*/ 938 w 10000"/>
                <a:gd name="connsiteY2" fmla="*/ 5952 h 10050"/>
                <a:gd name="connsiteX3" fmla="*/ 1875 w 10000"/>
                <a:gd name="connsiteY3" fmla="*/ 4762 h 10050"/>
                <a:gd name="connsiteX4" fmla="*/ 5000 w 10000"/>
                <a:gd name="connsiteY4" fmla="*/ 2143 h 10050"/>
                <a:gd name="connsiteX5" fmla="*/ 6563 w 10000"/>
                <a:gd name="connsiteY5" fmla="*/ 1190 h 10050"/>
                <a:gd name="connsiteX6" fmla="*/ 8125 w 10000"/>
                <a:gd name="connsiteY6" fmla="*/ 714 h 10050"/>
                <a:gd name="connsiteX7" fmla="*/ 10000 w 10000"/>
                <a:gd name="connsiteY7" fmla="*/ 0 h 10050"/>
                <a:gd name="connsiteX8" fmla="*/ 8750 w 10000"/>
                <a:gd name="connsiteY8" fmla="*/ 3095 h 10050"/>
                <a:gd name="connsiteX9" fmla="*/ 6563 w 10000"/>
                <a:gd name="connsiteY9" fmla="*/ 6190 h 10050"/>
                <a:gd name="connsiteX10" fmla="*/ 4375 w 10000"/>
                <a:gd name="connsiteY10" fmla="*/ 8571 h 10050"/>
                <a:gd name="connsiteX11" fmla="*/ 3438 w 10000"/>
                <a:gd name="connsiteY11" fmla="*/ 9524 h 10050"/>
                <a:gd name="connsiteX12" fmla="*/ 938 w 10000"/>
                <a:gd name="connsiteY12" fmla="*/ 10000 h 10050"/>
                <a:gd name="connsiteX0" fmla="*/ 938 w 10000"/>
                <a:gd name="connsiteY0" fmla="*/ 10000 h 10001"/>
                <a:gd name="connsiteX1" fmla="*/ 0 w 10000"/>
                <a:gd name="connsiteY1" fmla="*/ 8333 h 10001"/>
                <a:gd name="connsiteX2" fmla="*/ 938 w 10000"/>
                <a:gd name="connsiteY2" fmla="*/ 5952 h 10001"/>
                <a:gd name="connsiteX3" fmla="*/ 1875 w 10000"/>
                <a:gd name="connsiteY3" fmla="*/ 4762 h 10001"/>
                <a:gd name="connsiteX4" fmla="*/ 5000 w 10000"/>
                <a:gd name="connsiteY4" fmla="*/ 2143 h 10001"/>
                <a:gd name="connsiteX5" fmla="*/ 6563 w 10000"/>
                <a:gd name="connsiteY5" fmla="*/ 1190 h 10001"/>
                <a:gd name="connsiteX6" fmla="*/ 8125 w 10000"/>
                <a:gd name="connsiteY6" fmla="*/ 714 h 10001"/>
                <a:gd name="connsiteX7" fmla="*/ 10000 w 10000"/>
                <a:gd name="connsiteY7" fmla="*/ 0 h 10001"/>
                <a:gd name="connsiteX8" fmla="*/ 8750 w 10000"/>
                <a:gd name="connsiteY8" fmla="*/ 3095 h 10001"/>
                <a:gd name="connsiteX9" fmla="*/ 6563 w 10000"/>
                <a:gd name="connsiteY9" fmla="*/ 6190 h 10001"/>
                <a:gd name="connsiteX10" fmla="*/ 4375 w 10000"/>
                <a:gd name="connsiteY10" fmla="*/ 8571 h 10001"/>
                <a:gd name="connsiteX11" fmla="*/ 938 w 10000"/>
                <a:gd name="connsiteY11" fmla="*/ 10000 h 10001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938 w 10000"/>
                <a:gd name="connsiteY2" fmla="*/ 5952 h 10000"/>
                <a:gd name="connsiteX3" fmla="*/ 1875 w 10000"/>
                <a:gd name="connsiteY3" fmla="*/ 4762 h 10000"/>
                <a:gd name="connsiteX4" fmla="*/ 5000 w 10000"/>
                <a:gd name="connsiteY4" fmla="*/ 2143 h 10000"/>
                <a:gd name="connsiteX5" fmla="*/ 6563 w 10000"/>
                <a:gd name="connsiteY5" fmla="*/ 1190 h 10000"/>
                <a:gd name="connsiteX6" fmla="*/ 8125 w 10000"/>
                <a:gd name="connsiteY6" fmla="*/ 714 h 10000"/>
                <a:gd name="connsiteX7" fmla="*/ 10000 w 10000"/>
                <a:gd name="connsiteY7" fmla="*/ 0 h 10000"/>
                <a:gd name="connsiteX8" fmla="*/ 8750 w 10000"/>
                <a:gd name="connsiteY8" fmla="*/ 3095 h 10000"/>
                <a:gd name="connsiteX9" fmla="*/ 6563 w 10000"/>
                <a:gd name="connsiteY9" fmla="*/ 6190 h 10000"/>
                <a:gd name="connsiteX10" fmla="*/ 938 w 10000"/>
                <a:gd name="connsiteY10" fmla="*/ 10000 h 10000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938 w 10000"/>
                <a:gd name="connsiteY2" fmla="*/ 5952 h 10000"/>
                <a:gd name="connsiteX3" fmla="*/ 1875 w 10000"/>
                <a:gd name="connsiteY3" fmla="*/ 4762 h 10000"/>
                <a:gd name="connsiteX4" fmla="*/ 5000 w 10000"/>
                <a:gd name="connsiteY4" fmla="*/ 2143 h 10000"/>
                <a:gd name="connsiteX5" fmla="*/ 6563 w 10000"/>
                <a:gd name="connsiteY5" fmla="*/ 1190 h 10000"/>
                <a:gd name="connsiteX6" fmla="*/ 8125 w 10000"/>
                <a:gd name="connsiteY6" fmla="*/ 714 h 10000"/>
                <a:gd name="connsiteX7" fmla="*/ 10000 w 10000"/>
                <a:gd name="connsiteY7" fmla="*/ 0 h 10000"/>
                <a:gd name="connsiteX8" fmla="*/ 8750 w 10000"/>
                <a:gd name="connsiteY8" fmla="*/ 3095 h 10000"/>
                <a:gd name="connsiteX9" fmla="*/ 938 w 10000"/>
                <a:gd name="connsiteY9" fmla="*/ 10000 h 10000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938 w 10000"/>
                <a:gd name="connsiteY2" fmla="*/ 5952 h 10000"/>
                <a:gd name="connsiteX3" fmla="*/ 1875 w 10000"/>
                <a:gd name="connsiteY3" fmla="*/ 4762 h 10000"/>
                <a:gd name="connsiteX4" fmla="*/ 5000 w 10000"/>
                <a:gd name="connsiteY4" fmla="*/ 2143 h 10000"/>
                <a:gd name="connsiteX5" fmla="*/ 6563 w 10000"/>
                <a:gd name="connsiteY5" fmla="*/ 1190 h 10000"/>
                <a:gd name="connsiteX6" fmla="*/ 8125 w 10000"/>
                <a:gd name="connsiteY6" fmla="*/ 714 h 10000"/>
                <a:gd name="connsiteX7" fmla="*/ 10000 w 10000"/>
                <a:gd name="connsiteY7" fmla="*/ 0 h 10000"/>
                <a:gd name="connsiteX8" fmla="*/ 938 w 10000"/>
                <a:gd name="connsiteY8" fmla="*/ 10000 h 10000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938 w 10000"/>
                <a:gd name="connsiteY2" fmla="*/ 5952 h 10000"/>
                <a:gd name="connsiteX3" fmla="*/ 1875 w 10000"/>
                <a:gd name="connsiteY3" fmla="*/ 4762 h 10000"/>
                <a:gd name="connsiteX4" fmla="*/ 5000 w 10000"/>
                <a:gd name="connsiteY4" fmla="*/ 2143 h 10000"/>
                <a:gd name="connsiteX5" fmla="*/ 8125 w 10000"/>
                <a:gd name="connsiteY5" fmla="*/ 714 h 10000"/>
                <a:gd name="connsiteX6" fmla="*/ 10000 w 10000"/>
                <a:gd name="connsiteY6" fmla="*/ 0 h 10000"/>
                <a:gd name="connsiteX7" fmla="*/ 938 w 10000"/>
                <a:gd name="connsiteY7" fmla="*/ 10000 h 10000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938 w 10000"/>
                <a:gd name="connsiteY2" fmla="*/ 5952 h 10000"/>
                <a:gd name="connsiteX3" fmla="*/ 5000 w 10000"/>
                <a:gd name="connsiteY3" fmla="*/ 2143 h 10000"/>
                <a:gd name="connsiteX4" fmla="*/ 8125 w 10000"/>
                <a:gd name="connsiteY4" fmla="*/ 714 h 10000"/>
                <a:gd name="connsiteX5" fmla="*/ 10000 w 10000"/>
                <a:gd name="connsiteY5" fmla="*/ 0 h 10000"/>
                <a:gd name="connsiteX6" fmla="*/ 938 w 10000"/>
                <a:gd name="connsiteY6" fmla="*/ 10000 h 10000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5000 w 10000"/>
                <a:gd name="connsiteY2" fmla="*/ 2143 h 10000"/>
                <a:gd name="connsiteX3" fmla="*/ 8125 w 10000"/>
                <a:gd name="connsiteY3" fmla="*/ 714 h 10000"/>
                <a:gd name="connsiteX4" fmla="*/ 10000 w 10000"/>
                <a:gd name="connsiteY4" fmla="*/ 0 h 10000"/>
                <a:gd name="connsiteX5" fmla="*/ 938 w 10000"/>
                <a:gd name="connsiteY5" fmla="*/ 10000 h 10000"/>
                <a:gd name="connsiteX0" fmla="*/ 1302 w 10364"/>
                <a:gd name="connsiteY0" fmla="*/ 10000 h 10000"/>
                <a:gd name="connsiteX1" fmla="*/ 364 w 10364"/>
                <a:gd name="connsiteY1" fmla="*/ 8333 h 10000"/>
                <a:gd name="connsiteX2" fmla="*/ 5364 w 10364"/>
                <a:gd name="connsiteY2" fmla="*/ 2143 h 10000"/>
                <a:gd name="connsiteX3" fmla="*/ 8489 w 10364"/>
                <a:gd name="connsiteY3" fmla="*/ 714 h 10000"/>
                <a:gd name="connsiteX4" fmla="*/ 10364 w 10364"/>
                <a:gd name="connsiteY4" fmla="*/ 0 h 10000"/>
                <a:gd name="connsiteX5" fmla="*/ 1302 w 10364"/>
                <a:gd name="connsiteY5" fmla="*/ 10000 h 10000"/>
                <a:gd name="connsiteX0" fmla="*/ 1029 w 10091"/>
                <a:gd name="connsiteY0" fmla="*/ 10000 h 10000"/>
                <a:gd name="connsiteX1" fmla="*/ 91 w 10091"/>
                <a:gd name="connsiteY1" fmla="*/ 8333 h 10000"/>
                <a:gd name="connsiteX2" fmla="*/ 3734 w 10091"/>
                <a:gd name="connsiteY2" fmla="*/ 2262 h 10000"/>
                <a:gd name="connsiteX3" fmla="*/ 8216 w 10091"/>
                <a:gd name="connsiteY3" fmla="*/ 714 h 10000"/>
                <a:gd name="connsiteX4" fmla="*/ 10091 w 10091"/>
                <a:gd name="connsiteY4" fmla="*/ 0 h 10000"/>
                <a:gd name="connsiteX5" fmla="*/ 1029 w 10091"/>
                <a:gd name="connsiteY5" fmla="*/ 10000 h 10000"/>
                <a:gd name="connsiteX0" fmla="*/ 1029 w 10118"/>
                <a:gd name="connsiteY0" fmla="*/ 10395 h 10395"/>
                <a:gd name="connsiteX1" fmla="*/ 91 w 10118"/>
                <a:gd name="connsiteY1" fmla="*/ 8728 h 10395"/>
                <a:gd name="connsiteX2" fmla="*/ 3734 w 10118"/>
                <a:gd name="connsiteY2" fmla="*/ 2657 h 10395"/>
                <a:gd name="connsiteX3" fmla="*/ 10091 w 10118"/>
                <a:gd name="connsiteY3" fmla="*/ 395 h 10395"/>
                <a:gd name="connsiteX4" fmla="*/ 1029 w 10118"/>
                <a:gd name="connsiteY4" fmla="*/ 10395 h 10395"/>
                <a:gd name="connsiteX0" fmla="*/ 274 w 9363"/>
                <a:gd name="connsiteY0" fmla="*/ 10395 h 10410"/>
                <a:gd name="connsiteX1" fmla="*/ 2979 w 9363"/>
                <a:gd name="connsiteY1" fmla="*/ 2657 h 10410"/>
                <a:gd name="connsiteX2" fmla="*/ 9336 w 9363"/>
                <a:gd name="connsiteY2" fmla="*/ 395 h 10410"/>
                <a:gd name="connsiteX3" fmla="*/ 274 w 9363"/>
                <a:gd name="connsiteY3" fmla="*/ 10395 h 10410"/>
                <a:gd name="connsiteX0" fmla="*/ 1227 w 10934"/>
                <a:gd name="connsiteY0" fmla="*/ 9986 h 10008"/>
                <a:gd name="connsiteX1" fmla="*/ 4116 w 10934"/>
                <a:gd name="connsiteY1" fmla="*/ 2552 h 10008"/>
                <a:gd name="connsiteX2" fmla="*/ 10905 w 10934"/>
                <a:gd name="connsiteY2" fmla="*/ 379 h 10008"/>
                <a:gd name="connsiteX3" fmla="*/ 1227 w 10934"/>
                <a:gd name="connsiteY3" fmla="*/ 9986 h 10008"/>
                <a:gd name="connsiteX0" fmla="*/ 1227 w 11089"/>
                <a:gd name="connsiteY0" fmla="*/ 9986 h 10008"/>
                <a:gd name="connsiteX1" fmla="*/ 4116 w 11089"/>
                <a:gd name="connsiteY1" fmla="*/ 2552 h 10008"/>
                <a:gd name="connsiteX2" fmla="*/ 10905 w 11089"/>
                <a:gd name="connsiteY2" fmla="*/ 379 h 10008"/>
                <a:gd name="connsiteX3" fmla="*/ 1227 w 11089"/>
                <a:gd name="connsiteY3" fmla="*/ 9986 h 10008"/>
                <a:gd name="connsiteX0" fmla="*/ 1227 w 11089"/>
                <a:gd name="connsiteY0" fmla="*/ 9635 h 9657"/>
                <a:gd name="connsiteX1" fmla="*/ 4116 w 11089"/>
                <a:gd name="connsiteY1" fmla="*/ 2201 h 9657"/>
                <a:gd name="connsiteX2" fmla="*/ 10905 w 11089"/>
                <a:gd name="connsiteY2" fmla="*/ 28 h 9657"/>
                <a:gd name="connsiteX3" fmla="*/ 1227 w 11089"/>
                <a:gd name="connsiteY3" fmla="*/ 9635 h 9657"/>
                <a:gd name="connsiteX0" fmla="*/ 2148 w 11036"/>
                <a:gd name="connsiteY0" fmla="*/ 9965 h 10018"/>
                <a:gd name="connsiteX1" fmla="*/ 3010 w 11036"/>
                <a:gd name="connsiteY1" fmla="*/ 3211 h 10018"/>
                <a:gd name="connsiteX2" fmla="*/ 10875 w 11036"/>
                <a:gd name="connsiteY2" fmla="*/ 17 h 10018"/>
                <a:gd name="connsiteX3" fmla="*/ 2148 w 11036"/>
                <a:gd name="connsiteY3" fmla="*/ 9965 h 10018"/>
                <a:gd name="connsiteX0" fmla="*/ 2148 w 11036"/>
                <a:gd name="connsiteY0" fmla="*/ 9970 h 10023"/>
                <a:gd name="connsiteX1" fmla="*/ 3010 w 11036"/>
                <a:gd name="connsiteY1" fmla="*/ 3216 h 10023"/>
                <a:gd name="connsiteX2" fmla="*/ 10875 w 11036"/>
                <a:gd name="connsiteY2" fmla="*/ 22 h 10023"/>
                <a:gd name="connsiteX3" fmla="*/ 2148 w 11036"/>
                <a:gd name="connsiteY3" fmla="*/ 9970 h 10023"/>
                <a:gd name="connsiteX0" fmla="*/ 544 w 9432"/>
                <a:gd name="connsiteY0" fmla="*/ 9970 h 10030"/>
                <a:gd name="connsiteX1" fmla="*/ 1406 w 9432"/>
                <a:gd name="connsiteY1" fmla="*/ 3216 h 10030"/>
                <a:gd name="connsiteX2" fmla="*/ 9271 w 9432"/>
                <a:gd name="connsiteY2" fmla="*/ 22 h 10030"/>
                <a:gd name="connsiteX3" fmla="*/ 544 w 9432"/>
                <a:gd name="connsiteY3" fmla="*/ 9970 h 10030"/>
                <a:gd name="connsiteX0" fmla="*/ 1993 w 11423"/>
                <a:gd name="connsiteY0" fmla="*/ 9926 h 10427"/>
                <a:gd name="connsiteX1" fmla="*/ 366 w 11423"/>
                <a:gd name="connsiteY1" fmla="*/ 6369 h 10427"/>
                <a:gd name="connsiteX2" fmla="*/ 11245 w 11423"/>
                <a:gd name="connsiteY2" fmla="*/ 8 h 10427"/>
                <a:gd name="connsiteX3" fmla="*/ 1993 w 11423"/>
                <a:gd name="connsiteY3" fmla="*/ 9926 h 10427"/>
                <a:gd name="connsiteX0" fmla="*/ 1627 w 11057"/>
                <a:gd name="connsiteY0" fmla="*/ 9926 h 9926"/>
                <a:gd name="connsiteX1" fmla="*/ 0 w 11057"/>
                <a:gd name="connsiteY1" fmla="*/ 6369 h 9926"/>
                <a:gd name="connsiteX2" fmla="*/ 10879 w 11057"/>
                <a:gd name="connsiteY2" fmla="*/ 8 h 9926"/>
                <a:gd name="connsiteX3" fmla="*/ 1627 w 11057"/>
                <a:gd name="connsiteY3" fmla="*/ 9926 h 9926"/>
                <a:gd name="connsiteX0" fmla="*/ 1262 w 9790"/>
                <a:gd name="connsiteY0" fmla="*/ 9998 h 10463"/>
                <a:gd name="connsiteX1" fmla="*/ 0 w 9790"/>
                <a:gd name="connsiteY1" fmla="*/ 8666 h 10463"/>
                <a:gd name="connsiteX2" fmla="*/ 9630 w 9790"/>
                <a:gd name="connsiteY2" fmla="*/ 6 h 10463"/>
                <a:gd name="connsiteX3" fmla="*/ 1262 w 9790"/>
                <a:gd name="connsiteY3" fmla="*/ 9998 h 10463"/>
                <a:gd name="connsiteX0" fmla="*/ 1289 w 10001"/>
                <a:gd name="connsiteY0" fmla="*/ 9555 h 9555"/>
                <a:gd name="connsiteX1" fmla="*/ 0 w 10001"/>
                <a:gd name="connsiteY1" fmla="*/ 8282 h 9555"/>
                <a:gd name="connsiteX2" fmla="*/ 9837 w 10001"/>
                <a:gd name="connsiteY2" fmla="*/ 5 h 9555"/>
                <a:gd name="connsiteX3" fmla="*/ 1289 w 10001"/>
                <a:gd name="connsiteY3" fmla="*/ 9555 h 9555"/>
                <a:gd name="connsiteX0" fmla="*/ 1289 w 10000"/>
                <a:gd name="connsiteY0" fmla="*/ 9995 h 9995"/>
                <a:gd name="connsiteX1" fmla="*/ 0 w 10000"/>
                <a:gd name="connsiteY1" fmla="*/ 8663 h 9995"/>
                <a:gd name="connsiteX2" fmla="*/ 9836 w 10000"/>
                <a:gd name="connsiteY2" fmla="*/ 0 h 9995"/>
                <a:gd name="connsiteX3" fmla="*/ 1289 w 10000"/>
                <a:gd name="connsiteY3" fmla="*/ 9995 h 9995"/>
                <a:gd name="connsiteX0" fmla="*/ 1289 w 9836"/>
                <a:gd name="connsiteY0" fmla="*/ 10000 h 10000"/>
                <a:gd name="connsiteX1" fmla="*/ 0 w 9836"/>
                <a:gd name="connsiteY1" fmla="*/ 8667 h 10000"/>
                <a:gd name="connsiteX2" fmla="*/ 9836 w 9836"/>
                <a:gd name="connsiteY2" fmla="*/ 0 h 10000"/>
                <a:gd name="connsiteX3" fmla="*/ 1289 w 9836"/>
                <a:gd name="connsiteY3" fmla="*/ 10000 h 10000"/>
                <a:gd name="connsiteX0" fmla="*/ 3479 w 10000"/>
                <a:gd name="connsiteY0" fmla="*/ 9644 h 9644"/>
                <a:gd name="connsiteX1" fmla="*/ 0 w 10000"/>
                <a:gd name="connsiteY1" fmla="*/ 8667 h 9644"/>
                <a:gd name="connsiteX2" fmla="*/ 10000 w 10000"/>
                <a:gd name="connsiteY2" fmla="*/ 0 h 9644"/>
                <a:gd name="connsiteX3" fmla="*/ 3479 w 10000"/>
                <a:gd name="connsiteY3" fmla="*/ 9644 h 9644"/>
                <a:gd name="connsiteX0" fmla="*/ 3479 w 10000"/>
                <a:gd name="connsiteY0" fmla="*/ 10000 h 10316"/>
                <a:gd name="connsiteX1" fmla="*/ 0 w 10000"/>
                <a:gd name="connsiteY1" fmla="*/ 8987 h 10316"/>
                <a:gd name="connsiteX2" fmla="*/ 10000 w 10000"/>
                <a:gd name="connsiteY2" fmla="*/ 0 h 10316"/>
                <a:gd name="connsiteX3" fmla="*/ 3479 w 10000"/>
                <a:gd name="connsiteY3" fmla="*/ 10000 h 1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316">
                  <a:moveTo>
                    <a:pt x="3479" y="10000"/>
                  </a:moveTo>
                  <a:cubicBezTo>
                    <a:pt x="294" y="11006"/>
                    <a:pt x="1160" y="9325"/>
                    <a:pt x="0" y="8987"/>
                  </a:cubicBezTo>
                  <a:cubicBezTo>
                    <a:pt x="948" y="6933"/>
                    <a:pt x="888" y="3584"/>
                    <a:pt x="10000" y="0"/>
                  </a:cubicBezTo>
                  <a:cubicBezTo>
                    <a:pt x="9069" y="5050"/>
                    <a:pt x="6664" y="8994"/>
                    <a:pt x="3479" y="10000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3" name="Freeform 35"/>
            <p:cNvSpPr>
              <a:spLocks/>
            </p:cNvSpPr>
            <p:nvPr/>
          </p:nvSpPr>
          <p:spPr bwMode="ltGray">
            <a:xfrm flipH="1">
              <a:off x="5777971" y="346530"/>
              <a:ext cx="216577" cy="285456"/>
            </a:xfrm>
            <a:custGeom>
              <a:avLst/>
              <a:gdLst>
                <a:gd name="T0" fmla="*/ 3 w 52"/>
                <a:gd name="T1" fmla="*/ 46 h 48"/>
                <a:gd name="T2" fmla="*/ 1 w 52"/>
                <a:gd name="T3" fmla="*/ 35 h 48"/>
                <a:gd name="T4" fmla="*/ 8 w 52"/>
                <a:gd name="T5" fmla="*/ 24 h 48"/>
                <a:gd name="T6" fmla="*/ 12 w 52"/>
                <a:gd name="T7" fmla="*/ 18 h 48"/>
                <a:gd name="T8" fmla="*/ 29 w 52"/>
                <a:gd name="T9" fmla="*/ 6 h 48"/>
                <a:gd name="T10" fmla="*/ 36 w 52"/>
                <a:gd name="T11" fmla="*/ 3 h 48"/>
                <a:gd name="T12" fmla="*/ 43 w 52"/>
                <a:gd name="T13" fmla="*/ 1 h 48"/>
                <a:gd name="T14" fmla="*/ 52 w 52"/>
                <a:gd name="T15" fmla="*/ 0 h 48"/>
                <a:gd name="T16" fmla="*/ 43 w 52"/>
                <a:gd name="T17" fmla="*/ 15 h 48"/>
                <a:gd name="T18" fmla="*/ 30 w 52"/>
                <a:gd name="T19" fmla="*/ 30 h 48"/>
                <a:gd name="T20" fmla="*/ 18 w 52"/>
                <a:gd name="T21" fmla="*/ 41 h 48"/>
                <a:gd name="T22" fmla="*/ 13 w 52"/>
                <a:gd name="T23" fmla="*/ 45 h 48"/>
                <a:gd name="T24" fmla="*/ 13 w 52"/>
                <a:gd name="T25" fmla="*/ 48 h 48"/>
                <a:gd name="T26" fmla="*/ 9 w 52"/>
                <a:gd name="T27" fmla="*/ 47 h 48"/>
                <a:gd name="T28" fmla="*/ 3 w 52"/>
                <a:gd name="T29" fmla="*/ 46 h 48"/>
                <a:gd name="connsiteX0" fmla="*/ 425 w 9848"/>
                <a:gd name="connsiteY0" fmla="*/ 9698 h 10115"/>
                <a:gd name="connsiteX1" fmla="*/ 40 w 9848"/>
                <a:gd name="connsiteY1" fmla="*/ 7407 h 10115"/>
                <a:gd name="connsiteX2" fmla="*/ 1386 w 9848"/>
                <a:gd name="connsiteY2" fmla="*/ 5115 h 10115"/>
                <a:gd name="connsiteX3" fmla="*/ 2156 w 9848"/>
                <a:gd name="connsiteY3" fmla="*/ 3865 h 10115"/>
                <a:gd name="connsiteX4" fmla="*/ 5425 w 9848"/>
                <a:gd name="connsiteY4" fmla="*/ 1365 h 10115"/>
                <a:gd name="connsiteX5" fmla="*/ 6771 w 9848"/>
                <a:gd name="connsiteY5" fmla="*/ 740 h 10115"/>
                <a:gd name="connsiteX6" fmla="*/ 9848 w 9848"/>
                <a:gd name="connsiteY6" fmla="*/ 115 h 10115"/>
                <a:gd name="connsiteX7" fmla="*/ 8117 w 9848"/>
                <a:gd name="connsiteY7" fmla="*/ 3240 h 10115"/>
                <a:gd name="connsiteX8" fmla="*/ 5617 w 9848"/>
                <a:gd name="connsiteY8" fmla="*/ 6365 h 10115"/>
                <a:gd name="connsiteX9" fmla="*/ 3310 w 9848"/>
                <a:gd name="connsiteY9" fmla="*/ 8657 h 10115"/>
                <a:gd name="connsiteX10" fmla="*/ 2348 w 9848"/>
                <a:gd name="connsiteY10" fmla="*/ 9490 h 10115"/>
                <a:gd name="connsiteX11" fmla="*/ 2348 w 9848"/>
                <a:gd name="connsiteY11" fmla="*/ 10115 h 10115"/>
                <a:gd name="connsiteX12" fmla="*/ 1579 w 9848"/>
                <a:gd name="connsiteY12" fmla="*/ 9907 h 10115"/>
                <a:gd name="connsiteX13" fmla="*/ 425 w 9848"/>
                <a:gd name="connsiteY13" fmla="*/ 9698 h 10115"/>
                <a:gd name="connsiteX0" fmla="*/ 431 w 9999"/>
                <a:gd name="connsiteY0" fmla="*/ 9643 h 10055"/>
                <a:gd name="connsiteX1" fmla="*/ 40 w 9999"/>
                <a:gd name="connsiteY1" fmla="*/ 7378 h 10055"/>
                <a:gd name="connsiteX2" fmla="*/ 1406 w 9999"/>
                <a:gd name="connsiteY2" fmla="*/ 5112 h 10055"/>
                <a:gd name="connsiteX3" fmla="*/ 2188 w 9999"/>
                <a:gd name="connsiteY3" fmla="*/ 3876 h 10055"/>
                <a:gd name="connsiteX4" fmla="*/ 5508 w 9999"/>
                <a:gd name="connsiteY4" fmla="*/ 1404 h 10055"/>
                <a:gd name="connsiteX5" fmla="*/ 6875 w 9999"/>
                <a:gd name="connsiteY5" fmla="*/ 787 h 10055"/>
                <a:gd name="connsiteX6" fmla="*/ 8366 w 9999"/>
                <a:gd name="connsiteY6" fmla="*/ 445 h 10055"/>
                <a:gd name="connsiteX7" fmla="*/ 9999 w 9999"/>
                <a:gd name="connsiteY7" fmla="*/ 169 h 10055"/>
                <a:gd name="connsiteX8" fmla="*/ 8241 w 9999"/>
                <a:gd name="connsiteY8" fmla="*/ 3258 h 10055"/>
                <a:gd name="connsiteX9" fmla="*/ 5703 w 9999"/>
                <a:gd name="connsiteY9" fmla="*/ 6348 h 10055"/>
                <a:gd name="connsiteX10" fmla="*/ 3360 w 9999"/>
                <a:gd name="connsiteY10" fmla="*/ 8614 h 10055"/>
                <a:gd name="connsiteX11" fmla="*/ 2383 w 9999"/>
                <a:gd name="connsiteY11" fmla="*/ 9437 h 10055"/>
                <a:gd name="connsiteX12" fmla="*/ 2383 w 9999"/>
                <a:gd name="connsiteY12" fmla="*/ 10055 h 10055"/>
                <a:gd name="connsiteX13" fmla="*/ 1602 w 9999"/>
                <a:gd name="connsiteY13" fmla="*/ 9849 h 10055"/>
                <a:gd name="connsiteX14" fmla="*/ 431 w 9999"/>
                <a:gd name="connsiteY14" fmla="*/ 9643 h 10055"/>
                <a:gd name="connsiteX0" fmla="*/ 431 w 10000"/>
                <a:gd name="connsiteY0" fmla="*/ 9590 h 10000"/>
                <a:gd name="connsiteX1" fmla="*/ 40 w 10000"/>
                <a:gd name="connsiteY1" fmla="*/ 7338 h 10000"/>
                <a:gd name="connsiteX2" fmla="*/ 1406 w 10000"/>
                <a:gd name="connsiteY2" fmla="*/ 5084 h 10000"/>
                <a:gd name="connsiteX3" fmla="*/ 2188 w 10000"/>
                <a:gd name="connsiteY3" fmla="*/ 3855 h 10000"/>
                <a:gd name="connsiteX4" fmla="*/ 6876 w 10000"/>
                <a:gd name="connsiteY4" fmla="*/ 783 h 10000"/>
                <a:gd name="connsiteX5" fmla="*/ 8367 w 10000"/>
                <a:gd name="connsiteY5" fmla="*/ 443 h 10000"/>
                <a:gd name="connsiteX6" fmla="*/ 10000 w 10000"/>
                <a:gd name="connsiteY6" fmla="*/ 168 h 10000"/>
                <a:gd name="connsiteX7" fmla="*/ 8242 w 10000"/>
                <a:gd name="connsiteY7" fmla="*/ 3240 h 10000"/>
                <a:gd name="connsiteX8" fmla="*/ 5704 w 10000"/>
                <a:gd name="connsiteY8" fmla="*/ 6313 h 10000"/>
                <a:gd name="connsiteX9" fmla="*/ 3360 w 10000"/>
                <a:gd name="connsiteY9" fmla="*/ 8567 h 10000"/>
                <a:gd name="connsiteX10" fmla="*/ 2383 w 10000"/>
                <a:gd name="connsiteY10" fmla="*/ 9385 h 10000"/>
                <a:gd name="connsiteX11" fmla="*/ 2383 w 10000"/>
                <a:gd name="connsiteY11" fmla="*/ 10000 h 10000"/>
                <a:gd name="connsiteX12" fmla="*/ 1602 w 10000"/>
                <a:gd name="connsiteY12" fmla="*/ 9795 h 10000"/>
                <a:gd name="connsiteX13" fmla="*/ 431 w 10000"/>
                <a:gd name="connsiteY13" fmla="*/ 9590 h 10000"/>
                <a:gd name="connsiteX0" fmla="*/ 431 w 10000"/>
                <a:gd name="connsiteY0" fmla="*/ 9590 h 10000"/>
                <a:gd name="connsiteX1" fmla="*/ 40 w 10000"/>
                <a:gd name="connsiteY1" fmla="*/ 7338 h 10000"/>
                <a:gd name="connsiteX2" fmla="*/ 1406 w 10000"/>
                <a:gd name="connsiteY2" fmla="*/ 5084 h 10000"/>
                <a:gd name="connsiteX3" fmla="*/ 2188 w 10000"/>
                <a:gd name="connsiteY3" fmla="*/ 3855 h 10000"/>
                <a:gd name="connsiteX4" fmla="*/ 8367 w 10000"/>
                <a:gd name="connsiteY4" fmla="*/ 443 h 10000"/>
                <a:gd name="connsiteX5" fmla="*/ 10000 w 10000"/>
                <a:gd name="connsiteY5" fmla="*/ 168 h 10000"/>
                <a:gd name="connsiteX6" fmla="*/ 8242 w 10000"/>
                <a:gd name="connsiteY6" fmla="*/ 3240 h 10000"/>
                <a:gd name="connsiteX7" fmla="*/ 5704 w 10000"/>
                <a:gd name="connsiteY7" fmla="*/ 6313 h 10000"/>
                <a:gd name="connsiteX8" fmla="*/ 3360 w 10000"/>
                <a:gd name="connsiteY8" fmla="*/ 8567 h 10000"/>
                <a:gd name="connsiteX9" fmla="*/ 2383 w 10000"/>
                <a:gd name="connsiteY9" fmla="*/ 9385 h 10000"/>
                <a:gd name="connsiteX10" fmla="*/ 2383 w 10000"/>
                <a:gd name="connsiteY10" fmla="*/ 10000 h 10000"/>
                <a:gd name="connsiteX11" fmla="*/ 1602 w 10000"/>
                <a:gd name="connsiteY11" fmla="*/ 9795 h 10000"/>
                <a:gd name="connsiteX12" fmla="*/ 431 w 10000"/>
                <a:gd name="connsiteY12" fmla="*/ 9590 h 10000"/>
                <a:gd name="connsiteX0" fmla="*/ 431 w 10000"/>
                <a:gd name="connsiteY0" fmla="*/ 9422 h 9832"/>
                <a:gd name="connsiteX1" fmla="*/ 40 w 10000"/>
                <a:gd name="connsiteY1" fmla="*/ 7170 h 9832"/>
                <a:gd name="connsiteX2" fmla="*/ 1406 w 10000"/>
                <a:gd name="connsiteY2" fmla="*/ 4916 h 9832"/>
                <a:gd name="connsiteX3" fmla="*/ 2188 w 10000"/>
                <a:gd name="connsiteY3" fmla="*/ 3687 h 9832"/>
                <a:gd name="connsiteX4" fmla="*/ 10000 w 10000"/>
                <a:gd name="connsiteY4" fmla="*/ 0 h 9832"/>
                <a:gd name="connsiteX5" fmla="*/ 8242 w 10000"/>
                <a:gd name="connsiteY5" fmla="*/ 3072 h 9832"/>
                <a:gd name="connsiteX6" fmla="*/ 5704 w 10000"/>
                <a:gd name="connsiteY6" fmla="*/ 6145 h 9832"/>
                <a:gd name="connsiteX7" fmla="*/ 3360 w 10000"/>
                <a:gd name="connsiteY7" fmla="*/ 8399 h 9832"/>
                <a:gd name="connsiteX8" fmla="*/ 2383 w 10000"/>
                <a:gd name="connsiteY8" fmla="*/ 9217 h 9832"/>
                <a:gd name="connsiteX9" fmla="*/ 2383 w 10000"/>
                <a:gd name="connsiteY9" fmla="*/ 9832 h 9832"/>
                <a:gd name="connsiteX10" fmla="*/ 1602 w 10000"/>
                <a:gd name="connsiteY10" fmla="*/ 9627 h 9832"/>
                <a:gd name="connsiteX11" fmla="*/ 431 w 10000"/>
                <a:gd name="connsiteY11" fmla="*/ 9422 h 9832"/>
                <a:gd name="connsiteX0" fmla="*/ 431 w 10000"/>
                <a:gd name="connsiteY0" fmla="*/ 9583 h 10000"/>
                <a:gd name="connsiteX1" fmla="*/ 40 w 10000"/>
                <a:gd name="connsiteY1" fmla="*/ 7293 h 10000"/>
                <a:gd name="connsiteX2" fmla="*/ 1406 w 10000"/>
                <a:gd name="connsiteY2" fmla="*/ 5000 h 10000"/>
                <a:gd name="connsiteX3" fmla="*/ 10000 w 10000"/>
                <a:gd name="connsiteY3" fmla="*/ 0 h 10000"/>
                <a:gd name="connsiteX4" fmla="*/ 8242 w 10000"/>
                <a:gd name="connsiteY4" fmla="*/ 3124 h 10000"/>
                <a:gd name="connsiteX5" fmla="*/ 5704 w 10000"/>
                <a:gd name="connsiteY5" fmla="*/ 6250 h 10000"/>
                <a:gd name="connsiteX6" fmla="*/ 3360 w 10000"/>
                <a:gd name="connsiteY6" fmla="*/ 8543 h 10000"/>
                <a:gd name="connsiteX7" fmla="*/ 2383 w 10000"/>
                <a:gd name="connsiteY7" fmla="*/ 9374 h 10000"/>
                <a:gd name="connsiteX8" fmla="*/ 2383 w 10000"/>
                <a:gd name="connsiteY8" fmla="*/ 10000 h 10000"/>
                <a:gd name="connsiteX9" fmla="*/ 1602 w 10000"/>
                <a:gd name="connsiteY9" fmla="*/ 9791 h 10000"/>
                <a:gd name="connsiteX10" fmla="*/ 431 w 10000"/>
                <a:gd name="connsiteY10" fmla="*/ 9583 h 10000"/>
                <a:gd name="connsiteX0" fmla="*/ 431 w 10000"/>
                <a:gd name="connsiteY0" fmla="*/ 9583 h 10000"/>
                <a:gd name="connsiteX1" fmla="*/ 40 w 10000"/>
                <a:gd name="connsiteY1" fmla="*/ 7293 h 10000"/>
                <a:gd name="connsiteX2" fmla="*/ 10000 w 10000"/>
                <a:gd name="connsiteY2" fmla="*/ 0 h 10000"/>
                <a:gd name="connsiteX3" fmla="*/ 8242 w 10000"/>
                <a:gd name="connsiteY3" fmla="*/ 3124 h 10000"/>
                <a:gd name="connsiteX4" fmla="*/ 5704 w 10000"/>
                <a:gd name="connsiteY4" fmla="*/ 6250 h 10000"/>
                <a:gd name="connsiteX5" fmla="*/ 3360 w 10000"/>
                <a:gd name="connsiteY5" fmla="*/ 8543 h 10000"/>
                <a:gd name="connsiteX6" fmla="*/ 2383 w 10000"/>
                <a:gd name="connsiteY6" fmla="*/ 9374 h 10000"/>
                <a:gd name="connsiteX7" fmla="*/ 2383 w 10000"/>
                <a:gd name="connsiteY7" fmla="*/ 10000 h 10000"/>
                <a:gd name="connsiteX8" fmla="*/ 1602 w 10000"/>
                <a:gd name="connsiteY8" fmla="*/ 9791 h 10000"/>
                <a:gd name="connsiteX9" fmla="*/ 431 w 10000"/>
                <a:gd name="connsiteY9" fmla="*/ 9583 h 10000"/>
                <a:gd name="connsiteX0" fmla="*/ 431 w 10000"/>
                <a:gd name="connsiteY0" fmla="*/ 9583 h 10013"/>
                <a:gd name="connsiteX1" fmla="*/ 40 w 10000"/>
                <a:gd name="connsiteY1" fmla="*/ 7293 h 10013"/>
                <a:gd name="connsiteX2" fmla="*/ 10000 w 10000"/>
                <a:gd name="connsiteY2" fmla="*/ 0 h 10013"/>
                <a:gd name="connsiteX3" fmla="*/ 8242 w 10000"/>
                <a:gd name="connsiteY3" fmla="*/ 3124 h 10013"/>
                <a:gd name="connsiteX4" fmla="*/ 5704 w 10000"/>
                <a:gd name="connsiteY4" fmla="*/ 6250 h 10013"/>
                <a:gd name="connsiteX5" fmla="*/ 3360 w 10000"/>
                <a:gd name="connsiteY5" fmla="*/ 8543 h 10013"/>
                <a:gd name="connsiteX6" fmla="*/ 2383 w 10000"/>
                <a:gd name="connsiteY6" fmla="*/ 9374 h 10013"/>
                <a:gd name="connsiteX7" fmla="*/ 2383 w 10000"/>
                <a:gd name="connsiteY7" fmla="*/ 10000 h 10013"/>
                <a:gd name="connsiteX8" fmla="*/ 431 w 10000"/>
                <a:gd name="connsiteY8" fmla="*/ 9583 h 10013"/>
                <a:gd name="connsiteX0" fmla="*/ 431 w 10000"/>
                <a:gd name="connsiteY0" fmla="*/ 9583 h 9583"/>
                <a:gd name="connsiteX1" fmla="*/ 40 w 10000"/>
                <a:gd name="connsiteY1" fmla="*/ 7293 h 9583"/>
                <a:gd name="connsiteX2" fmla="*/ 10000 w 10000"/>
                <a:gd name="connsiteY2" fmla="*/ 0 h 9583"/>
                <a:gd name="connsiteX3" fmla="*/ 8242 w 10000"/>
                <a:gd name="connsiteY3" fmla="*/ 3124 h 9583"/>
                <a:gd name="connsiteX4" fmla="*/ 5704 w 10000"/>
                <a:gd name="connsiteY4" fmla="*/ 6250 h 9583"/>
                <a:gd name="connsiteX5" fmla="*/ 3360 w 10000"/>
                <a:gd name="connsiteY5" fmla="*/ 8543 h 9583"/>
                <a:gd name="connsiteX6" fmla="*/ 2383 w 10000"/>
                <a:gd name="connsiteY6" fmla="*/ 9374 h 9583"/>
                <a:gd name="connsiteX7" fmla="*/ 431 w 10000"/>
                <a:gd name="connsiteY7" fmla="*/ 9583 h 9583"/>
                <a:gd name="connsiteX0" fmla="*/ 2343 w 9960"/>
                <a:gd name="connsiteY0" fmla="*/ 9782 h 9782"/>
                <a:gd name="connsiteX1" fmla="*/ 0 w 9960"/>
                <a:gd name="connsiteY1" fmla="*/ 7610 h 9782"/>
                <a:gd name="connsiteX2" fmla="*/ 9960 w 9960"/>
                <a:gd name="connsiteY2" fmla="*/ 0 h 9782"/>
                <a:gd name="connsiteX3" fmla="*/ 8202 w 9960"/>
                <a:gd name="connsiteY3" fmla="*/ 3260 h 9782"/>
                <a:gd name="connsiteX4" fmla="*/ 5664 w 9960"/>
                <a:gd name="connsiteY4" fmla="*/ 6522 h 9782"/>
                <a:gd name="connsiteX5" fmla="*/ 3320 w 9960"/>
                <a:gd name="connsiteY5" fmla="*/ 8915 h 9782"/>
                <a:gd name="connsiteX6" fmla="*/ 2343 w 9960"/>
                <a:gd name="connsiteY6" fmla="*/ 9782 h 9782"/>
                <a:gd name="connsiteX0" fmla="*/ 2352 w 10000"/>
                <a:gd name="connsiteY0" fmla="*/ 10000 h 10000"/>
                <a:gd name="connsiteX1" fmla="*/ 0 w 10000"/>
                <a:gd name="connsiteY1" fmla="*/ 7780 h 10000"/>
                <a:gd name="connsiteX2" fmla="*/ 10000 w 10000"/>
                <a:gd name="connsiteY2" fmla="*/ 0 h 10000"/>
                <a:gd name="connsiteX3" fmla="*/ 8235 w 10000"/>
                <a:gd name="connsiteY3" fmla="*/ 3333 h 10000"/>
                <a:gd name="connsiteX4" fmla="*/ 5687 w 10000"/>
                <a:gd name="connsiteY4" fmla="*/ 6667 h 10000"/>
                <a:gd name="connsiteX5" fmla="*/ 2352 w 10000"/>
                <a:gd name="connsiteY5" fmla="*/ 10000 h 10000"/>
                <a:gd name="connsiteX0" fmla="*/ 2352 w 10000"/>
                <a:gd name="connsiteY0" fmla="*/ 10000 h 10000"/>
                <a:gd name="connsiteX1" fmla="*/ 0 w 10000"/>
                <a:gd name="connsiteY1" fmla="*/ 7780 h 10000"/>
                <a:gd name="connsiteX2" fmla="*/ 10000 w 10000"/>
                <a:gd name="connsiteY2" fmla="*/ 0 h 10000"/>
                <a:gd name="connsiteX3" fmla="*/ 8235 w 10000"/>
                <a:gd name="connsiteY3" fmla="*/ 3333 h 10000"/>
                <a:gd name="connsiteX4" fmla="*/ 2352 w 10000"/>
                <a:gd name="connsiteY4" fmla="*/ 10000 h 10000"/>
                <a:gd name="connsiteX0" fmla="*/ 2352 w 10017"/>
                <a:gd name="connsiteY0" fmla="*/ 10000 h 10000"/>
                <a:gd name="connsiteX1" fmla="*/ 0 w 10017"/>
                <a:gd name="connsiteY1" fmla="*/ 7780 h 10000"/>
                <a:gd name="connsiteX2" fmla="*/ 10000 w 10017"/>
                <a:gd name="connsiteY2" fmla="*/ 0 h 10000"/>
                <a:gd name="connsiteX3" fmla="*/ 2352 w 10017"/>
                <a:gd name="connsiteY3" fmla="*/ 10000 h 10000"/>
                <a:gd name="connsiteX0" fmla="*/ 2352 w 10017"/>
                <a:gd name="connsiteY0" fmla="*/ 10000 h 10000"/>
                <a:gd name="connsiteX1" fmla="*/ 0 w 10017"/>
                <a:gd name="connsiteY1" fmla="*/ 7780 h 10000"/>
                <a:gd name="connsiteX2" fmla="*/ 10000 w 10017"/>
                <a:gd name="connsiteY2" fmla="*/ 0 h 10000"/>
                <a:gd name="connsiteX3" fmla="*/ 2352 w 10017"/>
                <a:gd name="connsiteY3" fmla="*/ 10000 h 10000"/>
                <a:gd name="connsiteX0" fmla="*/ 2352 w 10000"/>
                <a:gd name="connsiteY0" fmla="*/ 10000 h 10000"/>
                <a:gd name="connsiteX1" fmla="*/ 0 w 10000"/>
                <a:gd name="connsiteY1" fmla="*/ 7780 h 10000"/>
                <a:gd name="connsiteX2" fmla="*/ 10000 w 10000"/>
                <a:gd name="connsiteY2" fmla="*/ 0 h 10000"/>
                <a:gd name="connsiteX3" fmla="*/ 2352 w 10000"/>
                <a:gd name="connsiteY3" fmla="*/ 10000 h 10000"/>
                <a:gd name="connsiteX0" fmla="*/ 2068 w 9716"/>
                <a:gd name="connsiteY0" fmla="*/ 10000 h 10523"/>
                <a:gd name="connsiteX1" fmla="*/ 0 w 9716"/>
                <a:gd name="connsiteY1" fmla="*/ 9000 h 10523"/>
                <a:gd name="connsiteX2" fmla="*/ 9716 w 9716"/>
                <a:gd name="connsiteY2" fmla="*/ 0 h 10523"/>
                <a:gd name="connsiteX3" fmla="*/ 2068 w 9716"/>
                <a:gd name="connsiteY3" fmla="*/ 10000 h 10523"/>
                <a:gd name="connsiteX0" fmla="*/ 2135 w 10007"/>
                <a:gd name="connsiteY0" fmla="*/ 9503 h 10000"/>
                <a:gd name="connsiteX1" fmla="*/ 7 w 10007"/>
                <a:gd name="connsiteY1" fmla="*/ 8553 h 10000"/>
                <a:gd name="connsiteX2" fmla="*/ 10007 w 10007"/>
                <a:gd name="connsiteY2" fmla="*/ 0 h 10000"/>
                <a:gd name="connsiteX3" fmla="*/ 2135 w 10007"/>
                <a:gd name="connsiteY3" fmla="*/ 9503 h 10000"/>
                <a:gd name="connsiteX0" fmla="*/ 2135 w 10007"/>
                <a:gd name="connsiteY0" fmla="*/ 9503 h 9503"/>
                <a:gd name="connsiteX1" fmla="*/ 7 w 10007"/>
                <a:gd name="connsiteY1" fmla="*/ 8553 h 9503"/>
                <a:gd name="connsiteX2" fmla="*/ 10007 w 10007"/>
                <a:gd name="connsiteY2" fmla="*/ 0 h 9503"/>
                <a:gd name="connsiteX3" fmla="*/ 2135 w 10007"/>
                <a:gd name="connsiteY3" fmla="*/ 9503 h 9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7" h="9503">
                  <a:moveTo>
                    <a:pt x="2135" y="9503"/>
                  </a:moveTo>
                  <a:lnTo>
                    <a:pt x="7" y="8553"/>
                  </a:lnTo>
                  <a:cubicBezTo>
                    <a:pt x="-247" y="6300"/>
                    <a:pt x="5668" y="388"/>
                    <a:pt x="10007" y="0"/>
                  </a:cubicBezTo>
                  <a:cubicBezTo>
                    <a:pt x="9386" y="3514"/>
                    <a:pt x="3802" y="8078"/>
                    <a:pt x="2135" y="9503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4" name="Freeform 36"/>
            <p:cNvSpPr>
              <a:spLocks/>
            </p:cNvSpPr>
            <p:nvPr/>
          </p:nvSpPr>
          <p:spPr bwMode="ltGray">
            <a:xfrm rot="20407900" flipH="1">
              <a:off x="5751234" y="388429"/>
              <a:ext cx="170736" cy="287154"/>
            </a:xfrm>
            <a:custGeom>
              <a:avLst/>
              <a:gdLst>
                <a:gd name="T0" fmla="*/ 3 w 46"/>
                <a:gd name="T1" fmla="*/ 44 h 47"/>
                <a:gd name="T2" fmla="*/ 1 w 46"/>
                <a:gd name="T3" fmla="*/ 33 h 47"/>
                <a:gd name="T4" fmla="*/ 6 w 46"/>
                <a:gd name="T5" fmla="*/ 22 h 47"/>
                <a:gd name="T6" fmla="*/ 10 w 46"/>
                <a:gd name="T7" fmla="*/ 16 h 47"/>
                <a:gd name="T8" fmla="*/ 24 w 46"/>
                <a:gd name="T9" fmla="*/ 5 h 47"/>
                <a:gd name="T10" fmla="*/ 31 w 46"/>
                <a:gd name="T11" fmla="*/ 2 h 47"/>
                <a:gd name="T12" fmla="*/ 38 w 46"/>
                <a:gd name="T13" fmla="*/ 0 h 47"/>
                <a:gd name="T14" fmla="*/ 46 w 46"/>
                <a:gd name="T15" fmla="*/ 0 h 47"/>
                <a:gd name="T16" fmla="*/ 39 w 46"/>
                <a:gd name="T17" fmla="*/ 15 h 47"/>
                <a:gd name="T18" fmla="*/ 27 w 46"/>
                <a:gd name="T19" fmla="*/ 30 h 47"/>
                <a:gd name="T20" fmla="*/ 17 w 46"/>
                <a:gd name="T21" fmla="*/ 41 h 47"/>
                <a:gd name="T22" fmla="*/ 13 w 46"/>
                <a:gd name="T23" fmla="*/ 45 h 47"/>
                <a:gd name="T24" fmla="*/ 12 w 46"/>
                <a:gd name="T25" fmla="*/ 47 h 47"/>
                <a:gd name="T26" fmla="*/ 9 w 46"/>
                <a:gd name="T27" fmla="*/ 46 h 47"/>
                <a:gd name="T28" fmla="*/ 3 w 46"/>
                <a:gd name="T29" fmla="*/ 44 h 47"/>
                <a:gd name="connsiteX0" fmla="*/ 480 w 9828"/>
                <a:gd name="connsiteY0" fmla="*/ 9515 h 10153"/>
                <a:gd name="connsiteX1" fmla="*/ 45 w 9828"/>
                <a:gd name="connsiteY1" fmla="*/ 7174 h 10153"/>
                <a:gd name="connsiteX2" fmla="*/ 1132 w 9828"/>
                <a:gd name="connsiteY2" fmla="*/ 4834 h 10153"/>
                <a:gd name="connsiteX3" fmla="*/ 2002 w 9828"/>
                <a:gd name="connsiteY3" fmla="*/ 3557 h 10153"/>
                <a:gd name="connsiteX4" fmla="*/ 5045 w 9828"/>
                <a:gd name="connsiteY4" fmla="*/ 1217 h 10153"/>
                <a:gd name="connsiteX5" fmla="*/ 6567 w 9828"/>
                <a:gd name="connsiteY5" fmla="*/ 579 h 10153"/>
                <a:gd name="connsiteX6" fmla="*/ 9828 w 9828"/>
                <a:gd name="connsiteY6" fmla="*/ 153 h 10153"/>
                <a:gd name="connsiteX7" fmla="*/ 8306 w 9828"/>
                <a:gd name="connsiteY7" fmla="*/ 3344 h 10153"/>
                <a:gd name="connsiteX8" fmla="*/ 5698 w 9828"/>
                <a:gd name="connsiteY8" fmla="*/ 6536 h 10153"/>
                <a:gd name="connsiteX9" fmla="*/ 3524 w 9828"/>
                <a:gd name="connsiteY9" fmla="*/ 8876 h 10153"/>
                <a:gd name="connsiteX10" fmla="*/ 2654 w 9828"/>
                <a:gd name="connsiteY10" fmla="*/ 9727 h 10153"/>
                <a:gd name="connsiteX11" fmla="*/ 2437 w 9828"/>
                <a:gd name="connsiteY11" fmla="*/ 10153 h 10153"/>
                <a:gd name="connsiteX12" fmla="*/ 1785 w 9828"/>
                <a:gd name="connsiteY12" fmla="*/ 9940 h 10153"/>
                <a:gd name="connsiteX13" fmla="*/ 480 w 9828"/>
                <a:gd name="connsiteY13" fmla="*/ 9515 h 10153"/>
                <a:gd name="connsiteX0" fmla="*/ 488 w 10000"/>
                <a:gd name="connsiteY0" fmla="*/ 9586 h 10214"/>
                <a:gd name="connsiteX1" fmla="*/ 46 w 10000"/>
                <a:gd name="connsiteY1" fmla="*/ 7280 h 10214"/>
                <a:gd name="connsiteX2" fmla="*/ 1152 w 10000"/>
                <a:gd name="connsiteY2" fmla="*/ 4975 h 10214"/>
                <a:gd name="connsiteX3" fmla="*/ 2037 w 10000"/>
                <a:gd name="connsiteY3" fmla="*/ 3717 h 10214"/>
                <a:gd name="connsiteX4" fmla="*/ 5133 w 10000"/>
                <a:gd name="connsiteY4" fmla="*/ 1413 h 10214"/>
                <a:gd name="connsiteX5" fmla="*/ 6682 w 10000"/>
                <a:gd name="connsiteY5" fmla="*/ 784 h 10214"/>
                <a:gd name="connsiteX6" fmla="*/ 8507 w 10000"/>
                <a:gd name="connsiteY6" fmla="*/ 111 h 10214"/>
                <a:gd name="connsiteX7" fmla="*/ 10000 w 10000"/>
                <a:gd name="connsiteY7" fmla="*/ 365 h 10214"/>
                <a:gd name="connsiteX8" fmla="*/ 8451 w 10000"/>
                <a:gd name="connsiteY8" fmla="*/ 3508 h 10214"/>
                <a:gd name="connsiteX9" fmla="*/ 5798 w 10000"/>
                <a:gd name="connsiteY9" fmla="*/ 6652 h 10214"/>
                <a:gd name="connsiteX10" fmla="*/ 3586 w 10000"/>
                <a:gd name="connsiteY10" fmla="*/ 8956 h 10214"/>
                <a:gd name="connsiteX11" fmla="*/ 2700 w 10000"/>
                <a:gd name="connsiteY11" fmla="*/ 9794 h 10214"/>
                <a:gd name="connsiteX12" fmla="*/ 2480 w 10000"/>
                <a:gd name="connsiteY12" fmla="*/ 10214 h 10214"/>
                <a:gd name="connsiteX13" fmla="*/ 1816 w 10000"/>
                <a:gd name="connsiteY13" fmla="*/ 10004 h 10214"/>
                <a:gd name="connsiteX14" fmla="*/ 488 w 10000"/>
                <a:gd name="connsiteY14" fmla="*/ 9586 h 10214"/>
                <a:gd name="connsiteX0" fmla="*/ 488 w 10000"/>
                <a:gd name="connsiteY0" fmla="*/ 9586 h 10214"/>
                <a:gd name="connsiteX1" fmla="*/ 46 w 10000"/>
                <a:gd name="connsiteY1" fmla="*/ 7280 h 10214"/>
                <a:gd name="connsiteX2" fmla="*/ 1152 w 10000"/>
                <a:gd name="connsiteY2" fmla="*/ 4975 h 10214"/>
                <a:gd name="connsiteX3" fmla="*/ 2037 w 10000"/>
                <a:gd name="connsiteY3" fmla="*/ 3717 h 10214"/>
                <a:gd name="connsiteX4" fmla="*/ 6682 w 10000"/>
                <a:gd name="connsiteY4" fmla="*/ 784 h 10214"/>
                <a:gd name="connsiteX5" fmla="*/ 8507 w 10000"/>
                <a:gd name="connsiteY5" fmla="*/ 111 h 10214"/>
                <a:gd name="connsiteX6" fmla="*/ 10000 w 10000"/>
                <a:gd name="connsiteY6" fmla="*/ 365 h 10214"/>
                <a:gd name="connsiteX7" fmla="*/ 8451 w 10000"/>
                <a:gd name="connsiteY7" fmla="*/ 3508 h 10214"/>
                <a:gd name="connsiteX8" fmla="*/ 5798 w 10000"/>
                <a:gd name="connsiteY8" fmla="*/ 6652 h 10214"/>
                <a:gd name="connsiteX9" fmla="*/ 3586 w 10000"/>
                <a:gd name="connsiteY9" fmla="*/ 8956 h 10214"/>
                <a:gd name="connsiteX10" fmla="*/ 2700 w 10000"/>
                <a:gd name="connsiteY10" fmla="*/ 9794 h 10214"/>
                <a:gd name="connsiteX11" fmla="*/ 2480 w 10000"/>
                <a:gd name="connsiteY11" fmla="*/ 10214 h 10214"/>
                <a:gd name="connsiteX12" fmla="*/ 1816 w 10000"/>
                <a:gd name="connsiteY12" fmla="*/ 10004 h 10214"/>
                <a:gd name="connsiteX13" fmla="*/ 488 w 10000"/>
                <a:gd name="connsiteY13" fmla="*/ 9586 h 10214"/>
                <a:gd name="connsiteX0" fmla="*/ 488 w 10000"/>
                <a:gd name="connsiteY0" fmla="*/ 9586 h 10214"/>
                <a:gd name="connsiteX1" fmla="*/ 46 w 10000"/>
                <a:gd name="connsiteY1" fmla="*/ 7280 h 10214"/>
                <a:gd name="connsiteX2" fmla="*/ 1152 w 10000"/>
                <a:gd name="connsiteY2" fmla="*/ 4975 h 10214"/>
                <a:gd name="connsiteX3" fmla="*/ 6682 w 10000"/>
                <a:gd name="connsiteY3" fmla="*/ 784 h 10214"/>
                <a:gd name="connsiteX4" fmla="*/ 8507 w 10000"/>
                <a:gd name="connsiteY4" fmla="*/ 111 h 10214"/>
                <a:gd name="connsiteX5" fmla="*/ 10000 w 10000"/>
                <a:gd name="connsiteY5" fmla="*/ 365 h 10214"/>
                <a:gd name="connsiteX6" fmla="*/ 8451 w 10000"/>
                <a:gd name="connsiteY6" fmla="*/ 3508 h 10214"/>
                <a:gd name="connsiteX7" fmla="*/ 5798 w 10000"/>
                <a:gd name="connsiteY7" fmla="*/ 6652 h 10214"/>
                <a:gd name="connsiteX8" fmla="*/ 3586 w 10000"/>
                <a:gd name="connsiteY8" fmla="*/ 8956 h 10214"/>
                <a:gd name="connsiteX9" fmla="*/ 2700 w 10000"/>
                <a:gd name="connsiteY9" fmla="*/ 9794 h 10214"/>
                <a:gd name="connsiteX10" fmla="*/ 2480 w 10000"/>
                <a:gd name="connsiteY10" fmla="*/ 10214 h 10214"/>
                <a:gd name="connsiteX11" fmla="*/ 1816 w 10000"/>
                <a:gd name="connsiteY11" fmla="*/ 10004 h 10214"/>
                <a:gd name="connsiteX12" fmla="*/ 488 w 10000"/>
                <a:gd name="connsiteY12" fmla="*/ 9586 h 10214"/>
                <a:gd name="connsiteX0" fmla="*/ 488 w 10000"/>
                <a:gd name="connsiteY0" fmla="*/ 9586 h 10214"/>
                <a:gd name="connsiteX1" fmla="*/ 46 w 10000"/>
                <a:gd name="connsiteY1" fmla="*/ 7280 h 10214"/>
                <a:gd name="connsiteX2" fmla="*/ 1152 w 10000"/>
                <a:gd name="connsiteY2" fmla="*/ 4975 h 10214"/>
                <a:gd name="connsiteX3" fmla="*/ 8507 w 10000"/>
                <a:gd name="connsiteY3" fmla="*/ 111 h 10214"/>
                <a:gd name="connsiteX4" fmla="*/ 10000 w 10000"/>
                <a:gd name="connsiteY4" fmla="*/ 365 h 10214"/>
                <a:gd name="connsiteX5" fmla="*/ 8451 w 10000"/>
                <a:gd name="connsiteY5" fmla="*/ 3508 h 10214"/>
                <a:gd name="connsiteX6" fmla="*/ 5798 w 10000"/>
                <a:gd name="connsiteY6" fmla="*/ 6652 h 10214"/>
                <a:gd name="connsiteX7" fmla="*/ 3586 w 10000"/>
                <a:gd name="connsiteY7" fmla="*/ 8956 h 10214"/>
                <a:gd name="connsiteX8" fmla="*/ 2700 w 10000"/>
                <a:gd name="connsiteY8" fmla="*/ 9794 h 10214"/>
                <a:gd name="connsiteX9" fmla="*/ 2480 w 10000"/>
                <a:gd name="connsiteY9" fmla="*/ 10214 h 10214"/>
                <a:gd name="connsiteX10" fmla="*/ 1816 w 10000"/>
                <a:gd name="connsiteY10" fmla="*/ 10004 h 10214"/>
                <a:gd name="connsiteX11" fmla="*/ 488 w 10000"/>
                <a:gd name="connsiteY11" fmla="*/ 9586 h 10214"/>
                <a:gd name="connsiteX0" fmla="*/ 488 w 10000"/>
                <a:gd name="connsiteY0" fmla="*/ 9586 h 10214"/>
                <a:gd name="connsiteX1" fmla="*/ 46 w 10000"/>
                <a:gd name="connsiteY1" fmla="*/ 7280 h 10214"/>
                <a:gd name="connsiteX2" fmla="*/ 8507 w 10000"/>
                <a:gd name="connsiteY2" fmla="*/ 111 h 10214"/>
                <a:gd name="connsiteX3" fmla="*/ 10000 w 10000"/>
                <a:gd name="connsiteY3" fmla="*/ 365 h 10214"/>
                <a:gd name="connsiteX4" fmla="*/ 8451 w 10000"/>
                <a:gd name="connsiteY4" fmla="*/ 3508 h 10214"/>
                <a:gd name="connsiteX5" fmla="*/ 5798 w 10000"/>
                <a:gd name="connsiteY5" fmla="*/ 6652 h 10214"/>
                <a:gd name="connsiteX6" fmla="*/ 3586 w 10000"/>
                <a:gd name="connsiteY6" fmla="*/ 8956 h 10214"/>
                <a:gd name="connsiteX7" fmla="*/ 2700 w 10000"/>
                <a:gd name="connsiteY7" fmla="*/ 9794 h 10214"/>
                <a:gd name="connsiteX8" fmla="*/ 2480 w 10000"/>
                <a:gd name="connsiteY8" fmla="*/ 10214 h 10214"/>
                <a:gd name="connsiteX9" fmla="*/ 1816 w 10000"/>
                <a:gd name="connsiteY9" fmla="*/ 10004 h 10214"/>
                <a:gd name="connsiteX10" fmla="*/ 488 w 10000"/>
                <a:gd name="connsiteY10" fmla="*/ 9586 h 10214"/>
                <a:gd name="connsiteX0" fmla="*/ 0 w 9512"/>
                <a:gd name="connsiteY0" fmla="*/ 9586 h 10214"/>
                <a:gd name="connsiteX1" fmla="*/ 8019 w 9512"/>
                <a:gd name="connsiteY1" fmla="*/ 111 h 10214"/>
                <a:gd name="connsiteX2" fmla="*/ 9512 w 9512"/>
                <a:gd name="connsiteY2" fmla="*/ 365 h 10214"/>
                <a:gd name="connsiteX3" fmla="*/ 7963 w 9512"/>
                <a:gd name="connsiteY3" fmla="*/ 3508 h 10214"/>
                <a:gd name="connsiteX4" fmla="*/ 5310 w 9512"/>
                <a:gd name="connsiteY4" fmla="*/ 6652 h 10214"/>
                <a:gd name="connsiteX5" fmla="*/ 3098 w 9512"/>
                <a:gd name="connsiteY5" fmla="*/ 8956 h 10214"/>
                <a:gd name="connsiteX6" fmla="*/ 2212 w 9512"/>
                <a:gd name="connsiteY6" fmla="*/ 9794 h 10214"/>
                <a:gd name="connsiteX7" fmla="*/ 1992 w 9512"/>
                <a:gd name="connsiteY7" fmla="*/ 10214 h 10214"/>
                <a:gd name="connsiteX8" fmla="*/ 1328 w 9512"/>
                <a:gd name="connsiteY8" fmla="*/ 10004 h 10214"/>
                <a:gd name="connsiteX9" fmla="*/ 0 w 9512"/>
                <a:gd name="connsiteY9" fmla="*/ 9586 h 10214"/>
                <a:gd name="connsiteX0" fmla="*/ 238 w 10238"/>
                <a:gd name="connsiteY0" fmla="*/ 9385 h 10308"/>
                <a:gd name="connsiteX1" fmla="*/ 8668 w 10238"/>
                <a:gd name="connsiteY1" fmla="*/ 109 h 10308"/>
                <a:gd name="connsiteX2" fmla="*/ 10238 w 10238"/>
                <a:gd name="connsiteY2" fmla="*/ 357 h 10308"/>
                <a:gd name="connsiteX3" fmla="*/ 8610 w 10238"/>
                <a:gd name="connsiteY3" fmla="*/ 3435 h 10308"/>
                <a:gd name="connsiteX4" fmla="*/ 5820 w 10238"/>
                <a:gd name="connsiteY4" fmla="*/ 6513 h 10308"/>
                <a:gd name="connsiteX5" fmla="*/ 3495 w 10238"/>
                <a:gd name="connsiteY5" fmla="*/ 8768 h 10308"/>
                <a:gd name="connsiteX6" fmla="*/ 2563 w 10238"/>
                <a:gd name="connsiteY6" fmla="*/ 9589 h 10308"/>
                <a:gd name="connsiteX7" fmla="*/ 2332 w 10238"/>
                <a:gd name="connsiteY7" fmla="*/ 10000 h 10308"/>
                <a:gd name="connsiteX8" fmla="*/ 238 w 10238"/>
                <a:gd name="connsiteY8" fmla="*/ 9385 h 10308"/>
                <a:gd name="connsiteX0" fmla="*/ 221 w 10221"/>
                <a:gd name="connsiteY0" fmla="*/ 9385 h 10171"/>
                <a:gd name="connsiteX1" fmla="*/ 8651 w 10221"/>
                <a:gd name="connsiteY1" fmla="*/ 109 h 10171"/>
                <a:gd name="connsiteX2" fmla="*/ 10221 w 10221"/>
                <a:gd name="connsiteY2" fmla="*/ 357 h 10171"/>
                <a:gd name="connsiteX3" fmla="*/ 8593 w 10221"/>
                <a:gd name="connsiteY3" fmla="*/ 3435 h 10171"/>
                <a:gd name="connsiteX4" fmla="*/ 5803 w 10221"/>
                <a:gd name="connsiteY4" fmla="*/ 6513 h 10171"/>
                <a:gd name="connsiteX5" fmla="*/ 3478 w 10221"/>
                <a:gd name="connsiteY5" fmla="*/ 8768 h 10171"/>
                <a:gd name="connsiteX6" fmla="*/ 2546 w 10221"/>
                <a:gd name="connsiteY6" fmla="*/ 9589 h 10171"/>
                <a:gd name="connsiteX7" fmla="*/ 221 w 10221"/>
                <a:gd name="connsiteY7" fmla="*/ 9385 h 10171"/>
                <a:gd name="connsiteX0" fmla="*/ 0 w 10000"/>
                <a:gd name="connsiteY0" fmla="*/ 9385 h 9385"/>
                <a:gd name="connsiteX1" fmla="*/ 8430 w 10000"/>
                <a:gd name="connsiteY1" fmla="*/ 109 h 9385"/>
                <a:gd name="connsiteX2" fmla="*/ 10000 w 10000"/>
                <a:gd name="connsiteY2" fmla="*/ 357 h 9385"/>
                <a:gd name="connsiteX3" fmla="*/ 8372 w 10000"/>
                <a:gd name="connsiteY3" fmla="*/ 3435 h 9385"/>
                <a:gd name="connsiteX4" fmla="*/ 5582 w 10000"/>
                <a:gd name="connsiteY4" fmla="*/ 6513 h 9385"/>
                <a:gd name="connsiteX5" fmla="*/ 3257 w 10000"/>
                <a:gd name="connsiteY5" fmla="*/ 8768 h 9385"/>
                <a:gd name="connsiteX6" fmla="*/ 0 w 10000"/>
                <a:gd name="connsiteY6" fmla="*/ 9385 h 9385"/>
                <a:gd name="connsiteX0" fmla="*/ 0 w 10000"/>
                <a:gd name="connsiteY0" fmla="*/ 10000 h 10000"/>
                <a:gd name="connsiteX1" fmla="*/ 8430 w 10000"/>
                <a:gd name="connsiteY1" fmla="*/ 116 h 10000"/>
                <a:gd name="connsiteX2" fmla="*/ 10000 w 10000"/>
                <a:gd name="connsiteY2" fmla="*/ 380 h 10000"/>
                <a:gd name="connsiteX3" fmla="*/ 8372 w 10000"/>
                <a:gd name="connsiteY3" fmla="*/ 3660 h 10000"/>
                <a:gd name="connsiteX4" fmla="*/ 3257 w 10000"/>
                <a:gd name="connsiteY4" fmla="*/ 9343 h 10000"/>
                <a:gd name="connsiteX5" fmla="*/ 0 w 10000"/>
                <a:gd name="connsiteY5" fmla="*/ 10000 h 10000"/>
                <a:gd name="connsiteX0" fmla="*/ 0 w 10000"/>
                <a:gd name="connsiteY0" fmla="*/ 10000 h 10000"/>
                <a:gd name="connsiteX1" fmla="*/ 8430 w 10000"/>
                <a:gd name="connsiteY1" fmla="*/ 116 h 10000"/>
                <a:gd name="connsiteX2" fmla="*/ 10000 w 10000"/>
                <a:gd name="connsiteY2" fmla="*/ 380 h 10000"/>
                <a:gd name="connsiteX3" fmla="*/ 3257 w 10000"/>
                <a:gd name="connsiteY3" fmla="*/ 9343 h 10000"/>
                <a:gd name="connsiteX4" fmla="*/ 0 w 10000"/>
                <a:gd name="connsiteY4" fmla="*/ 10000 h 10000"/>
                <a:gd name="connsiteX0" fmla="*/ 0 w 8477"/>
                <a:gd name="connsiteY0" fmla="*/ 9886 h 9886"/>
                <a:gd name="connsiteX1" fmla="*/ 8430 w 8477"/>
                <a:gd name="connsiteY1" fmla="*/ 2 h 9886"/>
                <a:gd name="connsiteX2" fmla="*/ 3257 w 8477"/>
                <a:gd name="connsiteY2" fmla="*/ 9229 h 9886"/>
                <a:gd name="connsiteX3" fmla="*/ 0 w 8477"/>
                <a:gd name="connsiteY3" fmla="*/ 9886 h 9886"/>
                <a:gd name="connsiteX0" fmla="*/ 0 w 10000"/>
                <a:gd name="connsiteY0" fmla="*/ 10000 h 10000"/>
                <a:gd name="connsiteX1" fmla="*/ 9945 w 10000"/>
                <a:gd name="connsiteY1" fmla="*/ 2 h 10000"/>
                <a:gd name="connsiteX2" fmla="*/ 3842 w 10000"/>
                <a:gd name="connsiteY2" fmla="*/ 9335 h 10000"/>
                <a:gd name="connsiteX3" fmla="*/ 0 w 10000"/>
                <a:gd name="connsiteY3" fmla="*/ 10000 h 10000"/>
                <a:gd name="connsiteX0" fmla="*/ 0 w 10590"/>
                <a:gd name="connsiteY0" fmla="*/ 9998 h 9998"/>
                <a:gd name="connsiteX1" fmla="*/ 9945 w 10590"/>
                <a:gd name="connsiteY1" fmla="*/ 0 h 9998"/>
                <a:gd name="connsiteX2" fmla="*/ 3842 w 10590"/>
                <a:gd name="connsiteY2" fmla="*/ 9333 h 9998"/>
                <a:gd name="connsiteX3" fmla="*/ 0 w 10590"/>
                <a:gd name="connsiteY3" fmla="*/ 9998 h 9998"/>
                <a:gd name="connsiteX0" fmla="*/ 0 w 10112"/>
                <a:gd name="connsiteY0" fmla="*/ 10000 h 10000"/>
                <a:gd name="connsiteX1" fmla="*/ 9391 w 10112"/>
                <a:gd name="connsiteY1" fmla="*/ 0 h 10000"/>
                <a:gd name="connsiteX2" fmla="*/ 3628 w 10112"/>
                <a:gd name="connsiteY2" fmla="*/ 9335 h 10000"/>
                <a:gd name="connsiteX3" fmla="*/ 0 w 10112"/>
                <a:gd name="connsiteY3" fmla="*/ 10000 h 10000"/>
                <a:gd name="connsiteX0" fmla="*/ 25 w 10137"/>
                <a:gd name="connsiteY0" fmla="*/ 10000 h 11069"/>
                <a:gd name="connsiteX1" fmla="*/ 9416 w 10137"/>
                <a:gd name="connsiteY1" fmla="*/ 0 h 11069"/>
                <a:gd name="connsiteX2" fmla="*/ 3653 w 10137"/>
                <a:gd name="connsiteY2" fmla="*/ 9335 h 11069"/>
                <a:gd name="connsiteX3" fmla="*/ 25 w 10137"/>
                <a:gd name="connsiteY3" fmla="*/ 10000 h 11069"/>
                <a:gd name="connsiteX0" fmla="*/ 0 w 10112"/>
                <a:gd name="connsiteY0" fmla="*/ 10000 h 10000"/>
                <a:gd name="connsiteX1" fmla="*/ 9391 w 10112"/>
                <a:gd name="connsiteY1" fmla="*/ 0 h 10000"/>
                <a:gd name="connsiteX2" fmla="*/ 3628 w 10112"/>
                <a:gd name="connsiteY2" fmla="*/ 9335 h 10000"/>
                <a:gd name="connsiteX3" fmla="*/ 0 w 10112"/>
                <a:gd name="connsiteY3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12" h="10000">
                  <a:moveTo>
                    <a:pt x="0" y="10000"/>
                  </a:moveTo>
                  <a:cubicBezTo>
                    <a:pt x="181" y="7598"/>
                    <a:pt x="5471" y="960"/>
                    <a:pt x="9391" y="0"/>
                  </a:cubicBezTo>
                  <a:cubicBezTo>
                    <a:pt x="12059" y="3199"/>
                    <a:pt x="6695" y="8551"/>
                    <a:pt x="3628" y="9335"/>
                  </a:cubicBezTo>
                  <a:lnTo>
                    <a:pt x="0" y="10000"/>
                  </a:ln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5" name="Freeform 2184"/>
            <p:cNvSpPr>
              <a:spLocks/>
            </p:cNvSpPr>
            <p:nvPr/>
          </p:nvSpPr>
          <p:spPr bwMode="ltGray">
            <a:xfrm flipH="1">
              <a:off x="5102707" y="700864"/>
              <a:ext cx="172814" cy="122510"/>
            </a:xfrm>
            <a:custGeom>
              <a:avLst/>
              <a:gdLst>
                <a:gd name="T0" fmla="*/ 1 w 36"/>
                <a:gd name="T1" fmla="*/ 2 h 22"/>
                <a:gd name="T2" fmla="*/ 2 w 36"/>
                <a:gd name="T3" fmla="*/ 8 h 22"/>
                <a:gd name="T4" fmla="*/ 7 w 36"/>
                <a:gd name="T5" fmla="*/ 14 h 22"/>
                <a:gd name="T6" fmla="*/ 11 w 36"/>
                <a:gd name="T7" fmla="*/ 17 h 22"/>
                <a:gd name="T8" fmla="*/ 22 w 36"/>
                <a:gd name="T9" fmla="*/ 21 h 22"/>
                <a:gd name="T10" fmla="*/ 27 w 36"/>
                <a:gd name="T11" fmla="*/ 22 h 22"/>
                <a:gd name="T12" fmla="*/ 31 w 36"/>
                <a:gd name="T13" fmla="*/ 22 h 22"/>
                <a:gd name="T14" fmla="*/ 36 w 36"/>
                <a:gd name="T15" fmla="*/ 21 h 22"/>
                <a:gd name="T16" fmla="*/ 29 w 36"/>
                <a:gd name="T17" fmla="*/ 14 h 22"/>
                <a:gd name="T18" fmla="*/ 19 w 36"/>
                <a:gd name="T19" fmla="*/ 7 h 22"/>
                <a:gd name="T20" fmla="*/ 10 w 36"/>
                <a:gd name="T21" fmla="*/ 2 h 22"/>
                <a:gd name="T22" fmla="*/ 7 w 36"/>
                <a:gd name="T23" fmla="*/ 1 h 22"/>
                <a:gd name="T24" fmla="*/ 6 w 36"/>
                <a:gd name="T25" fmla="*/ 0 h 22"/>
                <a:gd name="T26" fmla="*/ 4 w 36"/>
                <a:gd name="T27" fmla="*/ 1 h 22"/>
                <a:gd name="T28" fmla="*/ 1 w 36"/>
                <a:gd name="T29" fmla="*/ 2 h 22"/>
                <a:gd name="connsiteX0" fmla="*/ 70 w 9792"/>
                <a:gd name="connsiteY0" fmla="*/ 909 h 10000"/>
                <a:gd name="connsiteX1" fmla="*/ 348 w 9792"/>
                <a:gd name="connsiteY1" fmla="*/ 3636 h 10000"/>
                <a:gd name="connsiteX2" fmla="*/ 1736 w 9792"/>
                <a:gd name="connsiteY2" fmla="*/ 6364 h 10000"/>
                <a:gd name="connsiteX3" fmla="*/ 2848 w 9792"/>
                <a:gd name="connsiteY3" fmla="*/ 7727 h 10000"/>
                <a:gd name="connsiteX4" fmla="*/ 5903 w 9792"/>
                <a:gd name="connsiteY4" fmla="*/ 9545 h 10000"/>
                <a:gd name="connsiteX5" fmla="*/ 7292 w 9792"/>
                <a:gd name="connsiteY5" fmla="*/ 10000 h 10000"/>
                <a:gd name="connsiteX6" fmla="*/ 8403 w 9792"/>
                <a:gd name="connsiteY6" fmla="*/ 10000 h 10000"/>
                <a:gd name="connsiteX7" fmla="*/ 9792 w 9792"/>
                <a:gd name="connsiteY7" fmla="*/ 9545 h 10000"/>
                <a:gd name="connsiteX8" fmla="*/ 7848 w 9792"/>
                <a:gd name="connsiteY8" fmla="*/ 6364 h 10000"/>
                <a:gd name="connsiteX9" fmla="*/ 5070 w 9792"/>
                <a:gd name="connsiteY9" fmla="*/ 3182 h 10000"/>
                <a:gd name="connsiteX10" fmla="*/ 2570 w 9792"/>
                <a:gd name="connsiteY10" fmla="*/ 909 h 10000"/>
                <a:gd name="connsiteX11" fmla="*/ 1736 w 9792"/>
                <a:gd name="connsiteY11" fmla="*/ 455 h 10000"/>
                <a:gd name="connsiteX12" fmla="*/ 1459 w 9792"/>
                <a:gd name="connsiteY12" fmla="*/ 0 h 10000"/>
                <a:gd name="connsiteX13" fmla="*/ 70 w 9792"/>
                <a:gd name="connsiteY13" fmla="*/ 909 h 10000"/>
                <a:gd name="connsiteX0" fmla="*/ 0 w 9929"/>
                <a:gd name="connsiteY0" fmla="*/ 909 h 10000"/>
                <a:gd name="connsiteX1" fmla="*/ 1702 w 9929"/>
                <a:gd name="connsiteY1" fmla="*/ 6364 h 10000"/>
                <a:gd name="connsiteX2" fmla="*/ 2837 w 9929"/>
                <a:gd name="connsiteY2" fmla="*/ 7727 h 10000"/>
                <a:gd name="connsiteX3" fmla="*/ 5957 w 9929"/>
                <a:gd name="connsiteY3" fmla="*/ 9545 h 10000"/>
                <a:gd name="connsiteX4" fmla="*/ 7376 w 9929"/>
                <a:gd name="connsiteY4" fmla="*/ 10000 h 10000"/>
                <a:gd name="connsiteX5" fmla="*/ 8510 w 9929"/>
                <a:gd name="connsiteY5" fmla="*/ 10000 h 10000"/>
                <a:gd name="connsiteX6" fmla="*/ 9929 w 9929"/>
                <a:gd name="connsiteY6" fmla="*/ 9545 h 10000"/>
                <a:gd name="connsiteX7" fmla="*/ 7944 w 9929"/>
                <a:gd name="connsiteY7" fmla="*/ 6364 h 10000"/>
                <a:gd name="connsiteX8" fmla="*/ 5107 w 9929"/>
                <a:gd name="connsiteY8" fmla="*/ 3182 h 10000"/>
                <a:gd name="connsiteX9" fmla="*/ 2554 w 9929"/>
                <a:gd name="connsiteY9" fmla="*/ 909 h 10000"/>
                <a:gd name="connsiteX10" fmla="*/ 1702 w 9929"/>
                <a:gd name="connsiteY10" fmla="*/ 455 h 10000"/>
                <a:gd name="connsiteX11" fmla="*/ 1419 w 9929"/>
                <a:gd name="connsiteY11" fmla="*/ 0 h 10000"/>
                <a:gd name="connsiteX12" fmla="*/ 0 w 9929"/>
                <a:gd name="connsiteY12" fmla="*/ 909 h 10000"/>
                <a:gd name="connsiteX0" fmla="*/ 0 w 10000"/>
                <a:gd name="connsiteY0" fmla="*/ 597 h 9688"/>
                <a:gd name="connsiteX1" fmla="*/ 1714 w 10000"/>
                <a:gd name="connsiteY1" fmla="*/ 6052 h 9688"/>
                <a:gd name="connsiteX2" fmla="*/ 2857 w 10000"/>
                <a:gd name="connsiteY2" fmla="*/ 7415 h 9688"/>
                <a:gd name="connsiteX3" fmla="*/ 6000 w 10000"/>
                <a:gd name="connsiteY3" fmla="*/ 9233 h 9688"/>
                <a:gd name="connsiteX4" fmla="*/ 7429 w 10000"/>
                <a:gd name="connsiteY4" fmla="*/ 9688 h 9688"/>
                <a:gd name="connsiteX5" fmla="*/ 8571 w 10000"/>
                <a:gd name="connsiteY5" fmla="*/ 9688 h 9688"/>
                <a:gd name="connsiteX6" fmla="*/ 10000 w 10000"/>
                <a:gd name="connsiteY6" fmla="*/ 9233 h 9688"/>
                <a:gd name="connsiteX7" fmla="*/ 8001 w 10000"/>
                <a:gd name="connsiteY7" fmla="*/ 6052 h 9688"/>
                <a:gd name="connsiteX8" fmla="*/ 5144 w 10000"/>
                <a:gd name="connsiteY8" fmla="*/ 2870 h 9688"/>
                <a:gd name="connsiteX9" fmla="*/ 2572 w 10000"/>
                <a:gd name="connsiteY9" fmla="*/ 597 h 9688"/>
                <a:gd name="connsiteX10" fmla="*/ 1714 w 10000"/>
                <a:gd name="connsiteY10" fmla="*/ 143 h 9688"/>
                <a:gd name="connsiteX11" fmla="*/ 0 w 10000"/>
                <a:gd name="connsiteY11" fmla="*/ 597 h 9688"/>
                <a:gd name="connsiteX0" fmla="*/ 0 w 10000"/>
                <a:gd name="connsiteY0" fmla="*/ 616 h 10000"/>
                <a:gd name="connsiteX1" fmla="*/ 2857 w 10000"/>
                <a:gd name="connsiteY1" fmla="*/ 7654 h 10000"/>
                <a:gd name="connsiteX2" fmla="*/ 6000 w 10000"/>
                <a:gd name="connsiteY2" fmla="*/ 9530 h 10000"/>
                <a:gd name="connsiteX3" fmla="*/ 7429 w 10000"/>
                <a:gd name="connsiteY3" fmla="*/ 10000 h 10000"/>
                <a:gd name="connsiteX4" fmla="*/ 8571 w 10000"/>
                <a:gd name="connsiteY4" fmla="*/ 10000 h 10000"/>
                <a:gd name="connsiteX5" fmla="*/ 10000 w 10000"/>
                <a:gd name="connsiteY5" fmla="*/ 9530 h 10000"/>
                <a:gd name="connsiteX6" fmla="*/ 8001 w 10000"/>
                <a:gd name="connsiteY6" fmla="*/ 6247 h 10000"/>
                <a:gd name="connsiteX7" fmla="*/ 5144 w 10000"/>
                <a:gd name="connsiteY7" fmla="*/ 2962 h 10000"/>
                <a:gd name="connsiteX8" fmla="*/ 2572 w 10000"/>
                <a:gd name="connsiteY8" fmla="*/ 616 h 10000"/>
                <a:gd name="connsiteX9" fmla="*/ 1714 w 10000"/>
                <a:gd name="connsiteY9" fmla="*/ 148 h 10000"/>
                <a:gd name="connsiteX10" fmla="*/ 0 w 10000"/>
                <a:gd name="connsiteY10" fmla="*/ 616 h 10000"/>
                <a:gd name="connsiteX0" fmla="*/ 0 w 10000"/>
                <a:gd name="connsiteY0" fmla="*/ 616 h 10000"/>
                <a:gd name="connsiteX1" fmla="*/ 2857 w 10000"/>
                <a:gd name="connsiteY1" fmla="*/ 7654 h 10000"/>
                <a:gd name="connsiteX2" fmla="*/ 7429 w 10000"/>
                <a:gd name="connsiteY2" fmla="*/ 10000 h 10000"/>
                <a:gd name="connsiteX3" fmla="*/ 8571 w 10000"/>
                <a:gd name="connsiteY3" fmla="*/ 10000 h 10000"/>
                <a:gd name="connsiteX4" fmla="*/ 10000 w 10000"/>
                <a:gd name="connsiteY4" fmla="*/ 9530 h 10000"/>
                <a:gd name="connsiteX5" fmla="*/ 8001 w 10000"/>
                <a:gd name="connsiteY5" fmla="*/ 6247 h 10000"/>
                <a:gd name="connsiteX6" fmla="*/ 5144 w 10000"/>
                <a:gd name="connsiteY6" fmla="*/ 2962 h 10000"/>
                <a:gd name="connsiteX7" fmla="*/ 2572 w 10000"/>
                <a:gd name="connsiteY7" fmla="*/ 616 h 10000"/>
                <a:gd name="connsiteX8" fmla="*/ 1714 w 10000"/>
                <a:gd name="connsiteY8" fmla="*/ 148 h 10000"/>
                <a:gd name="connsiteX9" fmla="*/ 0 w 10000"/>
                <a:gd name="connsiteY9" fmla="*/ 616 h 10000"/>
                <a:gd name="connsiteX0" fmla="*/ 0 w 10000"/>
                <a:gd name="connsiteY0" fmla="*/ 616 h 10000"/>
                <a:gd name="connsiteX1" fmla="*/ 2857 w 10000"/>
                <a:gd name="connsiteY1" fmla="*/ 7654 h 10000"/>
                <a:gd name="connsiteX2" fmla="*/ 8571 w 10000"/>
                <a:gd name="connsiteY2" fmla="*/ 10000 h 10000"/>
                <a:gd name="connsiteX3" fmla="*/ 10000 w 10000"/>
                <a:gd name="connsiteY3" fmla="*/ 9530 h 10000"/>
                <a:gd name="connsiteX4" fmla="*/ 8001 w 10000"/>
                <a:gd name="connsiteY4" fmla="*/ 6247 h 10000"/>
                <a:gd name="connsiteX5" fmla="*/ 5144 w 10000"/>
                <a:gd name="connsiteY5" fmla="*/ 2962 h 10000"/>
                <a:gd name="connsiteX6" fmla="*/ 2572 w 10000"/>
                <a:gd name="connsiteY6" fmla="*/ 616 h 10000"/>
                <a:gd name="connsiteX7" fmla="*/ 1714 w 10000"/>
                <a:gd name="connsiteY7" fmla="*/ 148 h 10000"/>
                <a:gd name="connsiteX8" fmla="*/ 0 w 10000"/>
                <a:gd name="connsiteY8" fmla="*/ 616 h 10000"/>
                <a:gd name="connsiteX0" fmla="*/ 0 w 10000"/>
                <a:gd name="connsiteY0" fmla="*/ 616 h 9577"/>
                <a:gd name="connsiteX1" fmla="*/ 2857 w 10000"/>
                <a:gd name="connsiteY1" fmla="*/ 7654 h 9577"/>
                <a:gd name="connsiteX2" fmla="*/ 10000 w 10000"/>
                <a:gd name="connsiteY2" fmla="*/ 9530 h 9577"/>
                <a:gd name="connsiteX3" fmla="*/ 8001 w 10000"/>
                <a:gd name="connsiteY3" fmla="*/ 6247 h 9577"/>
                <a:gd name="connsiteX4" fmla="*/ 5144 w 10000"/>
                <a:gd name="connsiteY4" fmla="*/ 2962 h 9577"/>
                <a:gd name="connsiteX5" fmla="*/ 2572 w 10000"/>
                <a:gd name="connsiteY5" fmla="*/ 616 h 9577"/>
                <a:gd name="connsiteX6" fmla="*/ 1714 w 10000"/>
                <a:gd name="connsiteY6" fmla="*/ 148 h 9577"/>
                <a:gd name="connsiteX7" fmla="*/ 0 w 10000"/>
                <a:gd name="connsiteY7" fmla="*/ 616 h 9577"/>
                <a:gd name="connsiteX0" fmla="*/ 0 w 10000"/>
                <a:gd name="connsiteY0" fmla="*/ 643 h 9951"/>
                <a:gd name="connsiteX1" fmla="*/ 10000 w 10000"/>
                <a:gd name="connsiteY1" fmla="*/ 9951 h 9951"/>
                <a:gd name="connsiteX2" fmla="*/ 8001 w 10000"/>
                <a:gd name="connsiteY2" fmla="*/ 6523 h 9951"/>
                <a:gd name="connsiteX3" fmla="*/ 5144 w 10000"/>
                <a:gd name="connsiteY3" fmla="*/ 3093 h 9951"/>
                <a:gd name="connsiteX4" fmla="*/ 2572 w 10000"/>
                <a:gd name="connsiteY4" fmla="*/ 643 h 9951"/>
                <a:gd name="connsiteX5" fmla="*/ 1714 w 10000"/>
                <a:gd name="connsiteY5" fmla="*/ 155 h 9951"/>
                <a:gd name="connsiteX6" fmla="*/ 0 w 10000"/>
                <a:gd name="connsiteY6" fmla="*/ 643 h 9951"/>
                <a:gd name="connsiteX0" fmla="*/ 0 w 10108"/>
                <a:gd name="connsiteY0" fmla="*/ 646 h 10020"/>
                <a:gd name="connsiteX1" fmla="*/ 10000 w 10108"/>
                <a:gd name="connsiteY1" fmla="*/ 10000 h 10020"/>
                <a:gd name="connsiteX2" fmla="*/ 5144 w 10108"/>
                <a:gd name="connsiteY2" fmla="*/ 3108 h 10020"/>
                <a:gd name="connsiteX3" fmla="*/ 2572 w 10108"/>
                <a:gd name="connsiteY3" fmla="*/ 646 h 10020"/>
                <a:gd name="connsiteX4" fmla="*/ 1714 w 10108"/>
                <a:gd name="connsiteY4" fmla="*/ 156 h 10020"/>
                <a:gd name="connsiteX5" fmla="*/ 0 w 10108"/>
                <a:gd name="connsiteY5" fmla="*/ 646 h 10020"/>
                <a:gd name="connsiteX0" fmla="*/ 0 w 10020"/>
                <a:gd name="connsiteY0" fmla="*/ 646 h 10000"/>
                <a:gd name="connsiteX1" fmla="*/ 10000 w 10020"/>
                <a:gd name="connsiteY1" fmla="*/ 10000 h 10000"/>
                <a:gd name="connsiteX2" fmla="*/ 2572 w 10020"/>
                <a:gd name="connsiteY2" fmla="*/ 646 h 10000"/>
                <a:gd name="connsiteX3" fmla="*/ 1714 w 10020"/>
                <a:gd name="connsiteY3" fmla="*/ 156 h 10000"/>
                <a:gd name="connsiteX4" fmla="*/ 0 w 10020"/>
                <a:gd name="connsiteY4" fmla="*/ 646 h 10000"/>
                <a:gd name="connsiteX0" fmla="*/ 368 w 10388"/>
                <a:gd name="connsiteY0" fmla="*/ 0 h 9354"/>
                <a:gd name="connsiteX1" fmla="*/ 10368 w 10388"/>
                <a:gd name="connsiteY1" fmla="*/ 9354 h 9354"/>
                <a:gd name="connsiteX2" fmla="*/ 2940 w 10388"/>
                <a:gd name="connsiteY2" fmla="*/ 0 h 9354"/>
                <a:gd name="connsiteX3" fmla="*/ 368 w 10388"/>
                <a:gd name="connsiteY3" fmla="*/ 0 h 9354"/>
                <a:gd name="connsiteX0" fmla="*/ 354 w 10000"/>
                <a:gd name="connsiteY0" fmla="*/ 0 h 10000"/>
                <a:gd name="connsiteX1" fmla="*/ 9981 w 10000"/>
                <a:gd name="connsiteY1" fmla="*/ 10000 h 10000"/>
                <a:gd name="connsiteX2" fmla="*/ 2830 w 10000"/>
                <a:gd name="connsiteY2" fmla="*/ 0 h 10000"/>
                <a:gd name="connsiteX3" fmla="*/ 354 w 10000"/>
                <a:gd name="connsiteY3" fmla="*/ 0 h 10000"/>
                <a:gd name="connsiteX0" fmla="*/ 354 w 10000"/>
                <a:gd name="connsiteY0" fmla="*/ 0 h 10000"/>
                <a:gd name="connsiteX1" fmla="*/ 9981 w 10000"/>
                <a:gd name="connsiteY1" fmla="*/ 10000 h 10000"/>
                <a:gd name="connsiteX2" fmla="*/ 2830 w 10000"/>
                <a:gd name="connsiteY2" fmla="*/ 0 h 10000"/>
                <a:gd name="connsiteX3" fmla="*/ 354 w 10000"/>
                <a:gd name="connsiteY3" fmla="*/ 0 h 10000"/>
                <a:gd name="connsiteX0" fmla="*/ 0 w 9646"/>
                <a:gd name="connsiteY0" fmla="*/ 0 h 10000"/>
                <a:gd name="connsiteX1" fmla="*/ 9627 w 9646"/>
                <a:gd name="connsiteY1" fmla="*/ 10000 h 10000"/>
                <a:gd name="connsiteX2" fmla="*/ 2476 w 9646"/>
                <a:gd name="connsiteY2" fmla="*/ 0 h 10000"/>
                <a:gd name="connsiteX3" fmla="*/ 0 w 9646"/>
                <a:gd name="connsiteY3" fmla="*/ 0 h 10000"/>
                <a:gd name="connsiteX0" fmla="*/ 0 w 10000"/>
                <a:gd name="connsiteY0" fmla="*/ 0 h 10000"/>
                <a:gd name="connsiteX1" fmla="*/ 9980 w 10000"/>
                <a:gd name="connsiteY1" fmla="*/ 10000 h 10000"/>
                <a:gd name="connsiteX2" fmla="*/ 2567 w 10000"/>
                <a:gd name="connsiteY2" fmla="*/ 0 h 10000"/>
                <a:gd name="connsiteX3" fmla="*/ 0 w 10000"/>
                <a:gd name="connsiteY3" fmla="*/ 0 h 10000"/>
                <a:gd name="connsiteX0" fmla="*/ 0 w 10173"/>
                <a:gd name="connsiteY0" fmla="*/ 0 h 10221"/>
                <a:gd name="connsiteX1" fmla="*/ 10154 w 10173"/>
                <a:gd name="connsiteY1" fmla="*/ 10221 h 10221"/>
                <a:gd name="connsiteX2" fmla="*/ 2567 w 10173"/>
                <a:gd name="connsiteY2" fmla="*/ 0 h 10221"/>
                <a:gd name="connsiteX3" fmla="*/ 0 w 10173"/>
                <a:gd name="connsiteY3" fmla="*/ 0 h 10221"/>
                <a:gd name="connsiteX0" fmla="*/ 0 w 10154"/>
                <a:gd name="connsiteY0" fmla="*/ 0 h 10221"/>
                <a:gd name="connsiteX1" fmla="*/ 10154 w 10154"/>
                <a:gd name="connsiteY1" fmla="*/ 10221 h 10221"/>
                <a:gd name="connsiteX2" fmla="*/ 2567 w 10154"/>
                <a:gd name="connsiteY2" fmla="*/ 0 h 10221"/>
                <a:gd name="connsiteX3" fmla="*/ 0 w 10154"/>
                <a:gd name="connsiteY3" fmla="*/ 0 h 10221"/>
                <a:gd name="connsiteX0" fmla="*/ 0 w 10850"/>
                <a:gd name="connsiteY0" fmla="*/ 885 h 10221"/>
                <a:gd name="connsiteX1" fmla="*/ 10850 w 10850"/>
                <a:gd name="connsiteY1" fmla="*/ 10221 h 10221"/>
                <a:gd name="connsiteX2" fmla="*/ 3263 w 10850"/>
                <a:gd name="connsiteY2" fmla="*/ 0 h 10221"/>
                <a:gd name="connsiteX3" fmla="*/ 0 w 10850"/>
                <a:gd name="connsiteY3" fmla="*/ 885 h 10221"/>
                <a:gd name="connsiteX0" fmla="*/ 0 w 10850"/>
                <a:gd name="connsiteY0" fmla="*/ 664 h 10000"/>
                <a:gd name="connsiteX1" fmla="*/ 10850 w 10850"/>
                <a:gd name="connsiteY1" fmla="*/ 10000 h 10000"/>
                <a:gd name="connsiteX2" fmla="*/ 3263 w 10850"/>
                <a:gd name="connsiteY2" fmla="*/ 0 h 10000"/>
                <a:gd name="connsiteX3" fmla="*/ 0 w 10850"/>
                <a:gd name="connsiteY3" fmla="*/ 664 h 10000"/>
                <a:gd name="connsiteX0" fmla="*/ 0 w 11253"/>
                <a:gd name="connsiteY0" fmla="*/ 664 h 10000"/>
                <a:gd name="connsiteX1" fmla="*/ 10850 w 11253"/>
                <a:gd name="connsiteY1" fmla="*/ 10000 h 10000"/>
                <a:gd name="connsiteX2" fmla="*/ 3263 w 11253"/>
                <a:gd name="connsiteY2" fmla="*/ 0 h 10000"/>
                <a:gd name="connsiteX3" fmla="*/ 0 w 11253"/>
                <a:gd name="connsiteY3" fmla="*/ 664 h 10000"/>
                <a:gd name="connsiteX0" fmla="*/ 0 w 11253"/>
                <a:gd name="connsiteY0" fmla="*/ 664 h 10143"/>
                <a:gd name="connsiteX1" fmla="*/ 10850 w 11253"/>
                <a:gd name="connsiteY1" fmla="*/ 10000 h 10143"/>
                <a:gd name="connsiteX2" fmla="*/ 3263 w 11253"/>
                <a:gd name="connsiteY2" fmla="*/ 0 h 10143"/>
                <a:gd name="connsiteX3" fmla="*/ 0 w 11253"/>
                <a:gd name="connsiteY3" fmla="*/ 664 h 1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3" h="10143">
                  <a:moveTo>
                    <a:pt x="0" y="664"/>
                  </a:moveTo>
                  <a:cubicBezTo>
                    <a:pt x="1379" y="2418"/>
                    <a:pt x="6215" y="11380"/>
                    <a:pt x="10850" y="10000"/>
                  </a:cubicBezTo>
                  <a:cubicBezTo>
                    <a:pt x="13192" y="4470"/>
                    <a:pt x="4642" y="1754"/>
                    <a:pt x="3263" y="0"/>
                  </a:cubicBezTo>
                  <a:lnTo>
                    <a:pt x="0" y="664"/>
                  </a:ln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6" name="Freeform 2185"/>
            <p:cNvSpPr>
              <a:spLocks/>
            </p:cNvSpPr>
            <p:nvPr/>
          </p:nvSpPr>
          <p:spPr bwMode="ltGray">
            <a:xfrm flipH="1">
              <a:off x="5329850" y="559287"/>
              <a:ext cx="159783" cy="159229"/>
            </a:xfrm>
            <a:custGeom>
              <a:avLst/>
              <a:gdLst>
                <a:gd name="T0" fmla="*/ 0 w 28"/>
                <a:gd name="T1" fmla="*/ 21 h 23"/>
                <a:gd name="T2" fmla="*/ 5 w 28"/>
                <a:gd name="T3" fmla="*/ 23 h 23"/>
                <a:gd name="T4" fmla="*/ 12 w 28"/>
                <a:gd name="T5" fmla="*/ 20 h 23"/>
                <a:gd name="T6" fmla="*/ 15 w 28"/>
                <a:gd name="T7" fmla="*/ 18 h 23"/>
                <a:gd name="T8" fmla="*/ 23 w 28"/>
                <a:gd name="T9" fmla="*/ 11 h 23"/>
                <a:gd name="T10" fmla="*/ 25 w 28"/>
                <a:gd name="T11" fmla="*/ 8 h 23"/>
                <a:gd name="T12" fmla="*/ 27 w 28"/>
                <a:gd name="T13" fmla="*/ 4 h 23"/>
                <a:gd name="T14" fmla="*/ 28 w 28"/>
                <a:gd name="T15" fmla="*/ 0 h 23"/>
                <a:gd name="T16" fmla="*/ 19 w 28"/>
                <a:gd name="T17" fmla="*/ 3 h 23"/>
                <a:gd name="T18" fmla="*/ 10 w 28"/>
                <a:gd name="T19" fmla="*/ 8 h 23"/>
                <a:gd name="T20" fmla="*/ 3 w 28"/>
                <a:gd name="T21" fmla="*/ 13 h 23"/>
                <a:gd name="T22" fmla="*/ 1 w 28"/>
                <a:gd name="T23" fmla="*/ 16 h 23"/>
                <a:gd name="T24" fmla="*/ 0 w 28"/>
                <a:gd name="T25" fmla="*/ 16 h 23"/>
                <a:gd name="T26" fmla="*/ 0 w 28"/>
                <a:gd name="T27" fmla="*/ 18 h 23"/>
                <a:gd name="T28" fmla="*/ 0 w 28"/>
                <a:gd name="T29" fmla="*/ 21 h 23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4286 w 10000"/>
                <a:gd name="connsiteY2" fmla="*/ 8696 h 10000"/>
                <a:gd name="connsiteX3" fmla="*/ 5357 w 10000"/>
                <a:gd name="connsiteY3" fmla="*/ 7826 h 10000"/>
                <a:gd name="connsiteX4" fmla="*/ 8214 w 10000"/>
                <a:gd name="connsiteY4" fmla="*/ 4783 h 10000"/>
                <a:gd name="connsiteX5" fmla="*/ 8929 w 10000"/>
                <a:gd name="connsiteY5" fmla="*/ 3478 h 10000"/>
                <a:gd name="connsiteX6" fmla="*/ 9643 w 10000"/>
                <a:gd name="connsiteY6" fmla="*/ 1739 h 10000"/>
                <a:gd name="connsiteX7" fmla="*/ 10000 w 10000"/>
                <a:gd name="connsiteY7" fmla="*/ 0 h 10000"/>
                <a:gd name="connsiteX8" fmla="*/ 6786 w 10000"/>
                <a:gd name="connsiteY8" fmla="*/ 1304 h 10000"/>
                <a:gd name="connsiteX9" fmla="*/ 3571 w 10000"/>
                <a:gd name="connsiteY9" fmla="*/ 3478 h 10000"/>
                <a:gd name="connsiteX10" fmla="*/ 1071 w 10000"/>
                <a:gd name="connsiteY10" fmla="*/ 5652 h 10000"/>
                <a:gd name="connsiteX11" fmla="*/ 357 w 10000"/>
                <a:gd name="connsiteY11" fmla="*/ 6957 h 10000"/>
                <a:gd name="connsiteX12" fmla="*/ 0 w 10000"/>
                <a:gd name="connsiteY12" fmla="*/ 6957 h 10000"/>
                <a:gd name="connsiteX13" fmla="*/ 0 w 10000"/>
                <a:gd name="connsiteY13" fmla="*/ 9130 h 10000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4286 w 10000"/>
                <a:gd name="connsiteY2" fmla="*/ 8696 h 10000"/>
                <a:gd name="connsiteX3" fmla="*/ 5357 w 10000"/>
                <a:gd name="connsiteY3" fmla="*/ 7826 h 10000"/>
                <a:gd name="connsiteX4" fmla="*/ 8214 w 10000"/>
                <a:gd name="connsiteY4" fmla="*/ 4783 h 10000"/>
                <a:gd name="connsiteX5" fmla="*/ 8929 w 10000"/>
                <a:gd name="connsiteY5" fmla="*/ 3478 h 10000"/>
                <a:gd name="connsiteX6" fmla="*/ 9643 w 10000"/>
                <a:gd name="connsiteY6" fmla="*/ 1739 h 10000"/>
                <a:gd name="connsiteX7" fmla="*/ 10000 w 10000"/>
                <a:gd name="connsiteY7" fmla="*/ 0 h 10000"/>
                <a:gd name="connsiteX8" fmla="*/ 6786 w 10000"/>
                <a:gd name="connsiteY8" fmla="*/ 1304 h 10000"/>
                <a:gd name="connsiteX9" fmla="*/ 3571 w 10000"/>
                <a:gd name="connsiteY9" fmla="*/ 3478 h 10000"/>
                <a:gd name="connsiteX10" fmla="*/ 1071 w 10000"/>
                <a:gd name="connsiteY10" fmla="*/ 5652 h 10000"/>
                <a:gd name="connsiteX11" fmla="*/ 357 w 10000"/>
                <a:gd name="connsiteY11" fmla="*/ 6957 h 10000"/>
                <a:gd name="connsiteX12" fmla="*/ 0 w 10000"/>
                <a:gd name="connsiteY12" fmla="*/ 9130 h 10000"/>
                <a:gd name="connsiteX0" fmla="*/ 15 w 10015"/>
                <a:gd name="connsiteY0" fmla="*/ 9130 h 10000"/>
                <a:gd name="connsiteX1" fmla="*/ 1801 w 10015"/>
                <a:gd name="connsiteY1" fmla="*/ 10000 h 10000"/>
                <a:gd name="connsiteX2" fmla="*/ 4301 w 10015"/>
                <a:gd name="connsiteY2" fmla="*/ 8696 h 10000"/>
                <a:gd name="connsiteX3" fmla="*/ 5372 w 10015"/>
                <a:gd name="connsiteY3" fmla="*/ 7826 h 10000"/>
                <a:gd name="connsiteX4" fmla="*/ 8229 w 10015"/>
                <a:gd name="connsiteY4" fmla="*/ 4783 h 10000"/>
                <a:gd name="connsiteX5" fmla="*/ 8944 w 10015"/>
                <a:gd name="connsiteY5" fmla="*/ 3478 h 10000"/>
                <a:gd name="connsiteX6" fmla="*/ 9658 w 10015"/>
                <a:gd name="connsiteY6" fmla="*/ 1739 h 10000"/>
                <a:gd name="connsiteX7" fmla="*/ 10015 w 10015"/>
                <a:gd name="connsiteY7" fmla="*/ 0 h 10000"/>
                <a:gd name="connsiteX8" fmla="*/ 6801 w 10015"/>
                <a:gd name="connsiteY8" fmla="*/ 1304 h 10000"/>
                <a:gd name="connsiteX9" fmla="*/ 3586 w 10015"/>
                <a:gd name="connsiteY9" fmla="*/ 3478 h 10000"/>
                <a:gd name="connsiteX10" fmla="*/ 1086 w 10015"/>
                <a:gd name="connsiteY10" fmla="*/ 5652 h 10000"/>
                <a:gd name="connsiteX11" fmla="*/ 15 w 10015"/>
                <a:gd name="connsiteY11" fmla="*/ 9130 h 10000"/>
                <a:gd name="connsiteX0" fmla="*/ 15 w 10015"/>
                <a:gd name="connsiteY0" fmla="*/ 9130 h 10000"/>
                <a:gd name="connsiteX1" fmla="*/ 1801 w 10015"/>
                <a:gd name="connsiteY1" fmla="*/ 10000 h 10000"/>
                <a:gd name="connsiteX2" fmla="*/ 4301 w 10015"/>
                <a:gd name="connsiteY2" fmla="*/ 8696 h 10000"/>
                <a:gd name="connsiteX3" fmla="*/ 5372 w 10015"/>
                <a:gd name="connsiteY3" fmla="*/ 7826 h 10000"/>
                <a:gd name="connsiteX4" fmla="*/ 8229 w 10015"/>
                <a:gd name="connsiteY4" fmla="*/ 4783 h 10000"/>
                <a:gd name="connsiteX5" fmla="*/ 8944 w 10015"/>
                <a:gd name="connsiteY5" fmla="*/ 3478 h 10000"/>
                <a:gd name="connsiteX6" fmla="*/ 9658 w 10015"/>
                <a:gd name="connsiteY6" fmla="*/ 1739 h 10000"/>
                <a:gd name="connsiteX7" fmla="*/ 10015 w 10015"/>
                <a:gd name="connsiteY7" fmla="*/ 0 h 10000"/>
                <a:gd name="connsiteX8" fmla="*/ 6801 w 10015"/>
                <a:gd name="connsiteY8" fmla="*/ 1304 h 10000"/>
                <a:gd name="connsiteX9" fmla="*/ 1086 w 10015"/>
                <a:gd name="connsiteY9" fmla="*/ 5652 h 10000"/>
                <a:gd name="connsiteX10" fmla="*/ 15 w 10015"/>
                <a:gd name="connsiteY10" fmla="*/ 9130 h 10000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4286 w 10000"/>
                <a:gd name="connsiteY2" fmla="*/ 8696 h 10000"/>
                <a:gd name="connsiteX3" fmla="*/ 5357 w 10000"/>
                <a:gd name="connsiteY3" fmla="*/ 7826 h 10000"/>
                <a:gd name="connsiteX4" fmla="*/ 8214 w 10000"/>
                <a:gd name="connsiteY4" fmla="*/ 4783 h 10000"/>
                <a:gd name="connsiteX5" fmla="*/ 8929 w 10000"/>
                <a:gd name="connsiteY5" fmla="*/ 3478 h 10000"/>
                <a:gd name="connsiteX6" fmla="*/ 9643 w 10000"/>
                <a:gd name="connsiteY6" fmla="*/ 1739 h 10000"/>
                <a:gd name="connsiteX7" fmla="*/ 10000 w 10000"/>
                <a:gd name="connsiteY7" fmla="*/ 0 h 10000"/>
                <a:gd name="connsiteX8" fmla="*/ 6786 w 10000"/>
                <a:gd name="connsiteY8" fmla="*/ 1304 h 10000"/>
                <a:gd name="connsiteX9" fmla="*/ 0 w 10000"/>
                <a:gd name="connsiteY9" fmla="*/ 9130 h 10000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5357 w 10000"/>
                <a:gd name="connsiteY2" fmla="*/ 7826 h 10000"/>
                <a:gd name="connsiteX3" fmla="*/ 8214 w 10000"/>
                <a:gd name="connsiteY3" fmla="*/ 4783 h 10000"/>
                <a:gd name="connsiteX4" fmla="*/ 8929 w 10000"/>
                <a:gd name="connsiteY4" fmla="*/ 3478 h 10000"/>
                <a:gd name="connsiteX5" fmla="*/ 9643 w 10000"/>
                <a:gd name="connsiteY5" fmla="*/ 1739 h 10000"/>
                <a:gd name="connsiteX6" fmla="*/ 10000 w 10000"/>
                <a:gd name="connsiteY6" fmla="*/ 0 h 10000"/>
                <a:gd name="connsiteX7" fmla="*/ 6786 w 10000"/>
                <a:gd name="connsiteY7" fmla="*/ 1304 h 10000"/>
                <a:gd name="connsiteX8" fmla="*/ 0 w 10000"/>
                <a:gd name="connsiteY8" fmla="*/ 9130 h 10000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4282 w 10000"/>
                <a:gd name="connsiteY2" fmla="*/ 8385 h 10000"/>
                <a:gd name="connsiteX3" fmla="*/ 5357 w 10000"/>
                <a:gd name="connsiteY3" fmla="*/ 7826 h 10000"/>
                <a:gd name="connsiteX4" fmla="*/ 8214 w 10000"/>
                <a:gd name="connsiteY4" fmla="*/ 4783 h 10000"/>
                <a:gd name="connsiteX5" fmla="*/ 8929 w 10000"/>
                <a:gd name="connsiteY5" fmla="*/ 3478 h 10000"/>
                <a:gd name="connsiteX6" fmla="*/ 9643 w 10000"/>
                <a:gd name="connsiteY6" fmla="*/ 1739 h 10000"/>
                <a:gd name="connsiteX7" fmla="*/ 10000 w 10000"/>
                <a:gd name="connsiteY7" fmla="*/ 0 h 10000"/>
                <a:gd name="connsiteX8" fmla="*/ 6786 w 10000"/>
                <a:gd name="connsiteY8" fmla="*/ 1304 h 10000"/>
                <a:gd name="connsiteX9" fmla="*/ 0 w 10000"/>
                <a:gd name="connsiteY9" fmla="*/ 9130 h 10000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4282 w 10000"/>
                <a:gd name="connsiteY2" fmla="*/ 8385 h 10000"/>
                <a:gd name="connsiteX3" fmla="*/ 5357 w 10000"/>
                <a:gd name="connsiteY3" fmla="*/ 7826 h 10000"/>
                <a:gd name="connsiteX4" fmla="*/ 8929 w 10000"/>
                <a:gd name="connsiteY4" fmla="*/ 3478 h 10000"/>
                <a:gd name="connsiteX5" fmla="*/ 9643 w 10000"/>
                <a:gd name="connsiteY5" fmla="*/ 1739 h 10000"/>
                <a:gd name="connsiteX6" fmla="*/ 10000 w 10000"/>
                <a:gd name="connsiteY6" fmla="*/ 0 h 10000"/>
                <a:gd name="connsiteX7" fmla="*/ 6786 w 10000"/>
                <a:gd name="connsiteY7" fmla="*/ 1304 h 10000"/>
                <a:gd name="connsiteX8" fmla="*/ 0 w 10000"/>
                <a:gd name="connsiteY8" fmla="*/ 9130 h 10000"/>
                <a:gd name="connsiteX0" fmla="*/ 0 w 10100"/>
                <a:gd name="connsiteY0" fmla="*/ 9130 h 10000"/>
                <a:gd name="connsiteX1" fmla="*/ 1786 w 10100"/>
                <a:gd name="connsiteY1" fmla="*/ 10000 h 10000"/>
                <a:gd name="connsiteX2" fmla="*/ 4282 w 10100"/>
                <a:gd name="connsiteY2" fmla="*/ 8385 h 10000"/>
                <a:gd name="connsiteX3" fmla="*/ 5357 w 10100"/>
                <a:gd name="connsiteY3" fmla="*/ 7826 h 10000"/>
                <a:gd name="connsiteX4" fmla="*/ 8929 w 10100"/>
                <a:gd name="connsiteY4" fmla="*/ 3478 h 10000"/>
                <a:gd name="connsiteX5" fmla="*/ 10000 w 10100"/>
                <a:gd name="connsiteY5" fmla="*/ 0 h 10000"/>
                <a:gd name="connsiteX6" fmla="*/ 6786 w 10100"/>
                <a:gd name="connsiteY6" fmla="*/ 1304 h 10000"/>
                <a:gd name="connsiteX7" fmla="*/ 0 w 10100"/>
                <a:gd name="connsiteY7" fmla="*/ 9130 h 10000"/>
                <a:gd name="connsiteX0" fmla="*/ 0 w 10266"/>
                <a:gd name="connsiteY0" fmla="*/ 9130 h 10000"/>
                <a:gd name="connsiteX1" fmla="*/ 1786 w 10266"/>
                <a:gd name="connsiteY1" fmla="*/ 10000 h 10000"/>
                <a:gd name="connsiteX2" fmla="*/ 4282 w 10266"/>
                <a:gd name="connsiteY2" fmla="*/ 8385 h 10000"/>
                <a:gd name="connsiteX3" fmla="*/ 5357 w 10266"/>
                <a:gd name="connsiteY3" fmla="*/ 7826 h 10000"/>
                <a:gd name="connsiteX4" fmla="*/ 8929 w 10266"/>
                <a:gd name="connsiteY4" fmla="*/ 3478 h 10000"/>
                <a:gd name="connsiteX5" fmla="*/ 9959 w 10266"/>
                <a:gd name="connsiteY5" fmla="*/ 1791 h 10000"/>
                <a:gd name="connsiteX6" fmla="*/ 10000 w 10266"/>
                <a:gd name="connsiteY6" fmla="*/ 0 h 10000"/>
                <a:gd name="connsiteX7" fmla="*/ 6786 w 10266"/>
                <a:gd name="connsiteY7" fmla="*/ 1304 h 10000"/>
                <a:gd name="connsiteX8" fmla="*/ 0 w 10266"/>
                <a:gd name="connsiteY8" fmla="*/ 9130 h 10000"/>
                <a:gd name="connsiteX0" fmla="*/ 0 w 10266"/>
                <a:gd name="connsiteY0" fmla="*/ 9130 h 10000"/>
                <a:gd name="connsiteX1" fmla="*/ 1786 w 10266"/>
                <a:gd name="connsiteY1" fmla="*/ 10000 h 10000"/>
                <a:gd name="connsiteX2" fmla="*/ 5357 w 10266"/>
                <a:gd name="connsiteY2" fmla="*/ 7826 h 10000"/>
                <a:gd name="connsiteX3" fmla="*/ 8929 w 10266"/>
                <a:gd name="connsiteY3" fmla="*/ 3478 h 10000"/>
                <a:gd name="connsiteX4" fmla="*/ 9959 w 10266"/>
                <a:gd name="connsiteY4" fmla="*/ 1791 h 10000"/>
                <a:gd name="connsiteX5" fmla="*/ 10000 w 10266"/>
                <a:gd name="connsiteY5" fmla="*/ 0 h 10000"/>
                <a:gd name="connsiteX6" fmla="*/ 6786 w 10266"/>
                <a:gd name="connsiteY6" fmla="*/ 1304 h 10000"/>
                <a:gd name="connsiteX7" fmla="*/ 0 w 10266"/>
                <a:gd name="connsiteY7" fmla="*/ 9130 h 10000"/>
                <a:gd name="connsiteX0" fmla="*/ 0 w 10266"/>
                <a:gd name="connsiteY0" fmla="*/ 9130 h 10000"/>
                <a:gd name="connsiteX1" fmla="*/ 1786 w 10266"/>
                <a:gd name="connsiteY1" fmla="*/ 10000 h 10000"/>
                <a:gd name="connsiteX2" fmla="*/ 8929 w 10266"/>
                <a:gd name="connsiteY2" fmla="*/ 3478 h 10000"/>
                <a:gd name="connsiteX3" fmla="*/ 9959 w 10266"/>
                <a:gd name="connsiteY3" fmla="*/ 1791 h 10000"/>
                <a:gd name="connsiteX4" fmla="*/ 10000 w 10266"/>
                <a:gd name="connsiteY4" fmla="*/ 0 h 10000"/>
                <a:gd name="connsiteX5" fmla="*/ 6786 w 10266"/>
                <a:gd name="connsiteY5" fmla="*/ 1304 h 10000"/>
                <a:gd name="connsiteX6" fmla="*/ 0 w 10266"/>
                <a:gd name="connsiteY6" fmla="*/ 9130 h 10000"/>
                <a:gd name="connsiteX0" fmla="*/ 0 w 10185"/>
                <a:gd name="connsiteY0" fmla="*/ 9130 h 10000"/>
                <a:gd name="connsiteX1" fmla="*/ 1786 w 10185"/>
                <a:gd name="connsiteY1" fmla="*/ 10000 h 10000"/>
                <a:gd name="connsiteX2" fmla="*/ 8929 w 10185"/>
                <a:gd name="connsiteY2" fmla="*/ 3478 h 10000"/>
                <a:gd name="connsiteX3" fmla="*/ 10000 w 10185"/>
                <a:gd name="connsiteY3" fmla="*/ 0 h 10000"/>
                <a:gd name="connsiteX4" fmla="*/ 6786 w 10185"/>
                <a:gd name="connsiteY4" fmla="*/ 1304 h 10000"/>
                <a:gd name="connsiteX5" fmla="*/ 0 w 10185"/>
                <a:gd name="connsiteY5" fmla="*/ 9130 h 10000"/>
                <a:gd name="connsiteX0" fmla="*/ 0 w 10000"/>
                <a:gd name="connsiteY0" fmla="*/ 9130 h 10000"/>
                <a:gd name="connsiteX1" fmla="*/ 1786 w 10000"/>
                <a:gd name="connsiteY1" fmla="*/ 10000 h 10000"/>
                <a:gd name="connsiteX2" fmla="*/ 10000 w 10000"/>
                <a:gd name="connsiteY2" fmla="*/ 0 h 10000"/>
                <a:gd name="connsiteX3" fmla="*/ 6786 w 10000"/>
                <a:gd name="connsiteY3" fmla="*/ 1304 h 10000"/>
                <a:gd name="connsiteX4" fmla="*/ 0 w 10000"/>
                <a:gd name="connsiteY4" fmla="*/ 9130 h 10000"/>
                <a:gd name="connsiteX0" fmla="*/ 0 w 10000"/>
                <a:gd name="connsiteY0" fmla="*/ 9132 h 10002"/>
                <a:gd name="connsiteX1" fmla="*/ 1786 w 10000"/>
                <a:gd name="connsiteY1" fmla="*/ 10002 h 10002"/>
                <a:gd name="connsiteX2" fmla="*/ 10000 w 10000"/>
                <a:gd name="connsiteY2" fmla="*/ 2 h 10002"/>
                <a:gd name="connsiteX3" fmla="*/ 0 w 10000"/>
                <a:gd name="connsiteY3" fmla="*/ 9132 h 10002"/>
                <a:gd name="connsiteX0" fmla="*/ 0 w 10000"/>
                <a:gd name="connsiteY0" fmla="*/ 9132 h 10002"/>
                <a:gd name="connsiteX1" fmla="*/ 1786 w 10000"/>
                <a:gd name="connsiteY1" fmla="*/ 10002 h 10002"/>
                <a:gd name="connsiteX2" fmla="*/ 10000 w 10000"/>
                <a:gd name="connsiteY2" fmla="*/ 2 h 10002"/>
                <a:gd name="connsiteX3" fmla="*/ 0 w 10000"/>
                <a:gd name="connsiteY3" fmla="*/ 9132 h 10002"/>
                <a:gd name="connsiteX0" fmla="*/ 171 w 6023"/>
                <a:gd name="connsiteY0" fmla="*/ 8583 h 10221"/>
                <a:gd name="connsiteX1" fmla="*/ 1957 w 6023"/>
                <a:gd name="connsiteY1" fmla="*/ 9453 h 10221"/>
                <a:gd name="connsiteX2" fmla="*/ 6023 w 6023"/>
                <a:gd name="connsiteY2" fmla="*/ 3 h 10221"/>
                <a:gd name="connsiteX3" fmla="*/ 171 w 6023"/>
                <a:gd name="connsiteY3" fmla="*/ 8583 h 10221"/>
                <a:gd name="connsiteX0" fmla="*/ 1113 w 19892"/>
                <a:gd name="connsiteY0" fmla="*/ 8754 h 10399"/>
                <a:gd name="connsiteX1" fmla="*/ 4078 w 19892"/>
                <a:gd name="connsiteY1" fmla="*/ 9606 h 10399"/>
                <a:gd name="connsiteX2" fmla="*/ 19892 w 19892"/>
                <a:gd name="connsiteY2" fmla="*/ 2 h 10399"/>
                <a:gd name="connsiteX3" fmla="*/ 1113 w 19892"/>
                <a:gd name="connsiteY3" fmla="*/ 8754 h 10399"/>
                <a:gd name="connsiteX0" fmla="*/ 1113 w 19892"/>
                <a:gd name="connsiteY0" fmla="*/ 8752 h 10397"/>
                <a:gd name="connsiteX1" fmla="*/ 4078 w 19892"/>
                <a:gd name="connsiteY1" fmla="*/ 9604 h 10397"/>
                <a:gd name="connsiteX2" fmla="*/ 19892 w 19892"/>
                <a:gd name="connsiteY2" fmla="*/ 0 h 10397"/>
                <a:gd name="connsiteX3" fmla="*/ 1113 w 19892"/>
                <a:gd name="connsiteY3" fmla="*/ 8752 h 10397"/>
                <a:gd name="connsiteX0" fmla="*/ 0 w 18779"/>
                <a:gd name="connsiteY0" fmla="*/ 8752 h 9604"/>
                <a:gd name="connsiteX1" fmla="*/ 2965 w 18779"/>
                <a:gd name="connsiteY1" fmla="*/ 9604 h 9604"/>
                <a:gd name="connsiteX2" fmla="*/ 18779 w 18779"/>
                <a:gd name="connsiteY2" fmla="*/ 0 h 9604"/>
                <a:gd name="connsiteX3" fmla="*/ 0 w 18779"/>
                <a:gd name="connsiteY3" fmla="*/ 8752 h 9604"/>
                <a:gd name="connsiteX0" fmla="*/ 0 w 10965"/>
                <a:gd name="connsiteY0" fmla="*/ 7807 h 10343"/>
                <a:gd name="connsiteX1" fmla="*/ 2544 w 10965"/>
                <a:gd name="connsiteY1" fmla="*/ 10000 h 10343"/>
                <a:gd name="connsiteX2" fmla="*/ 10965 w 10965"/>
                <a:gd name="connsiteY2" fmla="*/ 0 h 10343"/>
                <a:gd name="connsiteX3" fmla="*/ 0 w 10965"/>
                <a:gd name="connsiteY3" fmla="*/ 7807 h 10343"/>
                <a:gd name="connsiteX0" fmla="*/ 0 w 10965"/>
                <a:gd name="connsiteY0" fmla="*/ 7807 h 10000"/>
                <a:gd name="connsiteX1" fmla="*/ 2544 w 10965"/>
                <a:gd name="connsiteY1" fmla="*/ 10000 h 10000"/>
                <a:gd name="connsiteX2" fmla="*/ 10965 w 10965"/>
                <a:gd name="connsiteY2" fmla="*/ 0 h 10000"/>
                <a:gd name="connsiteX3" fmla="*/ 0 w 10965"/>
                <a:gd name="connsiteY3" fmla="*/ 7807 h 10000"/>
                <a:gd name="connsiteX0" fmla="*/ 560 w 12683"/>
                <a:gd name="connsiteY0" fmla="*/ 8927 h 11666"/>
                <a:gd name="connsiteX1" fmla="*/ 3104 w 12683"/>
                <a:gd name="connsiteY1" fmla="*/ 11120 h 11666"/>
                <a:gd name="connsiteX2" fmla="*/ 12683 w 12683"/>
                <a:gd name="connsiteY2" fmla="*/ 0 h 11666"/>
                <a:gd name="connsiteX3" fmla="*/ 560 w 12683"/>
                <a:gd name="connsiteY3" fmla="*/ 8927 h 11666"/>
                <a:gd name="connsiteX0" fmla="*/ 560 w 12683"/>
                <a:gd name="connsiteY0" fmla="*/ 8927 h 11666"/>
                <a:gd name="connsiteX1" fmla="*/ 3104 w 12683"/>
                <a:gd name="connsiteY1" fmla="*/ 11120 h 11666"/>
                <a:gd name="connsiteX2" fmla="*/ 12683 w 12683"/>
                <a:gd name="connsiteY2" fmla="*/ 0 h 11666"/>
                <a:gd name="connsiteX3" fmla="*/ 560 w 12683"/>
                <a:gd name="connsiteY3" fmla="*/ 8927 h 11666"/>
                <a:gd name="connsiteX0" fmla="*/ 560 w 12683"/>
                <a:gd name="connsiteY0" fmla="*/ 8927 h 11666"/>
                <a:gd name="connsiteX1" fmla="*/ 3104 w 12683"/>
                <a:gd name="connsiteY1" fmla="*/ 11120 h 11666"/>
                <a:gd name="connsiteX2" fmla="*/ 12683 w 12683"/>
                <a:gd name="connsiteY2" fmla="*/ 0 h 11666"/>
                <a:gd name="connsiteX3" fmla="*/ 560 w 12683"/>
                <a:gd name="connsiteY3" fmla="*/ 8927 h 11666"/>
                <a:gd name="connsiteX0" fmla="*/ 0 w 12123"/>
                <a:gd name="connsiteY0" fmla="*/ 8927 h 11120"/>
                <a:gd name="connsiteX1" fmla="*/ 2544 w 12123"/>
                <a:gd name="connsiteY1" fmla="*/ 11120 h 11120"/>
                <a:gd name="connsiteX2" fmla="*/ 12123 w 12123"/>
                <a:gd name="connsiteY2" fmla="*/ 0 h 11120"/>
                <a:gd name="connsiteX3" fmla="*/ 0 w 12123"/>
                <a:gd name="connsiteY3" fmla="*/ 8927 h 11120"/>
                <a:gd name="connsiteX0" fmla="*/ 0 w 11544"/>
                <a:gd name="connsiteY0" fmla="*/ 9487 h 11120"/>
                <a:gd name="connsiteX1" fmla="*/ 1965 w 11544"/>
                <a:gd name="connsiteY1" fmla="*/ 11120 h 11120"/>
                <a:gd name="connsiteX2" fmla="*/ 11544 w 11544"/>
                <a:gd name="connsiteY2" fmla="*/ 0 h 11120"/>
                <a:gd name="connsiteX3" fmla="*/ 0 w 11544"/>
                <a:gd name="connsiteY3" fmla="*/ 9487 h 11120"/>
                <a:gd name="connsiteX0" fmla="*/ 0 w 11544"/>
                <a:gd name="connsiteY0" fmla="*/ 9487 h 11120"/>
                <a:gd name="connsiteX1" fmla="*/ 1965 w 11544"/>
                <a:gd name="connsiteY1" fmla="*/ 11120 h 11120"/>
                <a:gd name="connsiteX2" fmla="*/ 11544 w 11544"/>
                <a:gd name="connsiteY2" fmla="*/ 0 h 11120"/>
                <a:gd name="connsiteX3" fmla="*/ 0 w 11544"/>
                <a:gd name="connsiteY3" fmla="*/ 9487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44" h="11120">
                  <a:moveTo>
                    <a:pt x="0" y="9487"/>
                  </a:moveTo>
                  <a:lnTo>
                    <a:pt x="1965" y="11120"/>
                  </a:lnTo>
                  <a:cubicBezTo>
                    <a:pt x="3986" y="9632"/>
                    <a:pt x="11386" y="5395"/>
                    <a:pt x="11544" y="0"/>
                  </a:cubicBezTo>
                  <a:cubicBezTo>
                    <a:pt x="7034" y="1532"/>
                    <a:pt x="825" y="6701"/>
                    <a:pt x="0" y="9487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7" name="Freeform 2186"/>
            <p:cNvSpPr>
              <a:spLocks/>
            </p:cNvSpPr>
            <p:nvPr/>
          </p:nvSpPr>
          <p:spPr bwMode="ltGray">
            <a:xfrm flipH="1">
              <a:off x="5322504" y="635150"/>
              <a:ext cx="135624" cy="124704"/>
            </a:xfrm>
            <a:custGeom>
              <a:avLst/>
              <a:gdLst>
                <a:gd name="T0" fmla="*/ 0 w 32"/>
                <a:gd name="T1" fmla="*/ 16 h 18"/>
                <a:gd name="T2" fmla="*/ 5 w 32"/>
                <a:gd name="T3" fmla="*/ 18 h 18"/>
                <a:gd name="T4" fmla="*/ 12 w 32"/>
                <a:gd name="T5" fmla="*/ 17 h 18"/>
                <a:gd name="T6" fmla="*/ 15 w 32"/>
                <a:gd name="T7" fmla="*/ 16 h 18"/>
                <a:gd name="T8" fmla="*/ 24 w 32"/>
                <a:gd name="T9" fmla="*/ 10 h 18"/>
                <a:gd name="T10" fmla="*/ 27 w 32"/>
                <a:gd name="T11" fmla="*/ 7 h 18"/>
                <a:gd name="T12" fmla="*/ 30 w 32"/>
                <a:gd name="T13" fmla="*/ 4 h 18"/>
                <a:gd name="T14" fmla="*/ 32 w 32"/>
                <a:gd name="T15" fmla="*/ 0 h 18"/>
                <a:gd name="T16" fmla="*/ 23 w 32"/>
                <a:gd name="T17" fmla="*/ 1 h 18"/>
                <a:gd name="T18" fmla="*/ 13 w 32"/>
                <a:gd name="T19" fmla="*/ 5 h 18"/>
                <a:gd name="T20" fmla="*/ 5 w 32"/>
                <a:gd name="T21" fmla="*/ 9 h 18"/>
                <a:gd name="T22" fmla="*/ 2 w 32"/>
                <a:gd name="T23" fmla="*/ 10 h 18"/>
                <a:gd name="T24" fmla="*/ 1 w 32"/>
                <a:gd name="T25" fmla="*/ 10 h 18"/>
                <a:gd name="T26" fmla="*/ 1 w 32"/>
                <a:gd name="T27" fmla="*/ 12 h 18"/>
                <a:gd name="T28" fmla="*/ 0 w 32"/>
                <a:gd name="T29" fmla="*/ 16 h 18"/>
                <a:gd name="connsiteX0" fmla="*/ 0 w 10000"/>
                <a:gd name="connsiteY0" fmla="*/ 8889 h 10000"/>
                <a:gd name="connsiteX1" fmla="*/ 1563 w 10000"/>
                <a:gd name="connsiteY1" fmla="*/ 10000 h 10000"/>
                <a:gd name="connsiteX2" fmla="*/ 3750 w 10000"/>
                <a:gd name="connsiteY2" fmla="*/ 9444 h 10000"/>
                <a:gd name="connsiteX3" fmla="*/ 4688 w 10000"/>
                <a:gd name="connsiteY3" fmla="*/ 8889 h 10000"/>
                <a:gd name="connsiteX4" fmla="*/ 8438 w 10000"/>
                <a:gd name="connsiteY4" fmla="*/ 3889 h 10000"/>
                <a:gd name="connsiteX5" fmla="*/ 9375 w 10000"/>
                <a:gd name="connsiteY5" fmla="*/ 2222 h 10000"/>
                <a:gd name="connsiteX6" fmla="*/ 10000 w 10000"/>
                <a:gd name="connsiteY6" fmla="*/ 0 h 10000"/>
                <a:gd name="connsiteX7" fmla="*/ 7188 w 10000"/>
                <a:gd name="connsiteY7" fmla="*/ 556 h 10000"/>
                <a:gd name="connsiteX8" fmla="*/ 4063 w 10000"/>
                <a:gd name="connsiteY8" fmla="*/ 2778 h 10000"/>
                <a:gd name="connsiteX9" fmla="*/ 1563 w 10000"/>
                <a:gd name="connsiteY9" fmla="*/ 5000 h 10000"/>
                <a:gd name="connsiteX10" fmla="*/ 625 w 10000"/>
                <a:gd name="connsiteY10" fmla="*/ 5556 h 10000"/>
                <a:gd name="connsiteX11" fmla="*/ 313 w 10000"/>
                <a:gd name="connsiteY11" fmla="*/ 5556 h 10000"/>
                <a:gd name="connsiteX12" fmla="*/ 313 w 10000"/>
                <a:gd name="connsiteY12" fmla="*/ 6667 h 10000"/>
                <a:gd name="connsiteX13" fmla="*/ 0 w 10000"/>
                <a:gd name="connsiteY13" fmla="*/ 8889 h 10000"/>
                <a:gd name="connsiteX0" fmla="*/ 0 w 10000"/>
                <a:gd name="connsiteY0" fmla="*/ 8889 h 10000"/>
                <a:gd name="connsiteX1" fmla="*/ 1563 w 10000"/>
                <a:gd name="connsiteY1" fmla="*/ 10000 h 10000"/>
                <a:gd name="connsiteX2" fmla="*/ 3750 w 10000"/>
                <a:gd name="connsiteY2" fmla="*/ 9444 h 10000"/>
                <a:gd name="connsiteX3" fmla="*/ 4688 w 10000"/>
                <a:gd name="connsiteY3" fmla="*/ 8889 h 10000"/>
                <a:gd name="connsiteX4" fmla="*/ 7531 w 10000"/>
                <a:gd name="connsiteY4" fmla="*/ 4876 h 10000"/>
                <a:gd name="connsiteX5" fmla="*/ 8438 w 10000"/>
                <a:gd name="connsiteY5" fmla="*/ 3889 h 10000"/>
                <a:gd name="connsiteX6" fmla="*/ 9375 w 10000"/>
                <a:gd name="connsiteY6" fmla="*/ 2222 h 10000"/>
                <a:gd name="connsiteX7" fmla="*/ 10000 w 10000"/>
                <a:gd name="connsiteY7" fmla="*/ 0 h 10000"/>
                <a:gd name="connsiteX8" fmla="*/ 7188 w 10000"/>
                <a:gd name="connsiteY8" fmla="*/ 556 h 10000"/>
                <a:gd name="connsiteX9" fmla="*/ 4063 w 10000"/>
                <a:gd name="connsiteY9" fmla="*/ 2778 h 10000"/>
                <a:gd name="connsiteX10" fmla="*/ 1563 w 10000"/>
                <a:gd name="connsiteY10" fmla="*/ 5000 h 10000"/>
                <a:gd name="connsiteX11" fmla="*/ 625 w 10000"/>
                <a:gd name="connsiteY11" fmla="*/ 5556 h 10000"/>
                <a:gd name="connsiteX12" fmla="*/ 313 w 10000"/>
                <a:gd name="connsiteY12" fmla="*/ 5556 h 10000"/>
                <a:gd name="connsiteX13" fmla="*/ 313 w 10000"/>
                <a:gd name="connsiteY13" fmla="*/ 6667 h 10000"/>
                <a:gd name="connsiteX14" fmla="*/ 0 w 10000"/>
                <a:gd name="connsiteY14" fmla="*/ 8889 h 10000"/>
                <a:gd name="connsiteX0" fmla="*/ 0 w 10000"/>
                <a:gd name="connsiteY0" fmla="*/ 8889 h 10000"/>
                <a:gd name="connsiteX1" fmla="*/ 1563 w 10000"/>
                <a:gd name="connsiteY1" fmla="*/ 10000 h 10000"/>
                <a:gd name="connsiteX2" fmla="*/ 3750 w 10000"/>
                <a:gd name="connsiteY2" fmla="*/ 9444 h 10000"/>
                <a:gd name="connsiteX3" fmla="*/ 4688 w 10000"/>
                <a:gd name="connsiteY3" fmla="*/ 8889 h 10000"/>
                <a:gd name="connsiteX4" fmla="*/ 7531 w 10000"/>
                <a:gd name="connsiteY4" fmla="*/ 4876 h 10000"/>
                <a:gd name="connsiteX5" fmla="*/ 8438 w 10000"/>
                <a:gd name="connsiteY5" fmla="*/ 3889 h 10000"/>
                <a:gd name="connsiteX6" fmla="*/ 10000 w 10000"/>
                <a:gd name="connsiteY6" fmla="*/ 0 h 10000"/>
                <a:gd name="connsiteX7" fmla="*/ 7188 w 10000"/>
                <a:gd name="connsiteY7" fmla="*/ 556 h 10000"/>
                <a:gd name="connsiteX8" fmla="*/ 4063 w 10000"/>
                <a:gd name="connsiteY8" fmla="*/ 2778 h 10000"/>
                <a:gd name="connsiteX9" fmla="*/ 1563 w 10000"/>
                <a:gd name="connsiteY9" fmla="*/ 5000 h 10000"/>
                <a:gd name="connsiteX10" fmla="*/ 625 w 10000"/>
                <a:gd name="connsiteY10" fmla="*/ 5556 h 10000"/>
                <a:gd name="connsiteX11" fmla="*/ 313 w 10000"/>
                <a:gd name="connsiteY11" fmla="*/ 5556 h 10000"/>
                <a:gd name="connsiteX12" fmla="*/ 313 w 10000"/>
                <a:gd name="connsiteY12" fmla="*/ 6667 h 10000"/>
                <a:gd name="connsiteX13" fmla="*/ 0 w 10000"/>
                <a:gd name="connsiteY13" fmla="*/ 8889 h 10000"/>
                <a:gd name="connsiteX0" fmla="*/ 0 w 10001"/>
                <a:gd name="connsiteY0" fmla="*/ 8889 h 10000"/>
                <a:gd name="connsiteX1" fmla="*/ 1563 w 10001"/>
                <a:gd name="connsiteY1" fmla="*/ 10000 h 10000"/>
                <a:gd name="connsiteX2" fmla="*/ 3750 w 10001"/>
                <a:gd name="connsiteY2" fmla="*/ 9444 h 10000"/>
                <a:gd name="connsiteX3" fmla="*/ 4688 w 10001"/>
                <a:gd name="connsiteY3" fmla="*/ 8889 h 10000"/>
                <a:gd name="connsiteX4" fmla="*/ 7531 w 10001"/>
                <a:gd name="connsiteY4" fmla="*/ 4876 h 10000"/>
                <a:gd name="connsiteX5" fmla="*/ 10000 w 10001"/>
                <a:gd name="connsiteY5" fmla="*/ 0 h 10000"/>
                <a:gd name="connsiteX6" fmla="*/ 7188 w 10001"/>
                <a:gd name="connsiteY6" fmla="*/ 556 h 10000"/>
                <a:gd name="connsiteX7" fmla="*/ 4063 w 10001"/>
                <a:gd name="connsiteY7" fmla="*/ 2778 h 10000"/>
                <a:gd name="connsiteX8" fmla="*/ 1563 w 10001"/>
                <a:gd name="connsiteY8" fmla="*/ 5000 h 10000"/>
                <a:gd name="connsiteX9" fmla="*/ 625 w 10001"/>
                <a:gd name="connsiteY9" fmla="*/ 5556 h 10000"/>
                <a:gd name="connsiteX10" fmla="*/ 313 w 10001"/>
                <a:gd name="connsiteY10" fmla="*/ 5556 h 10000"/>
                <a:gd name="connsiteX11" fmla="*/ 313 w 10001"/>
                <a:gd name="connsiteY11" fmla="*/ 6667 h 10000"/>
                <a:gd name="connsiteX12" fmla="*/ 0 w 10001"/>
                <a:gd name="connsiteY12" fmla="*/ 8889 h 10000"/>
                <a:gd name="connsiteX0" fmla="*/ 0 w 10000"/>
                <a:gd name="connsiteY0" fmla="*/ 8889 h 10000"/>
                <a:gd name="connsiteX1" fmla="*/ 1563 w 10000"/>
                <a:gd name="connsiteY1" fmla="*/ 10000 h 10000"/>
                <a:gd name="connsiteX2" fmla="*/ 3750 w 10000"/>
                <a:gd name="connsiteY2" fmla="*/ 9444 h 10000"/>
                <a:gd name="connsiteX3" fmla="*/ 4688 w 10000"/>
                <a:gd name="connsiteY3" fmla="*/ 8889 h 10000"/>
                <a:gd name="connsiteX4" fmla="*/ 10000 w 10000"/>
                <a:gd name="connsiteY4" fmla="*/ 0 h 10000"/>
                <a:gd name="connsiteX5" fmla="*/ 7188 w 10000"/>
                <a:gd name="connsiteY5" fmla="*/ 556 h 10000"/>
                <a:gd name="connsiteX6" fmla="*/ 4063 w 10000"/>
                <a:gd name="connsiteY6" fmla="*/ 2778 h 10000"/>
                <a:gd name="connsiteX7" fmla="*/ 1563 w 10000"/>
                <a:gd name="connsiteY7" fmla="*/ 5000 h 10000"/>
                <a:gd name="connsiteX8" fmla="*/ 625 w 10000"/>
                <a:gd name="connsiteY8" fmla="*/ 5556 h 10000"/>
                <a:gd name="connsiteX9" fmla="*/ 313 w 10000"/>
                <a:gd name="connsiteY9" fmla="*/ 5556 h 10000"/>
                <a:gd name="connsiteX10" fmla="*/ 313 w 10000"/>
                <a:gd name="connsiteY10" fmla="*/ 6667 h 10000"/>
                <a:gd name="connsiteX11" fmla="*/ 0 w 10000"/>
                <a:gd name="connsiteY11" fmla="*/ 8889 h 10000"/>
                <a:gd name="connsiteX0" fmla="*/ 0 w 10000"/>
                <a:gd name="connsiteY0" fmla="*/ 8889 h 10089"/>
                <a:gd name="connsiteX1" fmla="*/ 1563 w 10000"/>
                <a:gd name="connsiteY1" fmla="*/ 10000 h 10089"/>
                <a:gd name="connsiteX2" fmla="*/ 4688 w 10000"/>
                <a:gd name="connsiteY2" fmla="*/ 8889 h 10089"/>
                <a:gd name="connsiteX3" fmla="*/ 10000 w 10000"/>
                <a:gd name="connsiteY3" fmla="*/ 0 h 10089"/>
                <a:gd name="connsiteX4" fmla="*/ 7188 w 10000"/>
                <a:gd name="connsiteY4" fmla="*/ 556 h 10089"/>
                <a:gd name="connsiteX5" fmla="*/ 4063 w 10000"/>
                <a:gd name="connsiteY5" fmla="*/ 2778 h 10089"/>
                <a:gd name="connsiteX6" fmla="*/ 1563 w 10000"/>
                <a:gd name="connsiteY6" fmla="*/ 5000 h 10089"/>
                <a:gd name="connsiteX7" fmla="*/ 625 w 10000"/>
                <a:gd name="connsiteY7" fmla="*/ 5556 h 10089"/>
                <a:gd name="connsiteX8" fmla="*/ 313 w 10000"/>
                <a:gd name="connsiteY8" fmla="*/ 5556 h 10089"/>
                <a:gd name="connsiteX9" fmla="*/ 313 w 10000"/>
                <a:gd name="connsiteY9" fmla="*/ 6667 h 10089"/>
                <a:gd name="connsiteX10" fmla="*/ 0 w 10000"/>
                <a:gd name="connsiteY10" fmla="*/ 8889 h 10089"/>
                <a:gd name="connsiteX0" fmla="*/ 0 w 10000"/>
                <a:gd name="connsiteY0" fmla="*/ 8889 h 10000"/>
                <a:gd name="connsiteX1" fmla="*/ 1563 w 10000"/>
                <a:gd name="connsiteY1" fmla="*/ 10000 h 10000"/>
                <a:gd name="connsiteX2" fmla="*/ 10000 w 10000"/>
                <a:gd name="connsiteY2" fmla="*/ 0 h 10000"/>
                <a:gd name="connsiteX3" fmla="*/ 7188 w 10000"/>
                <a:gd name="connsiteY3" fmla="*/ 556 h 10000"/>
                <a:gd name="connsiteX4" fmla="*/ 4063 w 10000"/>
                <a:gd name="connsiteY4" fmla="*/ 2778 h 10000"/>
                <a:gd name="connsiteX5" fmla="*/ 1563 w 10000"/>
                <a:gd name="connsiteY5" fmla="*/ 5000 h 10000"/>
                <a:gd name="connsiteX6" fmla="*/ 625 w 10000"/>
                <a:gd name="connsiteY6" fmla="*/ 5556 h 10000"/>
                <a:gd name="connsiteX7" fmla="*/ 313 w 10000"/>
                <a:gd name="connsiteY7" fmla="*/ 5556 h 10000"/>
                <a:gd name="connsiteX8" fmla="*/ 313 w 10000"/>
                <a:gd name="connsiteY8" fmla="*/ 6667 h 10000"/>
                <a:gd name="connsiteX9" fmla="*/ 0 w 10000"/>
                <a:gd name="connsiteY9" fmla="*/ 8889 h 10000"/>
                <a:gd name="connsiteX0" fmla="*/ 0 w 10000"/>
                <a:gd name="connsiteY0" fmla="*/ 8889 h 8889"/>
                <a:gd name="connsiteX1" fmla="*/ 10000 w 10000"/>
                <a:gd name="connsiteY1" fmla="*/ 0 h 8889"/>
                <a:gd name="connsiteX2" fmla="*/ 7188 w 10000"/>
                <a:gd name="connsiteY2" fmla="*/ 556 h 8889"/>
                <a:gd name="connsiteX3" fmla="*/ 4063 w 10000"/>
                <a:gd name="connsiteY3" fmla="*/ 2778 h 8889"/>
                <a:gd name="connsiteX4" fmla="*/ 1563 w 10000"/>
                <a:gd name="connsiteY4" fmla="*/ 5000 h 8889"/>
                <a:gd name="connsiteX5" fmla="*/ 625 w 10000"/>
                <a:gd name="connsiteY5" fmla="*/ 5556 h 8889"/>
                <a:gd name="connsiteX6" fmla="*/ 313 w 10000"/>
                <a:gd name="connsiteY6" fmla="*/ 5556 h 8889"/>
                <a:gd name="connsiteX7" fmla="*/ 313 w 10000"/>
                <a:gd name="connsiteY7" fmla="*/ 6667 h 8889"/>
                <a:gd name="connsiteX8" fmla="*/ 0 w 10000"/>
                <a:gd name="connsiteY8" fmla="*/ 8889 h 8889"/>
                <a:gd name="connsiteX0" fmla="*/ 0 w 10000"/>
                <a:gd name="connsiteY0" fmla="*/ 10000 h 10000"/>
                <a:gd name="connsiteX1" fmla="*/ 10000 w 10000"/>
                <a:gd name="connsiteY1" fmla="*/ 0 h 10000"/>
                <a:gd name="connsiteX2" fmla="*/ 7188 w 10000"/>
                <a:gd name="connsiteY2" fmla="*/ 625 h 10000"/>
                <a:gd name="connsiteX3" fmla="*/ 4063 w 10000"/>
                <a:gd name="connsiteY3" fmla="*/ 3125 h 10000"/>
                <a:gd name="connsiteX4" fmla="*/ 1563 w 10000"/>
                <a:gd name="connsiteY4" fmla="*/ 5625 h 10000"/>
                <a:gd name="connsiteX5" fmla="*/ 625 w 10000"/>
                <a:gd name="connsiteY5" fmla="*/ 6250 h 10000"/>
                <a:gd name="connsiteX6" fmla="*/ 313 w 10000"/>
                <a:gd name="connsiteY6" fmla="*/ 7500 h 10000"/>
                <a:gd name="connsiteX7" fmla="*/ 0 w 10000"/>
                <a:gd name="connsiteY7" fmla="*/ 10000 h 10000"/>
                <a:gd name="connsiteX0" fmla="*/ 0 w 10000"/>
                <a:gd name="connsiteY0" fmla="*/ 10000 h 10000"/>
                <a:gd name="connsiteX1" fmla="*/ 10000 w 10000"/>
                <a:gd name="connsiteY1" fmla="*/ 0 h 10000"/>
                <a:gd name="connsiteX2" fmla="*/ 7188 w 10000"/>
                <a:gd name="connsiteY2" fmla="*/ 625 h 10000"/>
                <a:gd name="connsiteX3" fmla="*/ 4063 w 10000"/>
                <a:gd name="connsiteY3" fmla="*/ 3125 h 10000"/>
                <a:gd name="connsiteX4" fmla="*/ 625 w 10000"/>
                <a:gd name="connsiteY4" fmla="*/ 6250 h 10000"/>
                <a:gd name="connsiteX5" fmla="*/ 313 w 10000"/>
                <a:gd name="connsiteY5" fmla="*/ 7500 h 10000"/>
                <a:gd name="connsiteX6" fmla="*/ 0 w 10000"/>
                <a:gd name="connsiteY6" fmla="*/ 10000 h 10000"/>
                <a:gd name="connsiteX0" fmla="*/ 0 w 10000"/>
                <a:gd name="connsiteY0" fmla="*/ 10000 h 10000"/>
                <a:gd name="connsiteX1" fmla="*/ 10000 w 10000"/>
                <a:gd name="connsiteY1" fmla="*/ 0 h 10000"/>
                <a:gd name="connsiteX2" fmla="*/ 7188 w 10000"/>
                <a:gd name="connsiteY2" fmla="*/ 625 h 10000"/>
                <a:gd name="connsiteX3" fmla="*/ 4063 w 10000"/>
                <a:gd name="connsiteY3" fmla="*/ 3125 h 10000"/>
                <a:gd name="connsiteX4" fmla="*/ 313 w 10000"/>
                <a:gd name="connsiteY4" fmla="*/ 7500 h 10000"/>
                <a:gd name="connsiteX5" fmla="*/ 0 w 10000"/>
                <a:gd name="connsiteY5" fmla="*/ 10000 h 10000"/>
                <a:gd name="connsiteX0" fmla="*/ 0 w 10000"/>
                <a:gd name="connsiteY0" fmla="*/ 10000 h 10000"/>
                <a:gd name="connsiteX1" fmla="*/ 10000 w 10000"/>
                <a:gd name="connsiteY1" fmla="*/ 0 h 10000"/>
                <a:gd name="connsiteX2" fmla="*/ 7188 w 10000"/>
                <a:gd name="connsiteY2" fmla="*/ 625 h 10000"/>
                <a:gd name="connsiteX3" fmla="*/ 313 w 10000"/>
                <a:gd name="connsiteY3" fmla="*/ 7500 h 10000"/>
                <a:gd name="connsiteX4" fmla="*/ 0 w 10000"/>
                <a:gd name="connsiteY4" fmla="*/ 10000 h 10000"/>
                <a:gd name="connsiteX0" fmla="*/ 0 w 10337"/>
                <a:gd name="connsiteY0" fmla="*/ 10777 h 10777"/>
                <a:gd name="connsiteX1" fmla="*/ 10000 w 10337"/>
                <a:gd name="connsiteY1" fmla="*/ 777 h 10777"/>
                <a:gd name="connsiteX2" fmla="*/ 7912 w 10337"/>
                <a:gd name="connsiteY2" fmla="*/ 739 h 10777"/>
                <a:gd name="connsiteX3" fmla="*/ 7188 w 10337"/>
                <a:gd name="connsiteY3" fmla="*/ 1402 h 10777"/>
                <a:gd name="connsiteX4" fmla="*/ 313 w 10337"/>
                <a:gd name="connsiteY4" fmla="*/ 8277 h 10777"/>
                <a:gd name="connsiteX5" fmla="*/ 0 w 10337"/>
                <a:gd name="connsiteY5" fmla="*/ 10777 h 10777"/>
                <a:gd name="connsiteX0" fmla="*/ 0 w 10457"/>
                <a:gd name="connsiteY0" fmla="*/ 11118 h 11118"/>
                <a:gd name="connsiteX1" fmla="*/ 10000 w 10457"/>
                <a:gd name="connsiteY1" fmla="*/ 1118 h 11118"/>
                <a:gd name="connsiteX2" fmla="*/ 7912 w 10457"/>
                <a:gd name="connsiteY2" fmla="*/ 1080 h 11118"/>
                <a:gd name="connsiteX3" fmla="*/ 313 w 10457"/>
                <a:gd name="connsiteY3" fmla="*/ 8618 h 11118"/>
                <a:gd name="connsiteX4" fmla="*/ 0 w 10457"/>
                <a:gd name="connsiteY4" fmla="*/ 11118 h 11118"/>
                <a:gd name="connsiteX0" fmla="*/ 0 w 10000"/>
                <a:gd name="connsiteY0" fmla="*/ 10020 h 10020"/>
                <a:gd name="connsiteX1" fmla="*/ 10000 w 10000"/>
                <a:gd name="connsiteY1" fmla="*/ 20 h 10020"/>
                <a:gd name="connsiteX2" fmla="*/ 313 w 10000"/>
                <a:gd name="connsiteY2" fmla="*/ 7520 h 10020"/>
                <a:gd name="connsiteX3" fmla="*/ 0 w 10000"/>
                <a:gd name="connsiteY3" fmla="*/ 10020 h 10020"/>
                <a:gd name="connsiteX0" fmla="*/ 0 w 10000"/>
                <a:gd name="connsiteY0" fmla="*/ 10020 h 10020"/>
                <a:gd name="connsiteX1" fmla="*/ 10000 w 10000"/>
                <a:gd name="connsiteY1" fmla="*/ 20 h 10020"/>
                <a:gd name="connsiteX2" fmla="*/ 313 w 10000"/>
                <a:gd name="connsiteY2" fmla="*/ 7520 h 10020"/>
                <a:gd name="connsiteX3" fmla="*/ 0 w 10000"/>
                <a:gd name="connsiteY3" fmla="*/ 10020 h 10020"/>
                <a:gd name="connsiteX0" fmla="*/ 0 w 10000"/>
                <a:gd name="connsiteY0" fmla="*/ 10138 h 10138"/>
                <a:gd name="connsiteX1" fmla="*/ 10000 w 10000"/>
                <a:gd name="connsiteY1" fmla="*/ 138 h 10138"/>
                <a:gd name="connsiteX2" fmla="*/ 313 w 10000"/>
                <a:gd name="connsiteY2" fmla="*/ 7638 h 10138"/>
                <a:gd name="connsiteX3" fmla="*/ 0 w 10000"/>
                <a:gd name="connsiteY3" fmla="*/ 10138 h 10138"/>
                <a:gd name="connsiteX0" fmla="*/ 1065 w 11065"/>
                <a:gd name="connsiteY0" fmla="*/ 10138 h 10533"/>
                <a:gd name="connsiteX1" fmla="*/ 11065 w 11065"/>
                <a:gd name="connsiteY1" fmla="*/ 138 h 10533"/>
                <a:gd name="connsiteX2" fmla="*/ 1378 w 11065"/>
                <a:gd name="connsiteY2" fmla="*/ 7638 h 10533"/>
                <a:gd name="connsiteX3" fmla="*/ 1065 w 11065"/>
                <a:gd name="connsiteY3" fmla="*/ 10138 h 10533"/>
                <a:gd name="connsiteX0" fmla="*/ 1065 w 11065"/>
                <a:gd name="connsiteY0" fmla="*/ 10138 h 10533"/>
                <a:gd name="connsiteX1" fmla="*/ 11065 w 11065"/>
                <a:gd name="connsiteY1" fmla="*/ 138 h 10533"/>
                <a:gd name="connsiteX2" fmla="*/ 1378 w 11065"/>
                <a:gd name="connsiteY2" fmla="*/ 7638 h 10533"/>
                <a:gd name="connsiteX3" fmla="*/ 1065 w 11065"/>
                <a:gd name="connsiteY3" fmla="*/ 10138 h 10533"/>
                <a:gd name="connsiteX0" fmla="*/ 1065 w 11065"/>
                <a:gd name="connsiteY0" fmla="*/ 10138 h 10533"/>
                <a:gd name="connsiteX1" fmla="*/ 11065 w 11065"/>
                <a:gd name="connsiteY1" fmla="*/ 138 h 10533"/>
                <a:gd name="connsiteX2" fmla="*/ 1378 w 11065"/>
                <a:gd name="connsiteY2" fmla="*/ 7638 h 10533"/>
                <a:gd name="connsiteX3" fmla="*/ 1065 w 11065"/>
                <a:gd name="connsiteY3" fmla="*/ 10138 h 10533"/>
                <a:gd name="connsiteX0" fmla="*/ 1336 w 10382"/>
                <a:gd name="connsiteY0" fmla="*/ 11979 h 12275"/>
                <a:gd name="connsiteX1" fmla="*/ 10382 w 10382"/>
                <a:gd name="connsiteY1" fmla="*/ 138 h 12275"/>
                <a:gd name="connsiteX2" fmla="*/ 695 w 10382"/>
                <a:gd name="connsiteY2" fmla="*/ 7638 h 12275"/>
                <a:gd name="connsiteX3" fmla="*/ 1336 w 10382"/>
                <a:gd name="connsiteY3" fmla="*/ 11979 h 12275"/>
                <a:gd name="connsiteX0" fmla="*/ 641 w 9687"/>
                <a:gd name="connsiteY0" fmla="*/ 11979 h 12275"/>
                <a:gd name="connsiteX1" fmla="*/ 9687 w 9687"/>
                <a:gd name="connsiteY1" fmla="*/ 138 h 12275"/>
                <a:gd name="connsiteX2" fmla="*/ 0 w 9687"/>
                <a:gd name="connsiteY2" fmla="*/ 7638 h 12275"/>
                <a:gd name="connsiteX3" fmla="*/ 641 w 9687"/>
                <a:gd name="connsiteY3" fmla="*/ 11979 h 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87" h="12275">
                  <a:moveTo>
                    <a:pt x="641" y="11979"/>
                  </a:moveTo>
                  <a:cubicBezTo>
                    <a:pt x="3209" y="13622"/>
                    <a:pt x="8680" y="8276"/>
                    <a:pt x="9687" y="138"/>
                  </a:cubicBezTo>
                  <a:cubicBezTo>
                    <a:pt x="6495" y="-1068"/>
                    <a:pt x="1667" y="5971"/>
                    <a:pt x="0" y="7638"/>
                  </a:cubicBezTo>
                  <a:cubicBezTo>
                    <a:pt x="214" y="9085"/>
                    <a:pt x="427" y="10532"/>
                    <a:pt x="641" y="11979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8" name="Freeform 30"/>
            <p:cNvSpPr>
              <a:spLocks/>
            </p:cNvSpPr>
            <p:nvPr/>
          </p:nvSpPr>
          <p:spPr bwMode="ltGray">
            <a:xfrm flipH="1">
              <a:off x="5459963" y="486925"/>
              <a:ext cx="176385" cy="211598"/>
            </a:xfrm>
            <a:custGeom>
              <a:avLst/>
              <a:gdLst>
                <a:gd name="T0" fmla="*/ 1 w 31"/>
                <a:gd name="T1" fmla="*/ 28 h 30"/>
                <a:gd name="T2" fmla="*/ 7 w 31"/>
                <a:gd name="T3" fmla="*/ 30 h 30"/>
                <a:gd name="T4" fmla="*/ 15 w 31"/>
                <a:gd name="T5" fmla="*/ 26 h 30"/>
                <a:gd name="T6" fmla="*/ 18 w 31"/>
                <a:gd name="T7" fmla="*/ 24 h 30"/>
                <a:gd name="T8" fmla="*/ 26 w 31"/>
                <a:gd name="T9" fmla="*/ 14 h 30"/>
                <a:gd name="T10" fmla="*/ 29 w 31"/>
                <a:gd name="T11" fmla="*/ 10 h 30"/>
                <a:gd name="T12" fmla="*/ 30 w 31"/>
                <a:gd name="T13" fmla="*/ 6 h 30"/>
                <a:gd name="T14" fmla="*/ 31 w 31"/>
                <a:gd name="T15" fmla="*/ 0 h 30"/>
                <a:gd name="T16" fmla="*/ 21 w 31"/>
                <a:gd name="T17" fmla="*/ 5 h 30"/>
                <a:gd name="T18" fmla="*/ 12 w 31"/>
                <a:gd name="T19" fmla="*/ 12 h 30"/>
                <a:gd name="T20" fmla="*/ 4 w 31"/>
                <a:gd name="T21" fmla="*/ 19 h 30"/>
                <a:gd name="T22" fmla="*/ 1 w 31"/>
                <a:gd name="T23" fmla="*/ 22 h 30"/>
                <a:gd name="T24" fmla="*/ 0 w 31"/>
                <a:gd name="T25" fmla="*/ 22 h 30"/>
                <a:gd name="T26" fmla="*/ 0 w 31"/>
                <a:gd name="T27" fmla="*/ 25 h 30"/>
                <a:gd name="T28" fmla="*/ 1 w 31"/>
                <a:gd name="T29" fmla="*/ 28 h 30"/>
                <a:gd name="connsiteX0" fmla="*/ 323 w 10000"/>
                <a:gd name="connsiteY0" fmla="*/ 9333 h 10000"/>
                <a:gd name="connsiteX1" fmla="*/ 2258 w 10000"/>
                <a:gd name="connsiteY1" fmla="*/ 10000 h 10000"/>
                <a:gd name="connsiteX2" fmla="*/ 4839 w 10000"/>
                <a:gd name="connsiteY2" fmla="*/ 8667 h 10000"/>
                <a:gd name="connsiteX3" fmla="*/ 5806 w 10000"/>
                <a:gd name="connsiteY3" fmla="*/ 8000 h 10000"/>
                <a:gd name="connsiteX4" fmla="*/ 8387 w 10000"/>
                <a:gd name="connsiteY4" fmla="*/ 4667 h 10000"/>
                <a:gd name="connsiteX5" fmla="*/ 9355 w 10000"/>
                <a:gd name="connsiteY5" fmla="*/ 3333 h 10000"/>
                <a:gd name="connsiteX6" fmla="*/ 9677 w 10000"/>
                <a:gd name="connsiteY6" fmla="*/ 2000 h 10000"/>
                <a:gd name="connsiteX7" fmla="*/ 10000 w 10000"/>
                <a:gd name="connsiteY7" fmla="*/ 0 h 10000"/>
                <a:gd name="connsiteX8" fmla="*/ 6774 w 10000"/>
                <a:gd name="connsiteY8" fmla="*/ 1667 h 10000"/>
                <a:gd name="connsiteX9" fmla="*/ 3871 w 10000"/>
                <a:gd name="connsiteY9" fmla="*/ 4000 h 10000"/>
                <a:gd name="connsiteX10" fmla="*/ 1290 w 10000"/>
                <a:gd name="connsiteY10" fmla="*/ 6333 h 10000"/>
                <a:gd name="connsiteX11" fmla="*/ 323 w 10000"/>
                <a:gd name="connsiteY11" fmla="*/ 7333 h 10000"/>
                <a:gd name="connsiteX12" fmla="*/ 0 w 10000"/>
                <a:gd name="connsiteY12" fmla="*/ 8333 h 10000"/>
                <a:gd name="connsiteX13" fmla="*/ 323 w 10000"/>
                <a:gd name="connsiteY13" fmla="*/ 9333 h 10000"/>
                <a:gd name="connsiteX0" fmla="*/ 323 w 10000"/>
                <a:gd name="connsiteY0" fmla="*/ 9333 h 10000"/>
                <a:gd name="connsiteX1" fmla="*/ 2258 w 10000"/>
                <a:gd name="connsiteY1" fmla="*/ 10000 h 10000"/>
                <a:gd name="connsiteX2" fmla="*/ 4839 w 10000"/>
                <a:gd name="connsiteY2" fmla="*/ 8667 h 10000"/>
                <a:gd name="connsiteX3" fmla="*/ 5806 w 10000"/>
                <a:gd name="connsiteY3" fmla="*/ 8000 h 10000"/>
                <a:gd name="connsiteX4" fmla="*/ 8387 w 10000"/>
                <a:gd name="connsiteY4" fmla="*/ 4667 h 10000"/>
                <a:gd name="connsiteX5" fmla="*/ 9355 w 10000"/>
                <a:gd name="connsiteY5" fmla="*/ 3333 h 10000"/>
                <a:gd name="connsiteX6" fmla="*/ 9677 w 10000"/>
                <a:gd name="connsiteY6" fmla="*/ 2000 h 10000"/>
                <a:gd name="connsiteX7" fmla="*/ 10000 w 10000"/>
                <a:gd name="connsiteY7" fmla="*/ 0 h 10000"/>
                <a:gd name="connsiteX8" fmla="*/ 6774 w 10000"/>
                <a:gd name="connsiteY8" fmla="*/ 1667 h 10000"/>
                <a:gd name="connsiteX9" fmla="*/ 3871 w 10000"/>
                <a:gd name="connsiteY9" fmla="*/ 4000 h 10000"/>
                <a:gd name="connsiteX10" fmla="*/ 323 w 10000"/>
                <a:gd name="connsiteY10" fmla="*/ 7333 h 10000"/>
                <a:gd name="connsiteX11" fmla="*/ 0 w 10000"/>
                <a:gd name="connsiteY11" fmla="*/ 8333 h 10000"/>
                <a:gd name="connsiteX12" fmla="*/ 323 w 10000"/>
                <a:gd name="connsiteY12" fmla="*/ 9333 h 10000"/>
                <a:gd name="connsiteX0" fmla="*/ 323 w 10000"/>
                <a:gd name="connsiteY0" fmla="*/ 9333 h 10000"/>
                <a:gd name="connsiteX1" fmla="*/ 2258 w 10000"/>
                <a:gd name="connsiteY1" fmla="*/ 10000 h 10000"/>
                <a:gd name="connsiteX2" fmla="*/ 4839 w 10000"/>
                <a:gd name="connsiteY2" fmla="*/ 8667 h 10000"/>
                <a:gd name="connsiteX3" fmla="*/ 5806 w 10000"/>
                <a:gd name="connsiteY3" fmla="*/ 8000 h 10000"/>
                <a:gd name="connsiteX4" fmla="*/ 8387 w 10000"/>
                <a:gd name="connsiteY4" fmla="*/ 4667 h 10000"/>
                <a:gd name="connsiteX5" fmla="*/ 9355 w 10000"/>
                <a:gd name="connsiteY5" fmla="*/ 3333 h 10000"/>
                <a:gd name="connsiteX6" fmla="*/ 9677 w 10000"/>
                <a:gd name="connsiteY6" fmla="*/ 2000 h 10000"/>
                <a:gd name="connsiteX7" fmla="*/ 10000 w 10000"/>
                <a:gd name="connsiteY7" fmla="*/ 0 h 10000"/>
                <a:gd name="connsiteX8" fmla="*/ 6774 w 10000"/>
                <a:gd name="connsiteY8" fmla="*/ 1667 h 10000"/>
                <a:gd name="connsiteX9" fmla="*/ 3871 w 10000"/>
                <a:gd name="connsiteY9" fmla="*/ 4000 h 10000"/>
                <a:gd name="connsiteX10" fmla="*/ 1601 w 10000"/>
                <a:gd name="connsiteY10" fmla="*/ 6282 h 10000"/>
                <a:gd name="connsiteX11" fmla="*/ 323 w 10000"/>
                <a:gd name="connsiteY11" fmla="*/ 7333 h 10000"/>
                <a:gd name="connsiteX12" fmla="*/ 0 w 10000"/>
                <a:gd name="connsiteY12" fmla="*/ 8333 h 10000"/>
                <a:gd name="connsiteX13" fmla="*/ 323 w 10000"/>
                <a:gd name="connsiteY13" fmla="*/ 9333 h 10000"/>
                <a:gd name="connsiteX0" fmla="*/ 323 w 10000"/>
                <a:gd name="connsiteY0" fmla="*/ 9333 h 10000"/>
                <a:gd name="connsiteX1" fmla="*/ 2258 w 10000"/>
                <a:gd name="connsiteY1" fmla="*/ 10000 h 10000"/>
                <a:gd name="connsiteX2" fmla="*/ 4839 w 10000"/>
                <a:gd name="connsiteY2" fmla="*/ 8667 h 10000"/>
                <a:gd name="connsiteX3" fmla="*/ 5806 w 10000"/>
                <a:gd name="connsiteY3" fmla="*/ 8000 h 10000"/>
                <a:gd name="connsiteX4" fmla="*/ 8387 w 10000"/>
                <a:gd name="connsiteY4" fmla="*/ 4667 h 10000"/>
                <a:gd name="connsiteX5" fmla="*/ 9355 w 10000"/>
                <a:gd name="connsiteY5" fmla="*/ 3333 h 10000"/>
                <a:gd name="connsiteX6" fmla="*/ 9677 w 10000"/>
                <a:gd name="connsiteY6" fmla="*/ 2000 h 10000"/>
                <a:gd name="connsiteX7" fmla="*/ 10000 w 10000"/>
                <a:gd name="connsiteY7" fmla="*/ 0 h 10000"/>
                <a:gd name="connsiteX8" fmla="*/ 6774 w 10000"/>
                <a:gd name="connsiteY8" fmla="*/ 1667 h 10000"/>
                <a:gd name="connsiteX9" fmla="*/ 3871 w 10000"/>
                <a:gd name="connsiteY9" fmla="*/ 4000 h 10000"/>
                <a:gd name="connsiteX10" fmla="*/ 323 w 10000"/>
                <a:gd name="connsiteY10" fmla="*/ 7333 h 10000"/>
                <a:gd name="connsiteX11" fmla="*/ 0 w 10000"/>
                <a:gd name="connsiteY11" fmla="*/ 8333 h 10000"/>
                <a:gd name="connsiteX12" fmla="*/ 323 w 10000"/>
                <a:gd name="connsiteY12" fmla="*/ 9333 h 10000"/>
                <a:gd name="connsiteX0" fmla="*/ 323 w 10000"/>
                <a:gd name="connsiteY0" fmla="*/ 9333 h 10000"/>
                <a:gd name="connsiteX1" fmla="*/ 2258 w 10000"/>
                <a:gd name="connsiteY1" fmla="*/ 10000 h 10000"/>
                <a:gd name="connsiteX2" fmla="*/ 4839 w 10000"/>
                <a:gd name="connsiteY2" fmla="*/ 8667 h 10000"/>
                <a:gd name="connsiteX3" fmla="*/ 5806 w 10000"/>
                <a:gd name="connsiteY3" fmla="*/ 8000 h 10000"/>
                <a:gd name="connsiteX4" fmla="*/ 8387 w 10000"/>
                <a:gd name="connsiteY4" fmla="*/ 4667 h 10000"/>
                <a:gd name="connsiteX5" fmla="*/ 9355 w 10000"/>
                <a:gd name="connsiteY5" fmla="*/ 3333 h 10000"/>
                <a:gd name="connsiteX6" fmla="*/ 9677 w 10000"/>
                <a:gd name="connsiteY6" fmla="*/ 2000 h 10000"/>
                <a:gd name="connsiteX7" fmla="*/ 10000 w 10000"/>
                <a:gd name="connsiteY7" fmla="*/ 0 h 10000"/>
                <a:gd name="connsiteX8" fmla="*/ 6774 w 10000"/>
                <a:gd name="connsiteY8" fmla="*/ 1667 h 10000"/>
                <a:gd name="connsiteX9" fmla="*/ 3871 w 10000"/>
                <a:gd name="connsiteY9" fmla="*/ 4000 h 10000"/>
                <a:gd name="connsiteX10" fmla="*/ 0 w 10000"/>
                <a:gd name="connsiteY10" fmla="*/ 8333 h 10000"/>
                <a:gd name="connsiteX11" fmla="*/ 323 w 10000"/>
                <a:gd name="connsiteY11" fmla="*/ 9333 h 10000"/>
                <a:gd name="connsiteX0" fmla="*/ 0 w 9677"/>
                <a:gd name="connsiteY0" fmla="*/ 9333 h 10000"/>
                <a:gd name="connsiteX1" fmla="*/ 1935 w 9677"/>
                <a:gd name="connsiteY1" fmla="*/ 10000 h 10000"/>
                <a:gd name="connsiteX2" fmla="*/ 4516 w 9677"/>
                <a:gd name="connsiteY2" fmla="*/ 8667 h 10000"/>
                <a:gd name="connsiteX3" fmla="*/ 5483 w 9677"/>
                <a:gd name="connsiteY3" fmla="*/ 8000 h 10000"/>
                <a:gd name="connsiteX4" fmla="*/ 8064 w 9677"/>
                <a:gd name="connsiteY4" fmla="*/ 4667 h 10000"/>
                <a:gd name="connsiteX5" fmla="*/ 9032 w 9677"/>
                <a:gd name="connsiteY5" fmla="*/ 3333 h 10000"/>
                <a:gd name="connsiteX6" fmla="*/ 9354 w 9677"/>
                <a:gd name="connsiteY6" fmla="*/ 2000 h 10000"/>
                <a:gd name="connsiteX7" fmla="*/ 9677 w 9677"/>
                <a:gd name="connsiteY7" fmla="*/ 0 h 10000"/>
                <a:gd name="connsiteX8" fmla="*/ 6451 w 9677"/>
                <a:gd name="connsiteY8" fmla="*/ 1667 h 10000"/>
                <a:gd name="connsiteX9" fmla="*/ 3548 w 9677"/>
                <a:gd name="connsiteY9" fmla="*/ 4000 h 10000"/>
                <a:gd name="connsiteX10" fmla="*/ 0 w 9677"/>
                <a:gd name="connsiteY10" fmla="*/ 9333 h 10000"/>
                <a:gd name="connsiteX0" fmla="*/ 0 w 10000"/>
                <a:gd name="connsiteY0" fmla="*/ 9333 h 10000"/>
                <a:gd name="connsiteX1" fmla="*/ 2000 w 10000"/>
                <a:gd name="connsiteY1" fmla="*/ 10000 h 10000"/>
                <a:gd name="connsiteX2" fmla="*/ 4667 w 10000"/>
                <a:gd name="connsiteY2" fmla="*/ 8667 h 10000"/>
                <a:gd name="connsiteX3" fmla="*/ 5666 w 10000"/>
                <a:gd name="connsiteY3" fmla="*/ 8000 h 10000"/>
                <a:gd name="connsiteX4" fmla="*/ 8333 w 10000"/>
                <a:gd name="connsiteY4" fmla="*/ 4667 h 10000"/>
                <a:gd name="connsiteX5" fmla="*/ 9333 w 10000"/>
                <a:gd name="connsiteY5" fmla="*/ 3333 h 10000"/>
                <a:gd name="connsiteX6" fmla="*/ 9666 w 10000"/>
                <a:gd name="connsiteY6" fmla="*/ 2000 h 10000"/>
                <a:gd name="connsiteX7" fmla="*/ 10000 w 10000"/>
                <a:gd name="connsiteY7" fmla="*/ 0 h 10000"/>
                <a:gd name="connsiteX8" fmla="*/ 6666 w 10000"/>
                <a:gd name="connsiteY8" fmla="*/ 1667 h 10000"/>
                <a:gd name="connsiteX9" fmla="*/ 0 w 10000"/>
                <a:gd name="connsiteY9" fmla="*/ 9333 h 10000"/>
                <a:gd name="connsiteX0" fmla="*/ 0 w 10000"/>
                <a:gd name="connsiteY0" fmla="*/ 9333 h 10000"/>
                <a:gd name="connsiteX1" fmla="*/ 2000 w 10000"/>
                <a:gd name="connsiteY1" fmla="*/ 10000 h 10000"/>
                <a:gd name="connsiteX2" fmla="*/ 4667 w 10000"/>
                <a:gd name="connsiteY2" fmla="*/ 8667 h 10000"/>
                <a:gd name="connsiteX3" fmla="*/ 5666 w 10000"/>
                <a:gd name="connsiteY3" fmla="*/ 8000 h 10000"/>
                <a:gd name="connsiteX4" fmla="*/ 8333 w 10000"/>
                <a:gd name="connsiteY4" fmla="*/ 4667 h 10000"/>
                <a:gd name="connsiteX5" fmla="*/ 9333 w 10000"/>
                <a:gd name="connsiteY5" fmla="*/ 3333 h 10000"/>
                <a:gd name="connsiteX6" fmla="*/ 9666 w 10000"/>
                <a:gd name="connsiteY6" fmla="*/ 2000 h 10000"/>
                <a:gd name="connsiteX7" fmla="*/ 10000 w 10000"/>
                <a:gd name="connsiteY7" fmla="*/ 0 h 10000"/>
                <a:gd name="connsiteX8" fmla="*/ 0 w 10000"/>
                <a:gd name="connsiteY8" fmla="*/ 9333 h 10000"/>
                <a:gd name="connsiteX0" fmla="*/ 0 w 10597"/>
                <a:gd name="connsiteY0" fmla="*/ 9508 h 10175"/>
                <a:gd name="connsiteX1" fmla="*/ 2000 w 10597"/>
                <a:gd name="connsiteY1" fmla="*/ 10175 h 10175"/>
                <a:gd name="connsiteX2" fmla="*/ 4667 w 10597"/>
                <a:gd name="connsiteY2" fmla="*/ 8842 h 10175"/>
                <a:gd name="connsiteX3" fmla="*/ 5666 w 10597"/>
                <a:gd name="connsiteY3" fmla="*/ 8175 h 10175"/>
                <a:gd name="connsiteX4" fmla="*/ 8333 w 10597"/>
                <a:gd name="connsiteY4" fmla="*/ 4842 h 10175"/>
                <a:gd name="connsiteX5" fmla="*/ 9333 w 10597"/>
                <a:gd name="connsiteY5" fmla="*/ 3508 h 10175"/>
                <a:gd name="connsiteX6" fmla="*/ 10000 w 10597"/>
                <a:gd name="connsiteY6" fmla="*/ 175 h 10175"/>
                <a:gd name="connsiteX7" fmla="*/ 0 w 10597"/>
                <a:gd name="connsiteY7" fmla="*/ 9508 h 10175"/>
                <a:gd name="connsiteX0" fmla="*/ 0 w 10432"/>
                <a:gd name="connsiteY0" fmla="*/ 9431 h 10098"/>
                <a:gd name="connsiteX1" fmla="*/ 2000 w 10432"/>
                <a:gd name="connsiteY1" fmla="*/ 10098 h 10098"/>
                <a:gd name="connsiteX2" fmla="*/ 4667 w 10432"/>
                <a:gd name="connsiteY2" fmla="*/ 8765 h 10098"/>
                <a:gd name="connsiteX3" fmla="*/ 5666 w 10432"/>
                <a:gd name="connsiteY3" fmla="*/ 8098 h 10098"/>
                <a:gd name="connsiteX4" fmla="*/ 8333 w 10432"/>
                <a:gd name="connsiteY4" fmla="*/ 4765 h 10098"/>
                <a:gd name="connsiteX5" fmla="*/ 10000 w 10432"/>
                <a:gd name="connsiteY5" fmla="*/ 98 h 10098"/>
                <a:gd name="connsiteX6" fmla="*/ 0 w 10432"/>
                <a:gd name="connsiteY6" fmla="*/ 9431 h 10098"/>
                <a:gd name="connsiteX0" fmla="*/ 0 w 10132"/>
                <a:gd name="connsiteY0" fmla="*/ 9339 h 10006"/>
                <a:gd name="connsiteX1" fmla="*/ 2000 w 10132"/>
                <a:gd name="connsiteY1" fmla="*/ 10006 h 10006"/>
                <a:gd name="connsiteX2" fmla="*/ 4667 w 10132"/>
                <a:gd name="connsiteY2" fmla="*/ 8673 h 10006"/>
                <a:gd name="connsiteX3" fmla="*/ 5666 w 10132"/>
                <a:gd name="connsiteY3" fmla="*/ 8006 h 10006"/>
                <a:gd name="connsiteX4" fmla="*/ 10000 w 10132"/>
                <a:gd name="connsiteY4" fmla="*/ 6 h 10006"/>
                <a:gd name="connsiteX5" fmla="*/ 0 w 10132"/>
                <a:gd name="connsiteY5" fmla="*/ 9339 h 10006"/>
                <a:gd name="connsiteX0" fmla="*/ 0 w 10085"/>
                <a:gd name="connsiteY0" fmla="*/ 9335 h 10002"/>
                <a:gd name="connsiteX1" fmla="*/ 2000 w 10085"/>
                <a:gd name="connsiteY1" fmla="*/ 10002 h 10002"/>
                <a:gd name="connsiteX2" fmla="*/ 4667 w 10085"/>
                <a:gd name="connsiteY2" fmla="*/ 8669 h 10002"/>
                <a:gd name="connsiteX3" fmla="*/ 10000 w 10085"/>
                <a:gd name="connsiteY3" fmla="*/ 2 h 10002"/>
                <a:gd name="connsiteX4" fmla="*/ 0 w 10085"/>
                <a:gd name="connsiteY4" fmla="*/ 9335 h 10002"/>
                <a:gd name="connsiteX0" fmla="*/ 0 w 10012"/>
                <a:gd name="connsiteY0" fmla="*/ 9333 h 10000"/>
                <a:gd name="connsiteX1" fmla="*/ 2000 w 10012"/>
                <a:gd name="connsiteY1" fmla="*/ 10000 h 10000"/>
                <a:gd name="connsiteX2" fmla="*/ 10000 w 10012"/>
                <a:gd name="connsiteY2" fmla="*/ 0 h 10000"/>
                <a:gd name="connsiteX3" fmla="*/ 0 w 10012"/>
                <a:gd name="connsiteY3" fmla="*/ 9333 h 10000"/>
                <a:gd name="connsiteX0" fmla="*/ 1115 w 11141"/>
                <a:gd name="connsiteY0" fmla="*/ 9333 h 11039"/>
                <a:gd name="connsiteX1" fmla="*/ 3115 w 11141"/>
                <a:gd name="connsiteY1" fmla="*/ 10000 h 11039"/>
                <a:gd name="connsiteX2" fmla="*/ 11115 w 11141"/>
                <a:gd name="connsiteY2" fmla="*/ 0 h 11039"/>
                <a:gd name="connsiteX3" fmla="*/ 1115 w 11141"/>
                <a:gd name="connsiteY3" fmla="*/ 9333 h 11039"/>
                <a:gd name="connsiteX0" fmla="*/ 0 w 11462"/>
                <a:gd name="connsiteY0" fmla="*/ 8636 h 10414"/>
                <a:gd name="connsiteX1" fmla="*/ 3428 w 11462"/>
                <a:gd name="connsiteY1" fmla="*/ 10005 h 10414"/>
                <a:gd name="connsiteX2" fmla="*/ 11428 w 11462"/>
                <a:gd name="connsiteY2" fmla="*/ 5 h 10414"/>
                <a:gd name="connsiteX3" fmla="*/ 0 w 11462"/>
                <a:gd name="connsiteY3" fmla="*/ 8636 h 10414"/>
                <a:gd name="connsiteX0" fmla="*/ 5 w 11467"/>
                <a:gd name="connsiteY0" fmla="*/ 8636 h 10867"/>
                <a:gd name="connsiteX1" fmla="*/ 3433 w 11467"/>
                <a:gd name="connsiteY1" fmla="*/ 10005 h 10867"/>
                <a:gd name="connsiteX2" fmla="*/ 11433 w 11467"/>
                <a:gd name="connsiteY2" fmla="*/ 5 h 10867"/>
                <a:gd name="connsiteX3" fmla="*/ 5 w 11467"/>
                <a:gd name="connsiteY3" fmla="*/ 8636 h 10867"/>
                <a:gd name="connsiteX0" fmla="*/ 5 w 12305"/>
                <a:gd name="connsiteY0" fmla="*/ 8690 h 10921"/>
                <a:gd name="connsiteX1" fmla="*/ 3433 w 12305"/>
                <a:gd name="connsiteY1" fmla="*/ 10059 h 10921"/>
                <a:gd name="connsiteX2" fmla="*/ 11433 w 12305"/>
                <a:gd name="connsiteY2" fmla="*/ 59 h 10921"/>
                <a:gd name="connsiteX3" fmla="*/ 5 w 12305"/>
                <a:gd name="connsiteY3" fmla="*/ 8690 h 10921"/>
                <a:gd name="connsiteX0" fmla="*/ 5 w 12305"/>
                <a:gd name="connsiteY0" fmla="*/ 8690 h 10921"/>
                <a:gd name="connsiteX1" fmla="*/ 3433 w 12305"/>
                <a:gd name="connsiteY1" fmla="*/ 10059 h 10921"/>
                <a:gd name="connsiteX2" fmla="*/ 11433 w 12305"/>
                <a:gd name="connsiteY2" fmla="*/ 59 h 10921"/>
                <a:gd name="connsiteX3" fmla="*/ 5 w 12305"/>
                <a:gd name="connsiteY3" fmla="*/ 8690 h 10921"/>
                <a:gd name="connsiteX0" fmla="*/ 5 w 11433"/>
                <a:gd name="connsiteY0" fmla="*/ 8631 h 10862"/>
                <a:gd name="connsiteX1" fmla="*/ 3433 w 11433"/>
                <a:gd name="connsiteY1" fmla="*/ 10000 h 10862"/>
                <a:gd name="connsiteX2" fmla="*/ 11433 w 11433"/>
                <a:gd name="connsiteY2" fmla="*/ 0 h 10862"/>
                <a:gd name="connsiteX3" fmla="*/ 5 w 11433"/>
                <a:gd name="connsiteY3" fmla="*/ 8631 h 10862"/>
                <a:gd name="connsiteX0" fmla="*/ 3 w 12247"/>
                <a:gd name="connsiteY0" fmla="*/ 8069 h 10655"/>
                <a:gd name="connsiteX1" fmla="*/ 4247 w 12247"/>
                <a:gd name="connsiteY1" fmla="*/ 10000 h 10655"/>
                <a:gd name="connsiteX2" fmla="*/ 12247 w 12247"/>
                <a:gd name="connsiteY2" fmla="*/ 0 h 10655"/>
                <a:gd name="connsiteX3" fmla="*/ 3 w 12247"/>
                <a:gd name="connsiteY3" fmla="*/ 8069 h 10655"/>
                <a:gd name="connsiteX0" fmla="*/ 0 w 12244"/>
                <a:gd name="connsiteY0" fmla="*/ 8069 h 10000"/>
                <a:gd name="connsiteX1" fmla="*/ 4244 w 12244"/>
                <a:gd name="connsiteY1" fmla="*/ 10000 h 10000"/>
                <a:gd name="connsiteX2" fmla="*/ 12244 w 12244"/>
                <a:gd name="connsiteY2" fmla="*/ 0 h 10000"/>
                <a:gd name="connsiteX3" fmla="*/ 0 w 12244"/>
                <a:gd name="connsiteY3" fmla="*/ 8069 h 10000"/>
                <a:gd name="connsiteX0" fmla="*/ 727 w 12971"/>
                <a:gd name="connsiteY0" fmla="*/ 8069 h 10702"/>
                <a:gd name="connsiteX1" fmla="*/ 1503 w 12971"/>
                <a:gd name="connsiteY1" fmla="*/ 10702 h 10702"/>
                <a:gd name="connsiteX2" fmla="*/ 12971 w 12971"/>
                <a:gd name="connsiteY2" fmla="*/ 0 h 10702"/>
                <a:gd name="connsiteX3" fmla="*/ 727 w 12971"/>
                <a:gd name="connsiteY3" fmla="*/ 8069 h 10702"/>
                <a:gd name="connsiteX0" fmla="*/ 1945 w 14189"/>
                <a:gd name="connsiteY0" fmla="*/ 8069 h 11008"/>
                <a:gd name="connsiteX1" fmla="*/ 2721 w 14189"/>
                <a:gd name="connsiteY1" fmla="*/ 10702 h 11008"/>
                <a:gd name="connsiteX2" fmla="*/ 14189 w 14189"/>
                <a:gd name="connsiteY2" fmla="*/ 0 h 11008"/>
                <a:gd name="connsiteX3" fmla="*/ 1945 w 14189"/>
                <a:gd name="connsiteY3" fmla="*/ 8069 h 11008"/>
                <a:gd name="connsiteX0" fmla="*/ 750 w 12994"/>
                <a:gd name="connsiteY0" fmla="*/ 8069 h 10702"/>
                <a:gd name="connsiteX1" fmla="*/ 1526 w 12994"/>
                <a:gd name="connsiteY1" fmla="*/ 10702 h 10702"/>
                <a:gd name="connsiteX2" fmla="*/ 12994 w 12994"/>
                <a:gd name="connsiteY2" fmla="*/ 0 h 10702"/>
                <a:gd name="connsiteX3" fmla="*/ 750 w 12994"/>
                <a:gd name="connsiteY3" fmla="*/ 8069 h 10702"/>
                <a:gd name="connsiteX0" fmla="*/ 451 w 15143"/>
                <a:gd name="connsiteY0" fmla="*/ 8771 h 10702"/>
                <a:gd name="connsiteX1" fmla="*/ 3675 w 15143"/>
                <a:gd name="connsiteY1" fmla="*/ 10702 h 10702"/>
                <a:gd name="connsiteX2" fmla="*/ 15143 w 15143"/>
                <a:gd name="connsiteY2" fmla="*/ 0 h 10702"/>
                <a:gd name="connsiteX3" fmla="*/ 451 w 15143"/>
                <a:gd name="connsiteY3" fmla="*/ 8771 h 10702"/>
                <a:gd name="connsiteX0" fmla="*/ 451 w 15143"/>
                <a:gd name="connsiteY0" fmla="*/ 8771 h 10702"/>
                <a:gd name="connsiteX1" fmla="*/ 3675 w 15143"/>
                <a:gd name="connsiteY1" fmla="*/ 10702 h 10702"/>
                <a:gd name="connsiteX2" fmla="*/ 15143 w 15143"/>
                <a:gd name="connsiteY2" fmla="*/ 0 h 10702"/>
                <a:gd name="connsiteX3" fmla="*/ 451 w 15143"/>
                <a:gd name="connsiteY3" fmla="*/ 8771 h 10702"/>
                <a:gd name="connsiteX0" fmla="*/ 0 w 14692"/>
                <a:gd name="connsiteY0" fmla="*/ 8771 h 10702"/>
                <a:gd name="connsiteX1" fmla="*/ 3224 w 14692"/>
                <a:gd name="connsiteY1" fmla="*/ 10702 h 10702"/>
                <a:gd name="connsiteX2" fmla="*/ 14692 w 14692"/>
                <a:gd name="connsiteY2" fmla="*/ 0 h 10702"/>
                <a:gd name="connsiteX3" fmla="*/ 0 w 14692"/>
                <a:gd name="connsiteY3" fmla="*/ 8771 h 10702"/>
                <a:gd name="connsiteX0" fmla="*/ 0 w 14692"/>
                <a:gd name="connsiteY0" fmla="*/ 8771 h 10702"/>
                <a:gd name="connsiteX1" fmla="*/ 3224 w 14692"/>
                <a:gd name="connsiteY1" fmla="*/ 10702 h 10702"/>
                <a:gd name="connsiteX2" fmla="*/ 14692 w 14692"/>
                <a:gd name="connsiteY2" fmla="*/ 0 h 10702"/>
                <a:gd name="connsiteX3" fmla="*/ 0 w 14692"/>
                <a:gd name="connsiteY3" fmla="*/ 8771 h 10702"/>
                <a:gd name="connsiteX0" fmla="*/ 0 w 14896"/>
                <a:gd name="connsiteY0" fmla="*/ 8771 h 10702"/>
                <a:gd name="connsiteX1" fmla="*/ 3428 w 14896"/>
                <a:gd name="connsiteY1" fmla="*/ 10702 h 10702"/>
                <a:gd name="connsiteX2" fmla="*/ 14896 w 14896"/>
                <a:gd name="connsiteY2" fmla="*/ 0 h 10702"/>
                <a:gd name="connsiteX3" fmla="*/ 0 w 14896"/>
                <a:gd name="connsiteY3" fmla="*/ 8771 h 10702"/>
                <a:gd name="connsiteX0" fmla="*/ 0 w 14896"/>
                <a:gd name="connsiteY0" fmla="*/ 8771 h 10842"/>
                <a:gd name="connsiteX1" fmla="*/ 1388 w 14896"/>
                <a:gd name="connsiteY1" fmla="*/ 10842 h 10842"/>
                <a:gd name="connsiteX2" fmla="*/ 14896 w 14896"/>
                <a:gd name="connsiteY2" fmla="*/ 0 h 10842"/>
                <a:gd name="connsiteX3" fmla="*/ 0 w 14896"/>
                <a:gd name="connsiteY3" fmla="*/ 8771 h 10842"/>
                <a:gd name="connsiteX0" fmla="*/ 0 w 13468"/>
                <a:gd name="connsiteY0" fmla="*/ 9333 h 11404"/>
                <a:gd name="connsiteX1" fmla="*/ 1388 w 13468"/>
                <a:gd name="connsiteY1" fmla="*/ 11404 h 11404"/>
                <a:gd name="connsiteX2" fmla="*/ 13468 w 13468"/>
                <a:gd name="connsiteY2" fmla="*/ 0 h 11404"/>
                <a:gd name="connsiteX3" fmla="*/ 0 w 13468"/>
                <a:gd name="connsiteY3" fmla="*/ 9333 h 11404"/>
                <a:gd name="connsiteX0" fmla="*/ 0 w 13468"/>
                <a:gd name="connsiteY0" fmla="*/ 9333 h 11404"/>
                <a:gd name="connsiteX1" fmla="*/ 1388 w 13468"/>
                <a:gd name="connsiteY1" fmla="*/ 11404 h 11404"/>
                <a:gd name="connsiteX2" fmla="*/ 13468 w 13468"/>
                <a:gd name="connsiteY2" fmla="*/ 0 h 11404"/>
                <a:gd name="connsiteX3" fmla="*/ 0 w 13468"/>
                <a:gd name="connsiteY3" fmla="*/ 9333 h 11404"/>
                <a:gd name="connsiteX0" fmla="*/ 0 w 13468"/>
                <a:gd name="connsiteY0" fmla="*/ 9333 h 11123"/>
                <a:gd name="connsiteX1" fmla="*/ 1184 w 13468"/>
                <a:gd name="connsiteY1" fmla="*/ 11123 h 11123"/>
                <a:gd name="connsiteX2" fmla="*/ 13468 w 13468"/>
                <a:gd name="connsiteY2" fmla="*/ 0 h 11123"/>
                <a:gd name="connsiteX3" fmla="*/ 0 w 13468"/>
                <a:gd name="connsiteY3" fmla="*/ 9333 h 11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68" h="11123">
                  <a:moveTo>
                    <a:pt x="0" y="9333"/>
                  </a:moveTo>
                  <a:lnTo>
                    <a:pt x="1184" y="11123"/>
                  </a:lnTo>
                  <a:cubicBezTo>
                    <a:pt x="5468" y="10059"/>
                    <a:pt x="13223" y="3739"/>
                    <a:pt x="13468" y="0"/>
                  </a:cubicBezTo>
                  <a:cubicBezTo>
                    <a:pt x="9633" y="896"/>
                    <a:pt x="279" y="6847"/>
                    <a:pt x="0" y="9333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9" name="Freeform 31"/>
            <p:cNvSpPr>
              <a:spLocks/>
            </p:cNvSpPr>
            <p:nvPr/>
          </p:nvSpPr>
          <p:spPr bwMode="ltGray">
            <a:xfrm flipH="1">
              <a:off x="5415333" y="563331"/>
              <a:ext cx="161266" cy="152639"/>
            </a:xfrm>
            <a:custGeom>
              <a:avLst/>
              <a:gdLst>
                <a:gd name="T0" fmla="*/ 0 w 37"/>
                <a:gd name="T1" fmla="*/ 21 h 24"/>
                <a:gd name="T2" fmla="*/ 6 w 37"/>
                <a:gd name="T3" fmla="*/ 24 h 24"/>
                <a:gd name="T4" fmla="*/ 14 w 37"/>
                <a:gd name="T5" fmla="*/ 23 h 24"/>
                <a:gd name="T6" fmla="*/ 18 w 37"/>
                <a:gd name="T7" fmla="*/ 21 h 24"/>
                <a:gd name="T8" fmla="*/ 29 w 37"/>
                <a:gd name="T9" fmla="*/ 13 h 24"/>
                <a:gd name="T10" fmla="*/ 32 w 37"/>
                <a:gd name="T11" fmla="*/ 9 h 24"/>
                <a:gd name="T12" fmla="*/ 35 w 37"/>
                <a:gd name="T13" fmla="*/ 5 h 24"/>
                <a:gd name="T14" fmla="*/ 37 w 37"/>
                <a:gd name="T15" fmla="*/ 0 h 24"/>
                <a:gd name="T16" fmla="*/ 26 w 37"/>
                <a:gd name="T17" fmla="*/ 2 h 24"/>
                <a:gd name="T18" fmla="*/ 14 w 37"/>
                <a:gd name="T19" fmla="*/ 7 h 24"/>
                <a:gd name="T20" fmla="*/ 5 w 37"/>
                <a:gd name="T21" fmla="*/ 12 h 24"/>
                <a:gd name="T22" fmla="*/ 2 w 37"/>
                <a:gd name="T23" fmla="*/ 15 h 24"/>
                <a:gd name="T24" fmla="*/ 0 w 37"/>
                <a:gd name="T25" fmla="*/ 15 h 24"/>
                <a:gd name="T26" fmla="*/ 0 w 37"/>
                <a:gd name="T27" fmla="*/ 17 h 24"/>
                <a:gd name="T28" fmla="*/ 0 w 37"/>
                <a:gd name="T29" fmla="*/ 21 h 24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3784 w 10000"/>
                <a:gd name="connsiteY2" fmla="*/ 9583 h 10000"/>
                <a:gd name="connsiteX3" fmla="*/ 4865 w 10000"/>
                <a:gd name="connsiteY3" fmla="*/ 8750 h 10000"/>
                <a:gd name="connsiteX4" fmla="*/ 7838 w 10000"/>
                <a:gd name="connsiteY4" fmla="*/ 5417 h 10000"/>
                <a:gd name="connsiteX5" fmla="*/ 8649 w 10000"/>
                <a:gd name="connsiteY5" fmla="*/ 3750 h 10000"/>
                <a:gd name="connsiteX6" fmla="*/ 9459 w 10000"/>
                <a:gd name="connsiteY6" fmla="*/ 2083 h 10000"/>
                <a:gd name="connsiteX7" fmla="*/ 10000 w 10000"/>
                <a:gd name="connsiteY7" fmla="*/ 0 h 10000"/>
                <a:gd name="connsiteX8" fmla="*/ 7027 w 10000"/>
                <a:gd name="connsiteY8" fmla="*/ 833 h 10000"/>
                <a:gd name="connsiteX9" fmla="*/ 3784 w 10000"/>
                <a:gd name="connsiteY9" fmla="*/ 2917 h 10000"/>
                <a:gd name="connsiteX10" fmla="*/ 1351 w 10000"/>
                <a:gd name="connsiteY10" fmla="*/ 5000 h 10000"/>
                <a:gd name="connsiteX11" fmla="*/ 541 w 10000"/>
                <a:gd name="connsiteY11" fmla="*/ 6250 h 10000"/>
                <a:gd name="connsiteX12" fmla="*/ 0 w 10000"/>
                <a:gd name="connsiteY12" fmla="*/ 7083 h 10000"/>
                <a:gd name="connsiteX13" fmla="*/ 0 w 10000"/>
                <a:gd name="connsiteY13" fmla="*/ 8750 h 10000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3784 w 10000"/>
                <a:gd name="connsiteY2" fmla="*/ 9583 h 10000"/>
                <a:gd name="connsiteX3" fmla="*/ 4865 w 10000"/>
                <a:gd name="connsiteY3" fmla="*/ 8750 h 10000"/>
                <a:gd name="connsiteX4" fmla="*/ 7838 w 10000"/>
                <a:gd name="connsiteY4" fmla="*/ 5417 h 10000"/>
                <a:gd name="connsiteX5" fmla="*/ 8649 w 10000"/>
                <a:gd name="connsiteY5" fmla="*/ 3750 h 10000"/>
                <a:gd name="connsiteX6" fmla="*/ 9459 w 10000"/>
                <a:gd name="connsiteY6" fmla="*/ 2083 h 10000"/>
                <a:gd name="connsiteX7" fmla="*/ 10000 w 10000"/>
                <a:gd name="connsiteY7" fmla="*/ 0 h 10000"/>
                <a:gd name="connsiteX8" fmla="*/ 7027 w 10000"/>
                <a:gd name="connsiteY8" fmla="*/ 833 h 10000"/>
                <a:gd name="connsiteX9" fmla="*/ 3784 w 10000"/>
                <a:gd name="connsiteY9" fmla="*/ 2917 h 10000"/>
                <a:gd name="connsiteX10" fmla="*/ 1351 w 10000"/>
                <a:gd name="connsiteY10" fmla="*/ 5000 h 10000"/>
                <a:gd name="connsiteX11" fmla="*/ 0 w 10000"/>
                <a:gd name="connsiteY11" fmla="*/ 7083 h 10000"/>
                <a:gd name="connsiteX12" fmla="*/ 0 w 10000"/>
                <a:gd name="connsiteY12" fmla="*/ 8750 h 10000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3784 w 10000"/>
                <a:gd name="connsiteY2" fmla="*/ 9583 h 10000"/>
                <a:gd name="connsiteX3" fmla="*/ 4865 w 10000"/>
                <a:gd name="connsiteY3" fmla="*/ 8750 h 10000"/>
                <a:gd name="connsiteX4" fmla="*/ 7838 w 10000"/>
                <a:gd name="connsiteY4" fmla="*/ 5417 h 10000"/>
                <a:gd name="connsiteX5" fmla="*/ 8649 w 10000"/>
                <a:gd name="connsiteY5" fmla="*/ 3750 h 10000"/>
                <a:gd name="connsiteX6" fmla="*/ 9459 w 10000"/>
                <a:gd name="connsiteY6" fmla="*/ 2083 h 10000"/>
                <a:gd name="connsiteX7" fmla="*/ 10000 w 10000"/>
                <a:gd name="connsiteY7" fmla="*/ 0 h 10000"/>
                <a:gd name="connsiteX8" fmla="*/ 7027 w 10000"/>
                <a:gd name="connsiteY8" fmla="*/ 833 h 10000"/>
                <a:gd name="connsiteX9" fmla="*/ 3784 w 10000"/>
                <a:gd name="connsiteY9" fmla="*/ 2917 h 10000"/>
                <a:gd name="connsiteX10" fmla="*/ 1351 w 10000"/>
                <a:gd name="connsiteY10" fmla="*/ 5000 h 10000"/>
                <a:gd name="connsiteX11" fmla="*/ 0 w 10000"/>
                <a:gd name="connsiteY11" fmla="*/ 8750 h 10000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3784 w 10000"/>
                <a:gd name="connsiteY2" fmla="*/ 9583 h 10000"/>
                <a:gd name="connsiteX3" fmla="*/ 4865 w 10000"/>
                <a:gd name="connsiteY3" fmla="*/ 8750 h 10000"/>
                <a:gd name="connsiteX4" fmla="*/ 7838 w 10000"/>
                <a:gd name="connsiteY4" fmla="*/ 5417 h 10000"/>
                <a:gd name="connsiteX5" fmla="*/ 8649 w 10000"/>
                <a:gd name="connsiteY5" fmla="*/ 3750 h 10000"/>
                <a:gd name="connsiteX6" fmla="*/ 9459 w 10000"/>
                <a:gd name="connsiteY6" fmla="*/ 2083 h 10000"/>
                <a:gd name="connsiteX7" fmla="*/ 10000 w 10000"/>
                <a:gd name="connsiteY7" fmla="*/ 0 h 10000"/>
                <a:gd name="connsiteX8" fmla="*/ 7027 w 10000"/>
                <a:gd name="connsiteY8" fmla="*/ 833 h 10000"/>
                <a:gd name="connsiteX9" fmla="*/ 3784 w 10000"/>
                <a:gd name="connsiteY9" fmla="*/ 2917 h 10000"/>
                <a:gd name="connsiteX10" fmla="*/ 0 w 10000"/>
                <a:gd name="connsiteY10" fmla="*/ 8750 h 10000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3784 w 10000"/>
                <a:gd name="connsiteY2" fmla="*/ 9583 h 10000"/>
                <a:gd name="connsiteX3" fmla="*/ 4865 w 10000"/>
                <a:gd name="connsiteY3" fmla="*/ 8750 h 10000"/>
                <a:gd name="connsiteX4" fmla="*/ 7838 w 10000"/>
                <a:gd name="connsiteY4" fmla="*/ 5417 h 10000"/>
                <a:gd name="connsiteX5" fmla="*/ 8649 w 10000"/>
                <a:gd name="connsiteY5" fmla="*/ 3750 h 10000"/>
                <a:gd name="connsiteX6" fmla="*/ 9459 w 10000"/>
                <a:gd name="connsiteY6" fmla="*/ 2083 h 10000"/>
                <a:gd name="connsiteX7" fmla="*/ 10000 w 10000"/>
                <a:gd name="connsiteY7" fmla="*/ 0 h 10000"/>
                <a:gd name="connsiteX8" fmla="*/ 7027 w 10000"/>
                <a:gd name="connsiteY8" fmla="*/ 833 h 10000"/>
                <a:gd name="connsiteX9" fmla="*/ 0 w 10000"/>
                <a:gd name="connsiteY9" fmla="*/ 8750 h 10000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3784 w 10000"/>
                <a:gd name="connsiteY2" fmla="*/ 9583 h 10000"/>
                <a:gd name="connsiteX3" fmla="*/ 4865 w 10000"/>
                <a:gd name="connsiteY3" fmla="*/ 8750 h 10000"/>
                <a:gd name="connsiteX4" fmla="*/ 7838 w 10000"/>
                <a:gd name="connsiteY4" fmla="*/ 5417 h 10000"/>
                <a:gd name="connsiteX5" fmla="*/ 8649 w 10000"/>
                <a:gd name="connsiteY5" fmla="*/ 3750 h 10000"/>
                <a:gd name="connsiteX6" fmla="*/ 9459 w 10000"/>
                <a:gd name="connsiteY6" fmla="*/ 2083 h 10000"/>
                <a:gd name="connsiteX7" fmla="*/ 10000 w 10000"/>
                <a:gd name="connsiteY7" fmla="*/ 0 h 10000"/>
                <a:gd name="connsiteX8" fmla="*/ 0 w 10000"/>
                <a:gd name="connsiteY8" fmla="*/ 8750 h 10000"/>
                <a:gd name="connsiteX0" fmla="*/ 0 w 10452"/>
                <a:gd name="connsiteY0" fmla="*/ 8871 h 10121"/>
                <a:gd name="connsiteX1" fmla="*/ 1622 w 10452"/>
                <a:gd name="connsiteY1" fmla="*/ 10121 h 10121"/>
                <a:gd name="connsiteX2" fmla="*/ 3784 w 10452"/>
                <a:gd name="connsiteY2" fmla="*/ 9704 h 10121"/>
                <a:gd name="connsiteX3" fmla="*/ 4865 w 10452"/>
                <a:gd name="connsiteY3" fmla="*/ 8871 h 10121"/>
                <a:gd name="connsiteX4" fmla="*/ 7838 w 10452"/>
                <a:gd name="connsiteY4" fmla="*/ 5538 h 10121"/>
                <a:gd name="connsiteX5" fmla="*/ 8649 w 10452"/>
                <a:gd name="connsiteY5" fmla="*/ 3871 h 10121"/>
                <a:gd name="connsiteX6" fmla="*/ 10000 w 10452"/>
                <a:gd name="connsiteY6" fmla="*/ 121 h 10121"/>
                <a:gd name="connsiteX7" fmla="*/ 0 w 10452"/>
                <a:gd name="connsiteY7" fmla="*/ 8871 h 10121"/>
                <a:gd name="connsiteX0" fmla="*/ 0 w 10670"/>
                <a:gd name="connsiteY0" fmla="*/ 8995 h 10245"/>
                <a:gd name="connsiteX1" fmla="*/ 1622 w 10670"/>
                <a:gd name="connsiteY1" fmla="*/ 10245 h 10245"/>
                <a:gd name="connsiteX2" fmla="*/ 3784 w 10670"/>
                <a:gd name="connsiteY2" fmla="*/ 9828 h 10245"/>
                <a:gd name="connsiteX3" fmla="*/ 4865 w 10670"/>
                <a:gd name="connsiteY3" fmla="*/ 8995 h 10245"/>
                <a:gd name="connsiteX4" fmla="*/ 7838 w 10670"/>
                <a:gd name="connsiteY4" fmla="*/ 5662 h 10245"/>
                <a:gd name="connsiteX5" fmla="*/ 8649 w 10670"/>
                <a:gd name="connsiteY5" fmla="*/ 3995 h 10245"/>
                <a:gd name="connsiteX6" fmla="*/ 9628 w 10670"/>
                <a:gd name="connsiteY6" fmla="*/ 2549 h 10245"/>
                <a:gd name="connsiteX7" fmla="*/ 10000 w 10670"/>
                <a:gd name="connsiteY7" fmla="*/ 245 h 10245"/>
                <a:gd name="connsiteX8" fmla="*/ 0 w 10670"/>
                <a:gd name="connsiteY8" fmla="*/ 8995 h 10245"/>
                <a:gd name="connsiteX0" fmla="*/ 0 w 10670"/>
                <a:gd name="connsiteY0" fmla="*/ 8995 h 10245"/>
                <a:gd name="connsiteX1" fmla="*/ 1622 w 10670"/>
                <a:gd name="connsiteY1" fmla="*/ 10245 h 10245"/>
                <a:gd name="connsiteX2" fmla="*/ 3784 w 10670"/>
                <a:gd name="connsiteY2" fmla="*/ 9828 h 10245"/>
                <a:gd name="connsiteX3" fmla="*/ 4865 w 10670"/>
                <a:gd name="connsiteY3" fmla="*/ 8995 h 10245"/>
                <a:gd name="connsiteX4" fmla="*/ 8649 w 10670"/>
                <a:gd name="connsiteY4" fmla="*/ 3995 h 10245"/>
                <a:gd name="connsiteX5" fmla="*/ 9628 w 10670"/>
                <a:gd name="connsiteY5" fmla="*/ 2549 h 10245"/>
                <a:gd name="connsiteX6" fmla="*/ 10000 w 10670"/>
                <a:gd name="connsiteY6" fmla="*/ 245 h 10245"/>
                <a:gd name="connsiteX7" fmla="*/ 0 w 10670"/>
                <a:gd name="connsiteY7" fmla="*/ 8995 h 10245"/>
                <a:gd name="connsiteX0" fmla="*/ 0 w 10670"/>
                <a:gd name="connsiteY0" fmla="*/ 8995 h 10245"/>
                <a:gd name="connsiteX1" fmla="*/ 1622 w 10670"/>
                <a:gd name="connsiteY1" fmla="*/ 10245 h 10245"/>
                <a:gd name="connsiteX2" fmla="*/ 3784 w 10670"/>
                <a:gd name="connsiteY2" fmla="*/ 9828 h 10245"/>
                <a:gd name="connsiteX3" fmla="*/ 4865 w 10670"/>
                <a:gd name="connsiteY3" fmla="*/ 8995 h 10245"/>
                <a:gd name="connsiteX4" fmla="*/ 9628 w 10670"/>
                <a:gd name="connsiteY4" fmla="*/ 2549 h 10245"/>
                <a:gd name="connsiteX5" fmla="*/ 10000 w 10670"/>
                <a:gd name="connsiteY5" fmla="*/ 245 h 10245"/>
                <a:gd name="connsiteX6" fmla="*/ 0 w 10670"/>
                <a:gd name="connsiteY6" fmla="*/ 8995 h 10245"/>
                <a:gd name="connsiteX0" fmla="*/ 0 w 10089"/>
                <a:gd name="connsiteY0" fmla="*/ 8750 h 10000"/>
                <a:gd name="connsiteX1" fmla="*/ 1622 w 10089"/>
                <a:gd name="connsiteY1" fmla="*/ 10000 h 10000"/>
                <a:gd name="connsiteX2" fmla="*/ 3784 w 10089"/>
                <a:gd name="connsiteY2" fmla="*/ 9583 h 10000"/>
                <a:gd name="connsiteX3" fmla="*/ 4865 w 10089"/>
                <a:gd name="connsiteY3" fmla="*/ 8750 h 10000"/>
                <a:gd name="connsiteX4" fmla="*/ 10000 w 10089"/>
                <a:gd name="connsiteY4" fmla="*/ 0 h 10000"/>
                <a:gd name="connsiteX5" fmla="*/ 0 w 10089"/>
                <a:gd name="connsiteY5" fmla="*/ 8750 h 10000"/>
                <a:gd name="connsiteX0" fmla="*/ 0 w 10089"/>
                <a:gd name="connsiteY0" fmla="*/ 8750 h 10046"/>
                <a:gd name="connsiteX1" fmla="*/ 1622 w 10089"/>
                <a:gd name="connsiteY1" fmla="*/ 10000 h 10046"/>
                <a:gd name="connsiteX2" fmla="*/ 4865 w 10089"/>
                <a:gd name="connsiteY2" fmla="*/ 8750 h 10046"/>
                <a:gd name="connsiteX3" fmla="*/ 10000 w 10089"/>
                <a:gd name="connsiteY3" fmla="*/ 0 h 10046"/>
                <a:gd name="connsiteX4" fmla="*/ 0 w 10089"/>
                <a:gd name="connsiteY4" fmla="*/ 8750 h 10046"/>
                <a:gd name="connsiteX0" fmla="*/ 0 w 10007"/>
                <a:gd name="connsiteY0" fmla="*/ 8750 h 10000"/>
                <a:gd name="connsiteX1" fmla="*/ 1622 w 10007"/>
                <a:gd name="connsiteY1" fmla="*/ 10000 h 10000"/>
                <a:gd name="connsiteX2" fmla="*/ 10000 w 10007"/>
                <a:gd name="connsiteY2" fmla="*/ 0 h 10000"/>
                <a:gd name="connsiteX3" fmla="*/ 0 w 10007"/>
                <a:gd name="connsiteY3" fmla="*/ 8750 h 10000"/>
                <a:gd name="connsiteX0" fmla="*/ 316 w 10323"/>
                <a:gd name="connsiteY0" fmla="*/ 8750 h 10605"/>
                <a:gd name="connsiteX1" fmla="*/ 1938 w 10323"/>
                <a:gd name="connsiteY1" fmla="*/ 10000 h 10605"/>
                <a:gd name="connsiteX2" fmla="*/ 10316 w 10323"/>
                <a:gd name="connsiteY2" fmla="*/ 0 h 10605"/>
                <a:gd name="connsiteX3" fmla="*/ 316 w 10323"/>
                <a:gd name="connsiteY3" fmla="*/ 8750 h 10605"/>
                <a:gd name="connsiteX0" fmla="*/ 901 w 10911"/>
                <a:gd name="connsiteY0" fmla="*/ 8750 h 11078"/>
                <a:gd name="connsiteX1" fmla="*/ 2523 w 10911"/>
                <a:gd name="connsiteY1" fmla="*/ 10000 h 11078"/>
                <a:gd name="connsiteX2" fmla="*/ 10901 w 10911"/>
                <a:gd name="connsiteY2" fmla="*/ 0 h 11078"/>
                <a:gd name="connsiteX3" fmla="*/ 901 w 10911"/>
                <a:gd name="connsiteY3" fmla="*/ 8750 h 11078"/>
                <a:gd name="connsiteX0" fmla="*/ 901 w 10911"/>
                <a:gd name="connsiteY0" fmla="*/ 8750 h 11078"/>
                <a:gd name="connsiteX1" fmla="*/ 2523 w 10911"/>
                <a:gd name="connsiteY1" fmla="*/ 10000 h 11078"/>
                <a:gd name="connsiteX2" fmla="*/ 10901 w 10911"/>
                <a:gd name="connsiteY2" fmla="*/ 0 h 11078"/>
                <a:gd name="connsiteX3" fmla="*/ 901 w 10911"/>
                <a:gd name="connsiteY3" fmla="*/ 8750 h 11078"/>
                <a:gd name="connsiteX0" fmla="*/ 901 w 10901"/>
                <a:gd name="connsiteY0" fmla="*/ 8750 h 11078"/>
                <a:gd name="connsiteX1" fmla="*/ 2523 w 10901"/>
                <a:gd name="connsiteY1" fmla="*/ 10000 h 11078"/>
                <a:gd name="connsiteX2" fmla="*/ 10901 w 10901"/>
                <a:gd name="connsiteY2" fmla="*/ 0 h 11078"/>
                <a:gd name="connsiteX3" fmla="*/ 901 w 10901"/>
                <a:gd name="connsiteY3" fmla="*/ 8750 h 11078"/>
                <a:gd name="connsiteX0" fmla="*/ 901 w 10901"/>
                <a:gd name="connsiteY0" fmla="*/ 8750 h 11078"/>
                <a:gd name="connsiteX1" fmla="*/ 2523 w 10901"/>
                <a:gd name="connsiteY1" fmla="*/ 10000 h 11078"/>
                <a:gd name="connsiteX2" fmla="*/ 10901 w 10901"/>
                <a:gd name="connsiteY2" fmla="*/ 0 h 11078"/>
                <a:gd name="connsiteX3" fmla="*/ 901 w 10901"/>
                <a:gd name="connsiteY3" fmla="*/ 8750 h 11078"/>
                <a:gd name="connsiteX0" fmla="*/ 901 w 10901"/>
                <a:gd name="connsiteY0" fmla="*/ 8750 h 11078"/>
                <a:gd name="connsiteX1" fmla="*/ 2523 w 10901"/>
                <a:gd name="connsiteY1" fmla="*/ 10000 h 11078"/>
                <a:gd name="connsiteX2" fmla="*/ 10901 w 10901"/>
                <a:gd name="connsiteY2" fmla="*/ 0 h 11078"/>
                <a:gd name="connsiteX3" fmla="*/ 901 w 10901"/>
                <a:gd name="connsiteY3" fmla="*/ 8750 h 11078"/>
                <a:gd name="connsiteX0" fmla="*/ 0 w 10000"/>
                <a:gd name="connsiteY0" fmla="*/ 8750 h 10000"/>
                <a:gd name="connsiteX1" fmla="*/ 1622 w 10000"/>
                <a:gd name="connsiteY1" fmla="*/ 10000 h 10000"/>
                <a:gd name="connsiteX2" fmla="*/ 10000 w 10000"/>
                <a:gd name="connsiteY2" fmla="*/ 0 h 10000"/>
                <a:gd name="connsiteX3" fmla="*/ 0 w 10000"/>
                <a:gd name="connsiteY3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0" y="8750"/>
                  </a:moveTo>
                  <a:lnTo>
                    <a:pt x="1622" y="10000"/>
                  </a:lnTo>
                  <a:cubicBezTo>
                    <a:pt x="5277" y="8717"/>
                    <a:pt x="9276" y="2659"/>
                    <a:pt x="10000" y="0"/>
                  </a:cubicBezTo>
                  <a:cubicBezTo>
                    <a:pt x="6104" y="236"/>
                    <a:pt x="899" y="5508"/>
                    <a:pt x="0" y="8750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0" name="Freeform 32"/>
            <p:cNvSpPr>
              <a:spLocks/>
            </p:cNvSpPr>
            <p:nvPr/>
          </p:nvSpPr>
          <p:spPr bwMode="ltGray">
            <a:xfrm flipH="1">
              <a:off x="5024264" y="652480"/>
              <a:ext cx="224524" cy="69988"/>
            </a:xfrm>
            <a:custGeom>
              <a:avLst/>
              <a:gdLst>
                <a:gd name="T0" fmla="*/ 0 w 38"/>
                <a:gd name="T1" fmla="*/ 4 h 12"/>
                <a:gd name="T2" fmla="*/ 4 w 38"/>
                <a:gd name="T3" fmla="*/ 9 h 12"/>
                <a:gd name="T4" fmla="*/ 11 w 38"/>
                <a:gd name="T5" fmla="*/ 12 h 12"/>
                <a:gd name="T6" fmla="*/ 15 w 38"/>
                <a:gd name="T7" fmla="*/ 12 h 12"/>
                <a:gd name="T8" fmla="*/ 26 w 38"/>
                <a:gd name="T9" fmla="*/ 11 h 12"/>
                <a:gd name="T10" fmla="*/ 30 w 38"/>
                <a:gd name="T11" fmla="*/ 10 h 12"/>
                <a:gd name="T12" fmla="*/ 34 w 38"/>
                <a:gd name="T13" fmla="*/ 8 h 12"/>
                <a:gd name="T14" fmla="*/ 38 w 38"/>
                <a:gd name="T15" fmla="*/ 6 h 12"/>
                <a:gd name="T16" fmla="*/ 29 w 38"/>
                <a:gd name="T17" fmla="*/ 2 h 12"/>
                <a:gd name="T18" fmla="*/ 18 w 38"/>
                <a:gd name="T19" fmla="*/ 1 h 12"/>
                <a:gd name="T20" fmla="*/ 9 w 38"/>
                <a:gd name="T21" fmla="*/ 0 h 12"/>
                <a:gd name="T22" fmla="*/ 5 w 38"/>
                <a:gd name="T23" fmla="*/ 0 h 12"/>
                <a:gd name="T24" fmla="*/ 4 w 38"/>
                <a:gd name="T25" fmla="*/ 0 h 12"/>
                <a:gd name="T26" fmla="*/ 3 w 38"/>
                <a:gd name="T27" fmla="*/ 1 h 12"/>
                <a:gd name="T28" fmla="*/ 0 w 38"/>
                <a:gd name="T29" fmla="*/ 4 h 12"/>
                <a:gd name="connsiteX0" fmla="*/ 0 w 10000"/>
                <a:gd name="connsiteY0" fmla="*/ 3333 h 10000"/>
                <a:gd name="connsiteX1" fmla="*/ 1053 w 10000"/>
                <a:gd name="connsiteY1" fmla="*/ 7500 h 10000"/>
                <a:gd name="connsiteX2" fmla="*/ 2895 w 10000"/>
                <a:gd name="connsiteY2" fmla="*/ 10000 h 10000"/>
                <a:gd name="connsiteX3" fmla="*/ 3947 w 10000"/>
                <a:gd name="connsiteY3" fmla="*/ 10000 h 10000"/>
                <a:gd name="connsiteX4" fmla="*/ 6842 w 10000"/>
                <a:gd name="connsiteY4" fmla="*/ 9167 h 10000"/>
                <a:gd name="connsiteX5" fmla="*/ 7895 w 10000"/>
                <a:gd name="connsiteY5" fmla="*/ 8333 h 10000"/>
                <a:gd name="connsiteX6" fmla="*/ 8947 w 10000"/>
                <a:gd name="connsiteY6" fmla="*/ 6667 h 10000"/>
                <a:gd name="connsiteX7" fmla="*/ 10000 w 10000"/>
                <a:gd name="connsiteY7" fmla="*/ 5000 h 10000"/>
                <a:gd name="connsiteX8" fmla="*/ 4737 w 10000"/>
                <a:gd name="connsiteY8" fmla="*/ 833 h 10000"/>
                <a:gd name="connsiteX9" fmla="*/ 2368 w 10000"/>
                <a:gd name="connsiteY9" fmla="*/ 0 h 10000"/>
                <a:gd name="connsiteX10" fmla="*/ 1316 w 10000"/>
                <a:gd name="connsiteY10" fmla="*/ 0 h 10000"/>
                <a:gd name="connsiteX11" fmla="*/ 1053 w 10000"/>
                <a:gd name="connsiteY11" fmla="*/ 0 h 10000"/>
                <a:gd name="connsiteX12" fmla="*/ 789 w 10000"/>
                <a:gd name="connsiteY12" fmla="*/ 833 h 10000"/>
                <a:gd name="connsiteX13" fmla="*/ 0 w 10000"/>
                <a:gd name="connsiteY13" fmla="*/ 3333 h 10000"/>
                <a:gd name="connsiteX0" fmla="*/ 0 w 10000"/>
                <a:gd name="connsiteY0" fmla="*/ 3333 h 10000"/>
                <a:gd name="connsiteX1" fmla="*/ 1053 w 10000"/>
                <a:gd name="connsiteY1" fmla="*/ 7500 h 10000"/>
                <a:gd name="connsiteX2" fmla="*/ 2895 w 10000"/>
                <a:gd name="connsiteY2" fmla="*/ 10000 h 10000"/>
                <a:gd name="connsiteX3" fmla="*/ 3947 w 10000"/>
                <a:gd name="connsiteY3" fmla="*/ 10000 h 10000"/>
                <a:gd name="connsiteX4" fmla="*/ 6842 w 10000"/>
                <a:gd name="connsiteY4" fmla="*/ 9167 h 10000"/>
                <a:gd name="connsiteX5" fmla="*/ 7895 w 10000"/>
                <a:gd name="connsiteY5" fmla="*/ 8333 h 10000"/>
                <a:gd name="connsiteX6" fmla="*/ 8947 w 10000"/>
                <a:gd name="connsiteY6" fmla="*/ 6667 h 10000"/>
                <a:gd name="connsiteX7" fmla="*/ 10000 w 10000"/>
                <a:gd name="connsiteY7" fmla="*/ 5000 h 10000"/>
                <a:gd name="connsiteX8" fmla="*/ 2368 w 10000"/>
                <a:gd name="connsiteY8" fmla="*/ 0 h 10000"/>
                <a:gd name="connsiteX9" fmla="*/ 1316 w 10000"/>
                <a:gd name="connsiteY9" fmla="*/ 0 h 10000"/>
                <a:gd name="connsiteX10" fmla="*/ 1053 w 10000"/>
                <a:gd name="connsiteY10" fmla="*/ 0 h 10000"/>
                <a:gd name="connsiteX11" fmla="*/ 789 w 10000"/>
                <a:gd name="connsiteY11" fmla="*/ 833 h 10000"/>
                <a:gd name="connsiteX12" fmla="*/ 0 w 10000"/>
                <a:gd name="connsiteY12" fmla="*/ 3333 h 10000"/>
                <a:gd name="connsiteX0" fmla="*/ 0 w 10000"/>
                <a:gd name="connsiteY0" fmla="*/ 3333 h 10000"/>
                <a:gd name="connsiteX1" fmla="*/ 1053 w 10000"/>
                <a:gd name="connsiteY1" fmla="*/ 7500 h 10000"/>
                <a:gd name="connsiteX2" fmla="*/ 2895 w 10000"/>
                <a:gd name="connsiteY2" fmla="*/ 10000 h 10000"/>
                <a:gd name="connsiteX3" fmla="*/ 3947 w 10000"/>
                <a:gd name="connsiteY3" fmla="*/ 10000 h 10000"/>
                <a:gd name="connsiteX4" fmla="*/ 6842 w 10000"/>
                <a:gd name="connsiteY4" fmla="*/ 9167 h 10000"/>
                <a:gd name="connsiteX5" fmla="*/ 7895 w 10000"/>
                <a:gd name="connsiteY5" fmla="*/ 8333 h 10000"/>
                <a:gd name="connsiteX6" fmla="*/ 8947 w 10000"/>
                <a:gd name="connsiteY6" fmla="*/ 6667 h 10000"/>
                <a:gd name="connsiteX7" fmla="*/ 10000 w 10000"/>
                <a:gd name="connsiteY7" fmla="*/ 5000 h 10000"/>
                <a:gd name="connsiteX8" fmla="*/ 2368 w 10000"/>
                <a:gd name="connsiteY8" fmla="*/ 0 h 10000"/>
                <a:gd name="connsiteX9" fmla="*/ 1053 w 10000"/>
                <a:gd name="connsiteY9" fmla="*/ 0 h 10000"/>
                <a:gd name="connsiteX10" fmla="*/ 789 w 10000"/>
                <a:gd name="connsiteY10" fmla="*/ 833 h 10000"/>
                <a:gd name="connsiteX11" fmla="*/ 0 w 10000"/>
                <a:gd name="connsiteY11" fmla="*/ 3333 h 10000"/>
                <a:gd name="connsiteX0" fmla="*/ 0 w 10000"/>
                <a:gd name="connsiteY0" fmla="*/ 3333 h 10000"/>
                <a:gd name="connsiteX1" fmla="*/ 1053 w 10000"/>
                <a:gd name="connsiteY1" fmla="*/ 7500 h 10000"/>
                <a:gd name="connsiteX2" fmla="*/ 2895 w 10000"/>
                <a:gd name="connsiteY2" fmla="*/ 10000 h 10000"/>
                <a:gd name="connsiteX3" fmla="*/ 3947 w 10000"/>
                <a:gd name="connsiteY3" fmla="*/ 10000 h 10000"/>
                <a:gd name="connsiteX4" fmla="*/ 6842 w 10000"/>
                <a:gd name="connsiteY4" fmla="*/ 9167 h 10000"/>
                <a:gd name="connsiteX5" fmla="*/ 7895 w 10000"/>
                <a:gd name="connsiteY5" fmla="*/ 8333 h 10000"/>
                <a:gd name="connsiteX6" fmla="*/ 8947 w 10000"/>
                <a:gd name="connsiteY6" fmla="*/ 6667 h 10000"/>
                <a:gd name="connsiteX7" fmla="*/ 10000 w 10000"/>
                <a:gd name="connsiteY7" fmla="*/ 5000 h 10000"/>
                <a:gd name="connsiteX8" fmla="*/ 2368 w 10000"/>
                <a:gd name="connsiteY8" fmla="*/ 0 h 10000"/>
                <a:gd name="connsiteX9" fmla="*/ 1053 w 10000"/>
                <a:gd name="connsiteY9" fmla="*/ 0 h 10000"/>
                <a:gd name="connsiteX10" fmla="*/ 0 w 10000"/>
                <a:gd name="connsiteY10" fmla="*/ 3333 h 10000"/>
                <a:gd name="connsiteX0" fmla="*/ 0 w 10000"/>
                <a:gd name="connsiteY0" fmla="*/ 3333 h 10000"/>
                <a:gd name="connsiteX1" fmla="*/ 1053 w 10000"/>
                <a:gd name="connsiteY1" fmla="*/ 7500 h 10000"/>
                <a:gd name="connsiteX2" fmla="*/ 2895 w 10000"/>
                <a:gd name="connsiteY2" fmla="*/ 10000 h 10000"/>
                <a:gd name="connsiteX3" fmla="*/ 3947 w 10000"/>
                <a:gd name="connsiteY3" fmla="*/ 10000 h 10000"/>
                <a:gd name="connsiteX4" fmla="*/ 6842 w 10000"/>
                <a:gd name="connsiteY4" fmla="*/ 9167 h 10000"/>
                <a:gd name="connsiteX5" fmla="*/ 7895 w 10000"/>
                <a:gd name="connsiteY5" fmla="*/ 8333 h 10000"/>
                <a:gd name="connsiteX6" fmla="*/ 8947 w 10000"/>
                <a:gd name="connsiteY6" fmla="*/ 6667 h 10000"/>
                <a:gd name="connsiteX7" fmla="*/ 10000 w 10000"/>
                <a:gd name="connsiteY7" fmla="*/ 5000 h 10000"/>
                <a:gd name="connsiteX8" fmla="*/ 2368 w 10000"/>
                <a:gd name="connsiteY8" fmla="*/ 0 h 10000"/>
                <a:gd name="connsiteX9" fmla="*/ 0 w 10000"/>
                <a:gd name="connsiteY9" fmla="*/ 3333 h 10000"/>
                <a:gd name="connsiteX0" fmla="*/ 0 w 10000"/>
                <a:gd name="connsiteY0" fmla="*/ 3333 h 10000"/>
                <a:gd name="connsiteX1" fmla="*/ 1053 w 10000"/>
                <a:gd name="connsiteY1" fmla="*/ 7500 h 10000"/>
                <a:gd name="connsiteX2" fmla="*/ 3947 w 10000"/>
                <a:gd name="connsiteY2" fmla="*/ 10000 h 10000"/>
                <a:gd name="connsiteX3" fmla="*/ 6842 w 10000"/>
                <a:gd name="connsiteY3" fmla="*/ 9167 h 10000"/>
                <a:gd name="connsiteX4" fmla="*/ 7895 w 10000"/>
                <a:gd name="connsiteY4" fmla="*/ 8333 h 10000"/>
                <a:gd name="connsiteX5" fmla="*/ 8947 w 10000"/>
                <a:gd name="connsiteY5" fmla="*/ 6667 h 10000"/>
                <a:gd name="connsiteX6" fmla="*/ 10000 w 10000"/>
                <a:gd name="connsiteY6" fmla="*/ 5000 h 10000"/>
                <a:gd name="connsiteX7" fmla="*/ 2368 w 10000"/>
                <a:gd name="connsiteY7" fmla="*/ 0 h 10000"/>
                <a:gd name="connsiteX8" fmla="*/ 0 w 10000"/>
                <a:gd name="connsiteY8" fmla="*/ 3333 h 10000"/>
                <a:gd name="connsiteX0" fmla="*/ 0 w 10000"/>
                <a:gd name="connsiteY0" fmla="*/ 3333 h 9167"/>
                <a:gd name="connsiteX1" fmla="*/ 1053 w 10000"/>
                <a:gd name="connsiteY1" fmla="*/ 7500 h 9167"/>
                <a:gd name="connsiteX2" fmla="*/ 6842 w 10000"/>
                <a:gd name="connsiteY2" fmla="*/ 9167 h 9167"/>
                <a:gd name="connsiteX3" fmla="*/ 7895 w 10000"/>
                <a:gd name="connsiteY3" fmla="*/ 8333 h 9167"/>
                <a:gd name="connsiteX4" fmla="*/ 8947 w 10000"/>
                <a:gd name="connsiteY4" fmla="*/ 6667 h 9167"/>
                <a:gd name="connsiteX5" fmla="*/ 10000 w 10000"/>
                <a:gd name="connsiteY5" fmla="*/ 5000 h 9167"/>
                <a:gd name="connsiteX6" fmla="*/ 2368 w 10000"/>
                <a:gd name="connsiteY6" fmla="*/ 0 h 9167"/>
                <a:gd name="connsiteX7" fmla="*/ 0 w 10000"/>
                <a:gd name="connsiteY7" fmla="*/ 3333 h 9167"/>
                <a:gd name="connsiteX0" fmla="*/ 0 w 10000"/>
                <a:gd name="connsiteY0" fmla="*/ 3636 h 9141"/>
                <a:gd name="connsiteX1" fmla="*/ 1053 w 10000"/>
                <a:gd name="connsiteY1" fmla="*/ 8182 h 9141"/>
                <a:gd name="connsiteX2" fmla="*/ 7895 w 10000"/>
                <a:gd name="connsiteY2" fmla="*/ 9090 h 9141"/>
                <a:gd name="connsiteX3" fmla="*/ 8947 w 10000"/>
                <a:gd name="connsiteY3" fmla="*/ 7273 h 9141"/>
                <a:gd name="connsiteX4" fmla="*/ 10000 w 10000"/>
                <a:gd name="connsiteY4" fmla="*/ 5454 h 9141"/>
                <a:gd name="connsiteX5" fmla="*/ 2368 w 10000"/>
                <a:gd name="connsiteY5" fmla="*/ 0 h 9141"/>
                <a:gd name="connsiteX6" fmla="*/ 0 w 10000"/>
                <a:gd name="connsiteY6" fmla="*/ 3636 h 9141"/>
                <a:gd name="connsiteX0" fmla="*/ 0 w 10000"/>
                <a:gd name="connsiteY0" fmla="*/ 3978 h 9150"/>
                <a:gd name="connsiteX1" fmla="*/ 1053 w 10000"/>
                <a:gd name="connsiteY1" fmla="*/ 8951 h 9150"/>
                <a:gd name="connsiteX2" fmla="*/ 8947 w 10000"/>
                <a:gd name="connsiteY2" fmla="*/ 7956 h 9150"/>
                <a:gd name="connsiteX3" fmla="*/ 10000 w 10000"/>
                <a:gd name="connsiteY3" fmla="*/ 5967 h 9150"/>
                <a:gd name="connsiteX4" fmla="*/ 2368 w 10000"/>
                <a:gd name="connsiteY4" fmla="*/ 0 h 9150"/>
                <a:gd name="connsiteX5" fmla="*/ 0 w 10000"/>
                <a:gd name="connsiteY5" fmla="*/ 3978 h 9150"/>
                <a:gd name="connsiteX0" fmla="*/ 0 w 10000"/>
                <a:gd name="connsiteY0" fmla="*/ 4348 h 9826"/>
                <a:gd name="connsiteX1" fmla="*/ 1053 w 10000"/>
                <a:gd name="connsiteY1" fmla="*/ 9783 h 9826"/>
                <a:gd name="connsiteX2" fmla="*/ 10000 w 10000"/>
                <a:gd name="connsiteY2" fmla="*/ 6521 h 9826"/>
                <a:gd name="connsiteX3" fmla="*/ 2368 w 10000"/>
                <a:gd name="connsiteY3" fmla="*/ 0 h 9826"/>
                <a:gd name="connsiteX4" fmla="*/ 0 w 10000"/>
                <a:gd name="connsiteY4" fmla="*/ 4348 h 9826"/>
                <a:gd name="connsiteX0" fmla="*/ 0 w 10000"/>
                <a:gd name="connsiteY0" fmla="*/ 102 h 5676"/>
                <a:gd name="connsiteX1" fmla="*/ 1053 w 10000"/>
                <a:gd name="connsiteY1" fmla="*/ 5633 h 5676"/>
                <a:gd name="connsiteX2" fmla="*/ 10000 w 10000"/>
                <a:gd name="connsiteY2" fmla="*/ 2313 h 5676"/>
                <a:gd name="connsiteX3" fmla="*/ 0 w 10000"/>
                <a:gd name="connsiteY3" fmla="*/ 102 h 5676"/>
                <a:gd name="connsiteX0" fmla="*/ 0 w 10000"/>
                <a:gd name="connsiteY0" fmla="*/ 180 h 10001"/>
                <a:gd name="connsiteX1" fmla="*/ 1053 w 10000"/>
                <a:gd name="connsiteY1" fmla="*/ 9924 h 10001"/>
                <a:gd name="connsiteX2" fmla="*/ 10000 w 10000"/>
                <a:gd name="connsiteY2" fmla="*/ 4075 h 10001"/>
                <a:gd name="connsiteX3" fmla="*/ 0 w 10000"/>
                <a:gd name="connsiteY3" fmla="*/ 180 h 10001"/>
                <a:gd name="connsiteX0" fmla="*/ 0 w 10000"/>
                <a:gd name="connsiteY0" fmla="*/ 12276 h 22097"/>
                <a:gd name="connsiteX1" fmla="*/ 1053 w 10000"/>
                <a:gd name="connsiteY1" fmla="*/ 22020 h 22097"/>
                <a:gd name="connsiteX2" fmla="*/ 10000 w 10000"/>
                <a:gd name="connsiteY2" fmla="*/ 16171 h 22097"/>
                <a:gd name="connsiteX3" fmla="*/ 0 w 10000"/>
                <a:gd name="connsiteY3" fmla="*/ 12276 h 22097"/>
                <a:gd name="connsiteX0" fmla="*/ 0 w 10000"/>
                <a:gd name="connsiteY0" fmla="*/ 8336 h 18157"/>
                <a:gd name="connsiteX1" fmla="*/ 1053 w 10000"/>
                <a:gd name="connsiteY1" fmla="*/ 18080 h 18157"/>
                <a:gd name="connsiteX2" fmla="*/ 10000 w 10000"/>
                <a:gd name="connsiteY2" fmla="*/ 12231 h 18157"/>
                <a:gd name="connsiteX3" fmla="*/ 0 w 10000"/>
                <a:gd name="connsiteY3" fmla="*/ 8336 h 18157"/>
                <a:gd name="connsiteX0" fmla="*/ 0 w 10000"/>
                <a:gd name="connsiteY0" fmla="*/ 10520 h 20341"/>
                <a:gd name="connsiteX1" fmla="*/ 1053 w 10000"/>
                <a:gd name="connsiteY1" fmla="*/ 20264 h 20341"/>
                <a:gd name="connsiteX2" fmla="*/ 10000 w 10000"/>
                <a:gd name="connsiteY2" fmla="*/ 14415 h 20341"/>
                <a:gd name="connsiteX3" fmla="*/ 0 w 10000"/>
                <a:gd name="connsiteY3" fmla="*/ 10520 h 20341"/>
                <a:gd name="connsiteX0" fmla="*/ 0 w 10000"/>
                <a:gd name="connsiteY0" fmla="*/ 10520 h 21208"/>
                <a:gd name="connsiteX1" fmla="*/ 1053 w 10000"/>
                <a:gd name="connsiteY1" fmla="*/ 20264 h 21208"/>
                <a:gd name="connsiteX2" fmla="*/ 10000 w 10000"/>
                <a:gd name="connsiteY2" fmla="*/ 14415 h 21208"/>
                <a:gd name="connsiteX3" fmla="*/ 0 w 10000"/>
                <a:gd name="connsiteY3" fmla="*/ 10520 h 21208"/>
                <a:gd name="connsiteX0" fmla="*/ 0 w 10000"/>
                <a:gd name="connsiteY0" fmla="*/ 10520 h 22263"/>
                <a:gd name="connsiteX1" fmla="*/ 1053 w 10000"/>
                <a:gd name="connsiteY1" fmla="*/ 20264 h 22263"/>
                <a:gd name="connsiteX2" fmla="*/ 10000 w 10000"/>
                <a:gd name="connsiteY2" fmla="*/ 14415 h 22263"/>
                <a:gd name="connsiteX3" fmla="*/ 0 w 10000"/>
                <a:gd name="connsiteY3" fmla="*/ 10520 h 22263"/>
                <a:gd name="connsiteX0" fmla="*/ 0 w 13531"/>
                <a:gd name="connsiteY0" fmla="*/ 12529 h 23486"/>
                <a:gd name="connsiteX1" fmla="*/ 1053 w 13531"/>
                <a:gd name="connsiteY1" fmla="*/ 22273 h 23486"/>
                <a:gd name="connsiteX2" fmla="*/ 13531 w 13531"/>
                <a:gd name="connsiteY2" fmla="*/ 13176 h 23486"/>
                <a:gd name="connsiteX3" fmla="*/ 0 w 13531"/>
                <a:gd name="connsiteY3" fmla="*/ 12529 h 23486"/>
                <a:gd name="connsiteX0" fmla="*/ 0 w 13531"/>
                <a:gd name="connsiteY0" fmla="*/ 9756 h 20713"/>
                <a:gd name="connsiteX1" fmla="*/ 1053 w 13531"/>
                <a:gd name="connsiteY1" fmla="*/ 19500 h 20713"/>
                <a:gd name="connsiteX2" fmla="*/ 13531 w 13531"/>
                <a:gd name="connsiteY2" fmla="*/ 10403 h 20713"/>
                <a:gd name="connsiteX3" fmla="*/ 0 w 13531"/>
                <a:gd name="connsiteY3" fmla="*/ 9756 h 20713"/>
                <a:gd name="connsiteX0" fmla="*/ 0 w 13531"/>
                <a:gd name="connsiteY0" fmla="*/ 9756 h 21340"/>
                <a:gd name="connsiteX1" fmla="*/ 1053 w 13531"/>
                <a:gd name="connsiteY1" fmla="*/ 19500 h 21340"/>
                <a:gd name="connsiteX2" fmla="*/ 13531 w 13531"/>
                <a:gd name="connsiteY2" fmla="*/ 10403 h 21340"/>
                <a:gd name="connsiteX3" fmla="*/ 0 w 13531"/>
                <a:gd name="connsiteY3" fmla="*/ 9756 h 2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31" h="21340">
                  <a:moveTo>
                    <a:pt x="0" y="9756"/>
                  </a:moveTo>
                  <a:cubicBezTo>
                    <a:pt x="0" y="9756"/>
                    <a:pt x="263" y="15601"/>
                    <a:pt x="1053" y="19500"/>
                  </a:cubicBezTo>
                  <a:cubicBezTo>
                    <a:pt x="3364" y="22594"/>
                    <a:pt x="9457" y="23091"/>
                    <a:pt x="13531" y="10403"/>
                  </a:cubicBezTo>
                  <a:cubicBezTo>
                    <a:pt x="7087" y="-7537"/>
                    <a:pt x="1652" y="1449"/>
                    <a:pt x="0" y="9756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1" name="Freeform 33"/>
            <p:cNvSpPr>
              <a:spLocks/>
            </p:cNvSpPr>
            <p:nvPr/>
          </p:nvSpPr>
          <p:spPr bwMode="ltGray">
            <a:xfrm flipH="1">
              <a:off x="5180012" y="609600"/>
              <a:ext cx="164856" cy="126070"/>
            </a:xfrm>
            <a:custGeom>
              <a:avLst/>
              <a:gdLst>
                <a:gd name="T0" fmla="*/ 0 w 34"/>
                <a:gd name="T1" fmla="*/ 16 h 20"/>
                <a:gd name="T2" fmla="*/ 5 w 34"/>
                <a:gd name="T3" fmla="*/ 19 h 20"/>
                <a:gd name="T4" fmla="*/ 13 w 34"/>
                <a:gd name="T5" fmla="*/ 18 h 20"/>
                <a:gd name="T6" fmla="*/ 16 w 34"/>
                <a:gd name="T7" fmla="*/ 17 h 20"/>
                <a:gd name="T8" fmla="*/ 26 w 34"/>
                <a:gd name="T9" fmla="*/ 11 h 20"/>
                <a:gd name="T10" fmla="*/ 29 w 34"/>
                <a:gd name="T11" fmla="*/ 8 h 20"/>
                <a:gd name="T12" fmla="*/ 32 w 34"/>
                <a:gd name="T13" fmla="*/ 4 h 20"/>
                <a:gd name="T14" fmla="*/ 34 w 34"/>
                <a:gd name="T15" fmla="*/ 0 h 20"/>
                <a:gd name="T16" fmla="*/ 25 w 34"/>
                <a:gd name="T17" fmla="*/ 1 h 20"/>
                <a:gd name="T18" fmla="*/ 14 w 34"/>
                <a:gd name="T19" fmla="*/ 5 h 20"/>
                <a:gd name="T20" fmla="*/ 6 w 34"/>
                <a:gd name="T21" fmla="*/ 9 h 20"/>
                <a:gd name="T22" fmla="*/ 2 w 34"/>
                <a:gd name="T23" fmla="*/ 11 h 20"/>
                <a:gd name="T24" fmla="*/ 1 w 34"/>
                <a:gd name="T25" fmla="*/ 11 h 20"/>
                <a:gd name="T26" fmla="*/ 1 w 34"/>
                <a:gd name="T27" fmla="*/ 13 h 20"/>
                <a:gd name="T28" fmla="*/ 0 w 34"/>
                <a:gd name="T29" fmla="*/ 16 h 20"/>
                <a:gd name="connsiteX0" fmla="*/ 0 w 10000"/>
                <a:gd name="connsiteY0" fmla="*/ 8000 h 9828"/>
                <a:gd name="connsiteX1" fmla="*/ 1471 w 10000"/>
                <a:gd name="connsiteY1" fmla="*/ 9500 h 9828"/>
                <a:gd name="connsiteX2" fmla="*/ 3824 w 10000"/>
                <a:gd name="connsiteY2" fmla="*/ 9000 h 9828"/>
                <a:gd name="connsiteX3" fmla="*/ 4706 w 10000"/>
                <a:gd name="connsiteY3" fmla="*/ 8500 h 9828"/>
                <a:gd name="connsiteX4" fmla="*/ 7647 w 10000"/>
                <a:gd name="connsiteY4" fmla="*/ 5500 h 9828"/>
                <a:gd name="connsiteX5" fmla="*/ 8529 w 10000"/>
                <a:gd name="connsiteY5" fmla="*/ 4000 h 9828"/>
                <a:gd name="connsiteX6" fmla="*/ 9412 w 10000"/>
                <a:gd name="connsiteY6" fmla="*/ 2000 h 9828"/>
                <a:gd name="connsiteX7" fmla="*/ 10000 w 10000"/>
                <a:gd name="connsiteY7" fmla="*/ 0 h 9828"/>
                <a:gd name="connsiteX8" fmla="*/ 7353 w 10000"/>
                <a:gd name="connsiteY8" fmla="*/ 500 h 9828"/>
                <a:gd name="connsiteX9" fmla="*/ 1765 w 10000"/>
                <a:gd name="connsiteY9" fmla="*/ 4500 h 9828"/>
                <a:gd name="connsiteX10" fmla="*/ 588 w 10000"/>
                <a:gd name="connsiteY10" fmla="*/ 5500 h 9828"/>
                <a:gd name="connsiteX11" fmla="*/ 294 w 10000"/>
                <a:gd name="connsiteY11" fmla="*/ 5500 h 9828"/>
                <a:gd name="connsiteX12" fmla="*/ 294 w 10000"/>
                <a:gd name="connsiteY12" fmla="*/ 6500 h 9828"/>
                <a:gd name="connsiteX13" fmla="*/ 0 w 10000"/>
                <a:gd name="connsiteY13" fmla="*/ 8000 h 9828"/>
                <a:gd name="connsiteX0" fmla="*/ 0 w 10000"/>
                <a:gd name="connsiteY0" fmla="*/ 8140 h 10000"/>
                <a:gd name="connsiteX1" fmla="*/ 1471 w 10000"/>
                <a:gd name="connsiteY1" fmla="*/ 9666 h 10000"/>
                <a:gd name="connsiteX2" fmla="*/ 3824 w 10000"/>
                <a:gd name="connsiteY2" fmla="*/ 9158 h 10000"/>
                <a:gd name="connsiteX3" fmla="*/ 4706 w 10000"/>
                <a:gd name="connsiteY3" fmla="*/ 8649 h 10000"/>
                <a:gd name="connsiteX4" fmla="*/ 7647 w 10000"/>
                <a:gd name="connsiteY4" fmla="*/ 5596 h 10000"/>
                <a:gd name="connsiteX5" fmla="*/ 8529 w 10000"/>
                <a:gd name="connsiteY5" fmla="*/ 4070 h 10000"/>
                <a:gd name="connsiteX6" fmla="*/ 9412 w 10000"/>
                <a:gd name="connsiteY6" fmla="*/ 2035 h 10000"/>
                <a:gd name="connsiteX7" fmla="*/ 10000 w 10000"/>
                <a:gd name="connsiteY7" fmla="*/ 0 h 10000"/>
                <a:gd name="connsiteX8" fmla="*/ 7353 w 10000"/>
                <a:gd name="connsiteY8" fmla="*/ 509 h 10000"/>
                <a:gd name="connsiteX9" fmla="*/ 588 w 10000"/>
                <a:gd name="connsiteY9" fmla="*/ 5596 h 10000"/>
                <a:gd name="connsiteX10" fmla="*/ 294 w 10000"/>
                <a:gd name="connsiteY10" fmla="*/ 5596 h 10000"/>
                <a:gd name="connsiteX11" fmla="*/ 294 w 10000"/>
                <a:gd name="connsiteY11" fmla="*/ 6614 h 10000"/>
                <a:gd name="connsiteX12" fmla="*/ 0 w 10000"/>
                <a:gd name="connsiteY12" fmla="*/ 8140 h 10000"/>
                <a:gd name="connsiteX0" fmla="*/ 0 w 10000"/>
                <a:gd name="connsiteY0" fmla="*/ 8140 h 10000"/>
                <a:gd name="connsiteX1" fmla="*/ 1471 w 10000"/>
                <a:gd name="connsiteY1" fmla="*/ 9666 h 10000"/>
                <a:gd name="connsiteX2" fmla="*/ 3824 w 10000"/>
                <a:gd name="connsiteY2" fmla="*/ 9158 h 10000"/>
                <a:gd name="connsiteX3" fmla="*/ 4706 w 10000"/>
                <a:gd name="connsiteY3" fmla="*/ 8649 h 10000"/>
                <a:gd name="connsiteX4" fmla="*/ 7647 w 10000"/>
                <a:gd name="connsiteY4" fmla="*/ 5596 h 10000"/>
                <a:gd name="connsiteX5" fmla="*/ 8529 w 10000"/>
                <a:gd name="connsiteY5" fmla="*/ 4070 h 10000"/>
                <a:gd name="connsiteX6" fmla="*/ 9412 w 10000"/>
                <a:gd name="connsiteY6" fmla="*/ 2035 h 10000"/>
                <a:gd name="connsiteX7" fmla="*/ 10000 w 10000"/>
                <a:gd name="connsiteY7" fmla="*/ 0 h 10000"/>
                <a:gd name="connsiteX8" fmla="*/ 7353 w 10000"/>
                <a:gd name="connsiteY8" fmla="*/ 509 h 10000"/>
                <a:gd name="connsiteX9" fmla="*/ 1597 w 10000"/>
                <a:gd name="connsiteY9" fmla="*/ 4474 h 10000"/>
                <a:gd name="connsiteX10" fmla="*/ 588 w 10000"/>
                <a:gd name="connsiteY10" fmla="*/ 5596 h 10000"/>
                <a:gd name="connsiteX11" fmla="*/ 294 w 10000"/>
                <a:gd name="connsiteY11" fmla="*/ 5596 h 10000"/>
                <a:gd name="connsiteX12" fmla="*/ 294 w 10000"/>
                <a:gd name="connsiteY12" fmla="*/ 6614 h 10000"/>
                <a:gd name="connsiteX13" fmla="*/ 0 w 10000"/>
                <a:gd name="connsiteY13" fmla="*/ 8140 h 10000"/>
                <a:gd name="connsiteX0" fmla="*/ 0 w 10000"/>
                <a:gd name="connsiteY0" fmla="*/ 8140 h 10000"/>
                <a:gd name="connsiteX1" fmla="*/ 1471 w 10000"/>
                <a:gd name="connsiteY1" fmla="*/ 9666 h 10000"/>
                <a:gd name="connsiteX2" fmla="*/ 3824 w 10000"/>
                <a:gd name="connsiteY2" fmla="*/ 9158 h 10000"/>
                <a:gd name="connsiteX3" fmla="*/ 4706 w 10000"/>
                <a:gd name="connsiteY3" fmla="*/ 8649 h 10000"/>
                <a:gd name="connsiteX4" fmla="*/ 7647 w 10000"/>
                <a:gd name="connsiteY4" fmla="*/ 5596 h 10000"/>
                <a:gd name="connsiteX5" fmla="*/ 8529 w 10000"/>
                <a:gd name="connsiteY5" fmla="*/ 4070 h 10000"/>
                <a:gd name="connsiteX6" fmla="*/ 9412 w 10000"/>
                <a:gd name="connsiteY6" fmla="*/ 2035 h 10000"/>
                <a:gd name="connsiteX7" fmla="*/ 10000 w 10000"/>
                <a:gd name="connsiteY7" fmla="*/ 0 h 10000"/>
                <a:gd name="connsiteX8" fmla="*/ 7353 w 10000"/>
                <a:gd name="connsiteY8" fmla="*/ 509 h 10000"/>
                <a:gd name="connsiteX9" fmla="*/ 588 w 10000"/>
                <a:gd name="connsiteY9" fmla="*/ 5596 h 10000"/>
                <a:gd name="connsiteX10" fmla="*/ 294 w 10000"/>
                <a:gd name="connsiteY10" fmla="*/ 5596 h 10000"/>
                <a:gd name="connsiteX11" fmla="*/ 294 w 10000"/>
                <a:gd name="connsiteY11" fmla="*/ 6614 h 10000"/>
                <a:gd name="connsiteX12" fmla="*/ 0 w 10000"/>
                <a:gd name="connsiteY12" fmla="*/ 8140 h 10000"/>
                <a:gd name="connsiteX0" fmla="*/ 0 w 10000"/>
                <a:gd name="connsiteY0" fmla="*/ 8140 h 10000"/>
                <a:gd name="connsiteX1" fmla="*/ 1471 w 10000"/>
                <a:gd name="connsiteY1" fmla="*/ 9666 h 10000"/>
                <a:gd name="connsiteX2" fmla="*/ 3824 w 10000"/>
                <a:gd name="connsiteY2" fmla="*/ 9158 h 10000"/>
                <a:gd name="connsiteX3" fmla="*/ 4706 w 10000"/>
                <a:gd name="connsiteY3" fmla="*/ 8649 h 10000"/>
                <a:gd name="connsiteX4" fmla="*/ 7647 w 10000"/>
                <a:gd name="connsiteY4" fmla="*/ 5596 h 10000"/>
                <a:gd name="connsiteX5" fmla="*/ 8529 w 10000"/>
                <a:gd name="connsiteY5" fmla="*/ 4070 h 10000"/>
                <a:gd name="connsiteX6" fmla="*/ 9412 w 10000"/>
                <a:gd name="connsiteY6" fmla="*/ 2035 h 10000"/>
                <a:gd name="connsiteX7" fmla="*/ 10000 w 10000"/>
                <a:gd name="connsiteY7" fmla="*/ 0 h 10000"/>
                <a:gd name="connsiteX8" fmla="*/ 7353 w 10000"/>
                <a:gd name="connsiteY8" fmla="*/ 509 h 10000"/>
                <a:gd name="connsiteX9" fmla="*/ 588 w 10000"/>
                <a:gd name="connsiteY9" fmla="*/ 5596 h 10000"/>
                <a:gd name="connsiteX10" fmla="*/ 294 w 10000"/>
                <a:gd name="connsiteY10" fmla="*/ 5596 h 10000"/>
                <a:gd name="connsiteX11" fmla="*/ 0 w 10000"/>
                <a:gd name="connsiteY11" fmla="*/ 8140 h 10000"/>
                <a:gd name="connsiteX0" fmla="*/ 0 w 10000"/>
                <a:gd name="connsiteY0" fmla="*/ 8140 h 10000"/>
                <a:gd name="connsiteX1" fmla="*/ 1471 w 10000"/>
                <a:gd name="connsiteY1" fmla="*/ 9666 h 10000"/>
                <a:gd name="connsiteX2" fmla="*/ 3824 w 10000"/>
                <a:gd name="connsiteY2" fmla="*/ 9158 h 10000"/>
                <a:gd name="connsiteX3" fmla="*/ 4706 w 10000"/>
                <a:gd name="connsiteY3" fmla="*/ 8649 h 10000"/>
                <a:gd name="connsiteX4" fmla="*/ 7647 w 10000"/>
                <a:gd name="connsiteY4" fmla="*/ 5596 h 10000"/>
                <a:gd name="connsiteX5" fmla="*/ 8529 w 10000"/>
                <a:gd name="connsiteY5" fmla="*/ 4070 h 10000"/>
                <a:gd name="connsiteX6" fmla="*/ 9412 w 10000"/>
                <a:gd name="connsiteY6" fmla="*/ 2035 h 10000"/>
                <a:gd name="connsiteX7" fmla="*/ 10000 w 10000"/>
                <a:gd name="connsiteY7" fmla="*/ 0 h 10000"/>
                <a:gd name="connsiteX8" fmla="*/ 7353 w 10000"/>
                <a:gd name="connsiteY8" fmla="*/ 509 h 10000"/>
                <a:gd name="connsiteX9" fmla="*/ 588 w 10000"/>
                <a:gd name="connsiteY9" fmla="*/ 5596 h 10000"/>
                <a:gd name="connsiteX10" fmla="*/ 0 w 10000"/>
                <a:gd name="connsiteY10" fmla="*/ 8140 h 10000"/>
                <a:gd name="connsiteX0" fmla="*/ 0 w 10000"/>
                <a:gd name="connsiteY0" fmla="*/ 8140 h 10000"/>
                <a:gd name="connsiteX1" fmla="*/ 1471 w 10000"/>
                <a:gd name="connsiteY1" fmla="*/ 9666 h 10000"/>
                <a:gd name="connsiteX2" fmla="*/ 3824 w 10000"/>
                <a:gd name="connsiteY2" fmla="*/ 9158 h 10000"/>
                <a:gd name="connsiteX3" fmla="*/ 4706 w 10000"/>
                <a:gd name="connsiteY3" fmla="*/ 8649 h 10000"/>
                <a:gd name="connsiteX4" fmla="*/ 7647 w 10000"/>
                <a:gd name="connsiteY4" fmla="*/ 5596 h 10000"/>
                <a:gd name="connsiteX5" fmla="*/ 8529 w 10000"/>
                <a:gd name="connsiteY5" fmla="*/ 4070 h 10000"/>
                <a:gd name="connsiteX6" fmla="*/ 9412 w 10000"/>
                <a:gd name="connsiteY6" fmla="*/ 2035 h 10000"/>
                <a:gd name="connsiteX7" fmla="*/ 10000 w 10000"/>
                <a:gd name="connsiteY7" fmla="*/ 0 h 10000"/>
                <a:gd name="connsiteX8" fmla="*/ 7353 w 10000"/>
                <a:gd name="connsiteY8" fmla="*/ 509 h 10000"/>
                <a:gd name="connsiteX9" fmla="*/ 0 w 10000"/>
                <a:gd name="connsiteY9" fmla="*/ 8140 h 10000"/>
                <a:gd name="connsiteX0" fmla="*/ 0 w 10000"/>
                <a:gd name="connsiteY0" fmla="*/ 8140 h 9676"/>
                <a:gd name="connsiteX1" fmla="*/ 1471 w 10000"/>
                <a:gd name="connsiteY1" fmla="*/ 9666 h 9676"/>
                <a:gd name="connsiteX2" fmla="*/ 4706 w 10000"/>
                <a:gd name="connsiteY2" fmla="*/ 8649 h 9676"/>
                <a:gd name="connsiteX3" fmla="*/ 7647 w 10000"/>
                <a:gd name="connsiteY3" fmla="*/ 5596 h 9676"/>
                <a:gd name="connsiteX4" fmla="*/ 8529 w 10000"/>
                <a:gd name="connsiteY4" fmla="*/ 4070 h 9676"/>
                <a:gd name="connsiteX5" fmla="*/ 9412 w 10000"/>
                <a:gd name="connsiteY5" fmla="*/ 2035 h 9676"/>
                <a:gd name="connsiteX6" fmla="*/ 10000 w 10000"/>
                <a:gd name="connsiteY6" fmla="*/ 0 h 9676"/>
                <a:gd name="connsiteX7" fmla="*/ 7353 w 10000"/>
                <a:gd name="connsiteY7" fmla="*/ 509 h 9676"/>
                <a:gd name="connsiteX8" fmla="*/ 0 w 10000"/>
                <a:gd name="connsiteY8" fmla="*/ 8140 h 9676"/>
                <a:gd name="connsiteX0" fmla="*/ 0 w 10000"/>
                <a:gd name="connsiteY0" fmla="*/ 8413 h 9990"/>
                <a:gd name="connsiteX1" fmla="*/ 1471 w 10000"/>
                <a:gd name="connsiteY1" fmla="*/ 9990 h 9990"/>
                <a:gd name="connsiteX2" fmla="*/ 7647 w 10000"/>
                <a:gd name="connsiteY2" fmla="*/ 5783 h 9990"/>
                <a:gd name="connsiteX3" fmla="*/ 8529 w 10000"/>
                <a:gd name="connsiteY3" fmla="*/ 4206 h 9990"/>
                <a:gd name="connsiteX4" fmla="*/ 9412 w 10000"/>
                <a:gd name="connsiteY4" fmla="*/ 2103 h 9990"/>
                <a:gd name="connsiteX5" fmla="*/ 10000 w 10000"/>
                <a:gd name="connsiteY5" fmla="*/ 0 h 9990"/>
                <a:gd name="connsiteX6" fmla="*/ 7353 w 10000"/>
                <a:gd name="connsiteY6" fmla="*/ 526 h 9990"/>
                <a:gd name="connsiteX7" fmla="*/ 0 w 10000"/>
                <a:gd name="connsiteY7" fmla="*/ 8413 h 9990"/>
                <a:gd name="connsiteX0" fmla="*/ 0 w 10000"/>
                <a:gd name="connsiteY0" fmla="*/ 8421 h 10000"/>
                <a:gd name="connsiteX1" fmla="*/ 1471 w 10000"/>
                <a:gd name="connsiteY1" fmla="*/ 10000 h 10000"/>
                <a:gd name="connsiteX2" fmla="*/ 7647 w 10000"/>
                <a:gd name="connsiteY2" fmla="*/ 5789 h 10000"/>
                <a:gd name="connsiteX3" fmla="*/ 8240 w 10000"/>
                <a:gd name="connsiteY3" fmla="*/ 5735 h 10000"/>
                <a:gd name="connsiteX4" fmla="*/ 8529 w 10000"/>
                <a:gd name="connsiteY4" fmla="*/ 4210 h 10000"/>
                <a:gd name="connsiteX5" fmla="*/ 9412 w 10000"/>
                <a:gd name="connsiteY5" fmla="*/ 2105 h 10000"/>
                <a:gd name="connsiteX6" fmla="*/ 10000 w 10000"/>
                <a:gd name="connsiteY6" fmla="*/ 0 h 10000"/>
                <a:gd name="connsiteX7" fmla="*/ 7353 w 10000"/>
                <a:gd name="connsiteY7" fmla="*/ 527 h 10000"/>
                <a:gd name="connsiteX8" fmla="*/ 0 w 10000"/>
                <a:gd name="connsiteY8" fmla="*/ 8421 h 10000"/>
                <a:gd name="connsiteX0" fmla="*/ 0 w 10000"/>
                <a:gd name="connsiteY0" fmla="*/ 8421 h 10000"/>
                <a:gd name="connsiteX1" fmla="*/ 1471 w 10000"/>
                <a:gd name="connsiteY1" fmla="*/ 10000 h 10000"/>
                <a:gd name="connsiteX2" fmla="*/ 7647 w 10000"/>
                <a:gd name="connsiteY2" fmla="*/ 5789 h 10000"/>
                <a:gd name="connsiteX3" fmla="*/ 8529 w 10000"/>
                <a:gd name="connsiteY3" fmla="*/ 4210 h 10000"/>
                <a:gd name="connsiteX4" fmla="*/ 9412 w 10000"/>
                <a:gd name="connsiteY4" fmla="*/ 2105 h 10000"/>
                <a:gd name="connsiteX5" fmla="*/ 10000 w 10000"/>
                <a:gd name="connsiteY5" fmla="*/ 0 h 10000"/>
                <a:gd name="connsiteX6" fmla="*/ 7353 w 10000"/>
                <a:gd name="connsiteY6" fmla="*/ 527 h 10000"/>
                <a:gd name="connsiteX7" fmla="*/ 0 w 10000"/>
                <a:gd name="connsiteY7" fmla="*/ 8421 h 10000"/>
                <a:gd name="connsiteX0" fmla="*/ 0 w 10020"/>
                <a:gd name="connsiteY0" fmla="*/ 8421 h 10000"/>
                <a:gd name="connsiteX1" fmla="*/ 1471 w 10020"/>
                <a:gd name="connsiteY1" fmla="*/ 10000 h 10000"/>
                <a:gd name="connsiteX2" fmla="*/ 7647 w 10020"/>
                <a:gd name="connsiteY2" fmla="*/ 5789 h 10000"/>
                <a:gd name="connsiteX3" fmla="*/ 8529 w 10020"/>
                <a:gd name="connsiteY3" fmla="*/ 4210 h 10000"/>
                <a:gd name="connsiteX4" fmla="*/ 10000 w 10020"/>
                <a:gd name="connsiteY4" fmla="*/ 0 h 10000"/>
                <a:gd name="connsiteX5" fmla="*/ 7353 w 10020"/>
                <a:gd name="connsiteY5" fmla="*/ 527 h 10000"/>
                <a:gd name="connsiteX6" fmla="*/ 0 w 10020"/>
                <a:gd name="connsiteY6" fmla="*/ 8421 h 10000"/>
                <a:gd name="connsiteX0" fmla="*/ 0 w 10001"/>
                <a:gd name="connsiteY0" fmla="*/ 8421 h 10000"/>
                <a:gd name="connsiteX1" fmla="*/ 1471 w 10001"/>
                <a:gd name="connsiteY1" fmla="*/ 10000 h 10000"/>
                <a:gd name="connsiteX2" fmla="*/ 7647 w 10001"/>
                <a:gd name="connsiteY2" fmla="*/ 5789 h 10000"/>
                <a:gd name="connsiteX3" fmla="*/ 10000 w 10001"/>
                <a:gd name="connsiteY3" fmla="*/ 0 h 10000"/>
                <a:gd name="connsiteX4" fmla="*/ 7353 w 10001"/>
                <a:gd name="connsiteY4" fmla="*/ 527 h 10000"/>
                <a:gd name="connsiteX5" fmla="*/ 0 w 10001"/>
                <a:gd name="connsiteY5" fmla="*/ 8421 h 10000"/>
                <a:gd name="connsiteX0" fmla="*/ 0 w 10000"/>
                <a:gd name="connsiteY0" fmla="*/ 8421 h 10000"/>
                <a:gd name="connsiteX1" fmla="*/ 1471 w 10000"/>
                <a:gd name="connsiteY1" fmla="*/ 10000 h 10000"/>
                <a:gd name="connsiteX2" fmla="*/ 10000 w 10000"/>
                <a:gd name="connsiteY2" fmla="*/ 0 h 10000"/>
                <a:gd name="connsiteX3" fmla="*/ 7353 w 10000"/>
                <a:gd name="connsiteY3" fmla="*/ 527 h 10000"/>
                <a:gd name="connsiteX4" fmla="*/ 0 w 10000"/>
                <a:gd name="connsiteY4" fmla="*/ 8421 h 10000"/>
                <a:gd name="connsiteX0" fmla="*/ 0 w 10000"/>
                <a:gd name="connsiteY0" fmla="*/ 8428 h 10007"/>
                <a:gd name="connsiteX1" fmla="*/ 1471 w 10000"/>
                <a:gd name="connsiteY1" fmla="*/ 10007 h 10007"/>
                <a:gd name="connsiteX2" fmla="*/ 10000 w 10000"/>
                <a:gd name="connsiteY2" fmla="*/ 7 h 10007"/>
                <a:gd name="connsiteX3" fmla="*/ 0 w 10000"/>
                <a:gd name="connsiteY3" fmla="*/ 8428 h 10007"/>
                <a:gd name="connsiteX0" fmla="*/ 0 w 10000"/>
                <a:gd name="connsiteY0" fmla="*/ 8428 h 10007"/>
                <a:gd name="connsiteX1" fmla="*/ 1471 w 10000"/>
                <a:gd name="connsiteY1" fmla="*/ 10007 h 10007"/>
                <a:gd name="connsiteX2" fmla="*/ 10000 w 10000"/>
                <a:gd name="connsiteY2" fmla="*/ 7 h 10007"/>
                <a:gd name="connsiteX3" fmla="*/ 0 w 10000"/>
                <a:gd name="connsiteY3" fmla="*/ 8428 h 10007"/>
                <a:gd name="connsiteX0" fmla="*/ 0 w 10000"/>
                <a:gd name="connsiteY0" fmla="*/ 8428 h 10007"/>
                <a:gd name="connsiteX1" fmla="*/ 1471 w 10000"/>
                <a:gd name="connsiteY1" fmla="*/ 10007 h 10007"/>
                <a:gd name="connsiteX2" fmla="*/ 10000 w 10000"/>
                <a:gd name="connsiteY2" fmla="*/ 7 h 10007"/>
                <a:gd name="connsiteX3" fmla="*/ 0 w 10000"/>
                <a:gd name="connsiteY3" fmla="*/ 8428 h 10007"/>
                <a:gd name="connsiteX0" fmla="*/ 0 w 9641"/>
                <a:gd name="connsiteY0" fmla="*/ 8428 h 10007"/>
                <a:gd name="connsiteX1" fmla="*/ 1471 w 9641"/>
                <a:gd name="connsiteY1" fmla="*/ 10007 h 10007"/>
                <a:gd name="connsiteX2" fmla="*/ 9641 w 9641"/>
                <a:gd name="connsiteY2" fmla="*/ 7 h 10007"/>
                <a:gd name="connsiteX3" fmla="*/ 0 w 9641"/>
                <a:gd name="connsiteY3" fmla="*/ 8428 h 10007"/>
                <a:gd name="connsiteX0" fmla="*/ 0 w 10000"/>
                <a:gd name="connsiteY0" fmla="*/ 8415 h 9993"/>
                <a:gd name="connsiteX1" fmla="*/ 1526 w 10000"/>
                <a:gd name="connsiteY1" fmla="*/ 9993 h 9993"/>
                <a:gd name="connsiteX2" fmla="*/ 10000 w 10000"/>
                <a:gd name="connsiteY2" fmla="*/ 0 h 9993"/>
                <a:gd name="connsiteX3" fmla="*/ 0 w 10000"/>
                <a:gd name="connsiteY3" fmla="*/ 8415 h 9993"/>
                <a:gd name="connsiteX0" fmla="*/ 0 w 10000"/>
                <a:gd name="connsiteY0" fmla="*/ 8421 h 10000"/>
                <a:gd name="connsiteX1" fmla="*/ 1526 w 10000"/>
                <a:gd name="connsiteY1" fmla="*/ 10000 h 10000"/>
                <a:gd name="connsiteX2" fmla="*/ 10000 w 10000"/>
                <a:gd name="connsiteY2" fmla="*/ 0 h 10000"/>
                <a:gd name="connsiteX3" fmla="*/ 0 w 10000"/>
                <a:gd name="connsiteY3" fmla="*/ 8421 h 10000"/>
                <a:gd name="connsiteX0" fmla="*/ 0 w 11490"/>
                <a:gd name="connsiteY0" fmla="*/ 9085 h 10000"/>
                <a:gd name="connsiteX1" fmla="*/ 3016 w 11490"/>
                <a:gd name="connsiteY1" fmla="*/ 10000 h 10000"/>
                <a:gd name="connsiteX2" fmla="*/ 11490 w 11490"/>
                <a:gd name="connsiteY2" fmla="*/ 0 h 10000"/>
                <a:gd name="connsiteX3" fmla="*/ 0 w 11490"/>
                <a:gd name="connsiteY3" fmla="*/ 9085 h 10000"/>
                <a:gd name="connsiteX0" fmla="*/ 0 w 11490"/>
                <a:gd name="connsiteY0" fmla="*/ 9085 h 10000"/>
                <a:gd name="connsiteX1" fmla="*/ 3016 w 11490"/>
                <a:gd name="connsiteY1" fmla="*/ 10000 h 10000"/>
                <a:gd name="connsiteX2" fmla="*/ 11490 w 11490"/>
                <a:gd name="connsiteY2" fmla="*/ 0 h 10000"/>
                <a:gd name="connsiteX3" fmla="*/ 0 w 11490"/>
                <a:gd name="connsiteY3" fmla="*/ 9085 h 10000"/>
                <a:gd name="connsiteX0" fmla="*/ 0 w 11490"/>
                <a:gd name="connsiteY0" fmla="*/ 9085 h 10443"/>
                <a:gd name="connsiteX1" fmla="*/ 2830 w 11490"/>
                <a:gd name="connsiteY1" fmla="*/ 10443 h 10443"/>
                <a:gd name="connsiteX2" fmla="*/ 11490 w 11490"/>
                <a:gd name="connsiteY2" fmla="*/ 0 h 10443"/>
                <a:gd name="connsiteX3" fmla="*/ 0 w 11490"/>
                <a:gd name="connsiteY3" fmla="*/ 9085 h 1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90" h="10443">
                  <a:moveTo>
                    <a:pt x="0" y="9085"/>
                  </a:moveTo>
                  <a:cubicBezTo>
                    <a:pt x="0" y="9085"/>
                    <a:pt x="1914" y="10443"/>
                    <a:pt x="2830" y="10443"/>
                  </a:cubicBezTo>
                  <a:cubicBezTo>
                    <a:pt x="4559" y="9040"/>
                    <a:pt x="10660" y="5784"/>
                    <a:pt x="11490" y="0"/>
                  </a:cubicBezTo>
                  <a:cubicBezTo>
                    <a:pt x="6953" y="179"/>
                    <a:pt x="1102" y="5869"/>
                    <a:pt x="0" y="9085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2" name="Freeform 37"/>
            <p:cNvSpPr>
              <a:spLocks/>
            </p:cNvSpPr>
            <p:nvPr/>
          </p:nvSpPr>
          <p:spPr bwMode="ltGray">
            <a:xfrm flipH="1">
              <a:off x="5637208" y="373571"/>
              <a:ext cx="221243" cy="256225"/>
            </a:xfrm>
            <a:custGeom>
              <a:avLst/>
              <a:gdLst>
                <a:gd name="T0" fmla="*/ 2 w 51"/>
                <a:gd name="T1" fmla="*/ 38 h 42"/>
                <a:gd name="T2" fmla="*/ 1 w 51"/>
                <a:gd name="T3" fmla="*/ 27 h 42"/>
                <a:gd name="T4" fmla="*/ 8 w 51"/>
                <a:gd name="T5" fmla="*/ 16 h 42"/>
                <a:gd name="T6" fmla="*/ 13 w 51"/>
                <a:gd name="T7" fmla="*/ 11 h 42"/>
                <a:gd name="T8" fmla="*/ 29 w 51"/>
                <a:gd name="T9" fmla="*/ 2 h 42"/>
                <a:gd name="T10" fmla="*/ 36 w 51"/>
                <a:gd name="T11" fmla="*/ 0 h 42"/>
                <a:gd name="T12" fmla="*/ 43 w 51"/>
                <a:gd name="T13" fmla="*/ 0 h 42"/>
                <a:gd name="T14" fmla="*/ 51 w 51"/>
                <a:gd name="T15" fmla="*/ 0 h 42"/>
                <a:gd name="T16" fmla="*/ 41 w 51"/>
                <a:gd name="T17" fmla="*/ 15 h 42"/>
                <a:gd name="T18" fmla="*/ 28 w 51"/>
                <a:gd name="T19" fmla="*/ 27 h 42"/>
                <a:gd name="T20" fmla="*/ 16 w 51"/>
                <a:gd name="T21" fmla="*/ 36 h 42"/>
                <a:gd name="T22" fmla="*/ 12 w 51"/>
                <a:gd name="T23" fmla="*/ 40 h 42"/>
                <a:gd name="T24" fmla="*/ 11 w 51"/>
                <a:gd name="T25" fmla="*/ 42 h 42"/>
                <a:gd name="T26" fmla="*/ 7 w 51"/>
                <a:gd name="T27" fmla="*/ 40 h 42"/>
                <a:gd name="T28" fmla="*/ 2 w 51"/>
                <a:gd name="T29" fmla="*/ 38 h 42"/>
                <a:gd name="connsiteX0" fmla="*/ 1178 w 9805"/>
                <a:gd name="connsiteY0" fmla="*/ 9524 h 10000"/>
                <a:gd name="connsiteX1" fmla="*/ 1 w 9805"/>
                <a:gd name="connsiteY1" fmla="*/ 6429 h 10000"/>
                <a:gd name="connsiteX2" fmla="*/ 1374 w 9805"/>
                <a:gd name="connsiteY2" fmla="*/ 3810 h 10000"/>
                <a:gd name="connsiteX3" fmla="*/ 2354 w 9805"/>
                <a:gd name="connsiteY3" fmla="*/ 2619 h 10000"/>
                <a:gd name="connsiteX4" fmla="*/ 5491 w 9805"/>
                <a:gd name="connsiteY4" fmla="*/ 476 h 10000"/>
                <a:gd name="connsiteX5" fmla="*/ 6864 w 9805"/>
                <a:gd name="connsiteY5" fmla="*/ 0 h 10000"/>
                <a:gd name="connsiteX6" fmla="*/ 8236 w 9805"/>
                <a:gd name="connsiteY6" fmla="*/ 0 h 10000"/>
                <a:gd name="connsiteX7" fmla="*/ 9805 w 9805"/>
                <a:gd name="connsiteY7" fmla="*/ 0 h 10000"/>
                <a:gd name="connsiteX8" fmla="*/ 7844 w 9805"/>
                <a:gd name="connsiteY8" fmla="*/ 3571 h 10000"/>
                <a:gd name="connsiteX9" fmla="*/ 5295 w 9805"/>
                <a:gd name="connsiteY9" fmla="*/ 6429 h 10000"/>
                <a:gd name="connsiteX10" fmla="*/ 2942 w 9805"/>
                <a:gd name="connsiteY10" fmla="*/ 8571 h 10000"/>
                <a:gd name="connsiteX11" fmla="*/ 2158 w 9805"/>
                <a:gd name="connsiteY11" fmla="*/ 9524 h 10000"/>
                <a:gd name="connsiteX12" fmla="*/ 1962 w 9805"/>
                <a:gd name="connsiteY12" fmla="*/ 10000 h 10000"/>
                <a:gd name="connsiteX13" fmla="*/ 1178 w 9805"/>
                <a:gd name="connsiteY13" fmla="*/ 9524 h 10000"/>
                <a:gd name="connsiteX0" fmla="*/ 40 w 8839"/>
                <a:gd name="connsiteY0" fmla="*/ 9524 h 10000"/>
                <a:gd name="connsiteX1" fmla="*/ 240 w 8839"/>
                <a:gd name="connsiteY1" fmla="*/ 3810 h 10000"/>
                <a:gd name="connsiteX2" fmla="*/ 1240 w 8839"/>
                <a:gd name="connsiteY2" fmla="*/ 2619 h 10000"/>
                <a:gd name="connsiteX3" fmla="*/ 4439 w 8839"/>
                <a:gd name="connsiteY3" fmla="*/ 476 h 10000"/>
                <a:gd name="connsiteX4" fmla="*/ 5840 w 8839"/>
                <a:gd name="connsiteY4" fmla="*/ 0 h 10000"/>
                <a:gd name="connsiteX5" fmla="*/ 7239 w 8839"/>
                <a:gd name="connsiteY5" fmla="*/ 0 h 10000"/>
                <a:gd name="connsiteX6" fmla="*/ 8839 w 8839"/>
                <a:gd name="connsiteY6" fmla="*/ 0 h 10000"/>
                <a:gd name="connsiteX7" fmla="*/ 6839 w 8839"/>
                <a:gd name="connsiteY7" fmla="*/ 3571 h 10000"/>
                <a:gd name="connsiteX8" fmla="*/ 4239 w 8839"/>
                <a:gd name="connsiteY8" fmla="*/ 6429 h 10000"/>
                <a:gd name="connsiteX9" fmla="*/ 1840 w 8839"/>
                <a:gd name="connsiteY9" fmla="*/ 8571 h 10000"/>
                <a:gd name="connsiteX10" fmla="*/ 1040 w 8839"/>
                <a:gd name="connsiteY10" fmla="*/ 9524 h 10000"/>
                <a:gd name="connsiteX11" fmla="*/ 840 w 8839"/>
                <a:gd name="connsiteY11" fmla="*/ 10000 h 10000"/>
                <a:gd name="connsiteX12" fmla="*/ 40 w 8839"/>
                <a:gd name="connsiteY12" fmla="*/ 9524 h 10000"/>
                <a:gd name="connsiteX0" fmla="*/ 0 w 9955"/>
                <a:gd name="connsiteY0" fmla="*/ 9524 h 10000"/>
                <a:gd name="connsiteX1" fmla="*/ 1358 w 9955"/>
                <a:gd name="connsiteY1" fmla="*/ 2619 h 10000"/>
                <a:gd name="connsiteX2" fmla="*/ 4977 w 9955"/>
                <a:gd name="connsiteY2" fmla="*/ 476 h 10000"/>
                <a:gd name="connsiteX3" fmla="*/ 6562 w 9955"/>
                <a:gd name="connsiteY3" fmla="*/ 0 h 10000"/>
                <a:gd name="connsiteX4" fmla="*/ 8145 w 9955"/>
                <a:gd name="connsiteY4" fmla="*/ 0 h 10000"/>
                <a:gd name="connsiteX5" fmla="*/ 9955 w 9955"/>
                <a:gd name="connsiteY5" fmla="*/ 0 h 10000"/>
                <a:gd name="connsiteX6" fmla="*/ 7692 w 9955"/>
                <a:gd name="connsiteY6" fmla="*/ 3571 h 10000"/>
                <a:gd name="connsiteX7" fmla="*/ 4751 w 9955"/>
                <a:gd name="connsiteY7" fmla="*/ 6429 h 10000"/>
                <a:gd name="connsiteX8" fmla="*/ 2037 w 9955"/>
                <a:gd name="connsiteY8" fmla="*/ 8571 h 10000"/>
                <a:gd name="connsiteX9" fmla="*/ 1132 w 9955"/>
                <a:gd name="connsiteY9" fmla="*/ 9524 h 10000"/>
                <a:gd name="connsiteX10" fmla="*/ 905 w 9955"/>
                <a:gd name="connsiteY10" fmla="*/ 10000 h 10000"/>
                <a:gd name="connsiteX11" fmla="*/ 0 w 9955"/>
                <a:gd name="connsiteY11" fmla="*/ 9524 h 10000"/>
                <a:gd name="connsiteX0" fmla="*/ 0 w 10000"/>
                <a:gd name="connsiteY0" fmla="*/ 9524 h 10000"/>
                <a:gd name="connsiteX1" fmla="*/ 1364 w 10000"/>
                <a:gd name="connsiteY1" fmla="*/ 2619 h 10000"/>
                <a:gd name="connsiteX2" fmla="*/ 6592 w 10000"/>
                <a:gd name="connsiteY2" fmla="*/ 0 h 10000"/>
                <a:gd name="connsiteX3" fmla="*/ 8182 w 10000"/>
                <a:gd name="connsiteY3" fmla="*/ 0 h 10000"/>
                <a:gd name="connsiteX4" fmla="*/ 10000 w 10000"/>
                <a:gd name="connsiteY4" fmla="*/ 0 h 10000"/>
                <a:gd name="connsiteX5" fmla="*/ 7727 w 10000"/>
                <a:gd name="connsiteY5" fmla="*/ 3571 h 10000"/>
                <a:gd name="connsiteX6" fmla="*/ 4772 w 10000"/>
                <a:gd name="connsiteY6" fmla="*/ 6429 h 10000"/>
                <a:gd name="connsiteX7" fmla="*/ 2046 w 10000"/>
                <a:gd name="connsiteY7" fmla="*/ 8571 h 10000"/>
                <a:gd name="connsiteX8" fmla="*/ 1137 w 10000"/>
                <a:gd name="connsiteY8" fmla="*/ 9524 h 10000"/>
                <a:gd name="connsiteX9" fmla="*/ 909 w 10000"/>
                <a:gd name="connsiteY9" fmla="*/ 10000 h 10000"/>
                <a:gd name="connsiteX10" fmla="*/ 0 w 10000"/>
                <a:gd name="connsiteY10" fmla="*/ 9524 h 10000"/>
                <a:gd name="connsiteX0" fmla="*/ 0 w 10000"/>
                <a:gd name="connsiteY0" fmla="*/ 9524 h 10000"/>
                <a:gd name="connsiteX1" fmla="*/ 1364 w 10000"/>
                <a:gd name="connsiteY1" fmla="*/ 2619 h 10000"/>
                <a:gd name="connsiteX2" fmla="*/ 8182 w 10000"/>
                <a:gd name="connsiteY2" fmla="*/ 0 h 10000"/>
                <a:gd name="connsiteX3" fmla="*/ 10000 w 10000"/>
                <a:gd name="connsiteY3" fmla="*/ 0 h 10000"/>
                <a:gd name="connsiteX4" fmla="*/ 7727 w 10000"/>
                <a:gd name="connsiteY4" fmla="*/ 3571 h 10000"/>
                <a:gd name="connsiteX5" fmla="*/ 4772 w 10000"/>
                <a:gd name="connsiteY5" fmla="*/ 6429 h 10000"/>
                <a:gd name="connsiteX6" fmla="*/ 2046 w 10000"/>
                <a:gd name="connsiteY6" fmla="*/ 8571 h 10000"/>
                <a:gd name="connsiteX7" fmla="*/ 1137 w 10000"/>
                <a:gd name="connsiteY7" fmla="*/ 9524 h 10000"/>
                <a:gd name="connsiteX8" fmla="*/ 909 w 10000"/>
                <a:gd name="connsiteY8" fmla="*/ 10000 h 10000"/>
                <a:gd name="connsiteX9" fmla="*/ 0 w 10000"/>
                <a:gd name="connsiteY9" fmla="*/ 9524 h 10000"/>
                <a:gd name="connsiteX0" fmla="*/ 0 w 10000"/>
                <a:gd name="connsiteY0" fmla="*/ 9538 h 10014"/>
                <a:gd name="connsiteX1" fmla="*/ 1364 w 10000"/>
                <a:gd name="connsiteY1" fmla="*/ 2633 h 10014"/>
                <a:gd name="connsiteX2" fmla="*/ 10000 w 10000"/>
                <a:gd name="connsiteY2" fmla="*/ 14 h 10014"/>
                <a:gd name="connsiteX3" fmla="*/ 7727 w 10000"/>
                <a:gd name="connsiteY3" fmla="*/ 3585 h 10014"/>
                <a:gd name="connsiteX4" fmla="*/ 4772 w 10000"/>
                <a:gd name="connsiteY4" fmla="*/ 6443 h 10014"/>
                <a:gd name="connsiteX5" fmla="*/ 2046 w 10000"/>
                <a:gd name="connsiteY5" fmla="*/ 8585 h 10014"/>
                <a:gd name="connsiteX6" fmla="*/ 1137 w 10000"/>
                <a:gd name="connsiteY6" fmla="*/ 9538 h 10014"/>
                <a:gd name="connsiteX7" fmla="*/ 909 w 10000"/>
                <a:gd name="connsiteY7" fmla="*/ 10014 h 10014"/>
                <a:gd name="connsiteX8" fmla="*/ 0 w 10000"/>
                <a:gd name="connsiteY8" fmla="*/ 9538 h 10014"/>
                <a:gd name="connsiteX0" fmla="*/ 0 w 10000"/>
                <a:gd name="connsiteY0" fmla="*/ 9538 h 10014"/>
                <a:gd name="connsiteX1" fmla="*/ 1364 w 10000"/>
                <a:gd name="connsiteY1" fmla="*/ 2633 h 10014"/>
                <a:gd name="connsiteX2" fmla="*/ 10000 w 10000"/>
                <a:gd name="connsiteY2" fmla="*/ 14 h 10014"/>
                <a:gd name="connsiteX3" fmla="*/ 7727 w 10000"/>
                <a:gd name="connsiteY3" fmla="*/ 3585 h 10014"/>
                <a:gd name="connsiteX4" fmla="*/ 2046 w 10000"/>
                <a:gd name="connsiteY4" fmla="*/ 8585 h 10014"/>
                <a:gd name="connsiteX5" fmla="*/ 1137 w 10000"/>
                <a:gd name="connsiteY5" fmla="*/ 9538 h 10014"/>
                <a:gd name="connsiteX6" fmla="*/ 909 w 10000"/>
                <a:gd name="connsiteY6" fmla="*/ 10014 h 10014"/>
                <a:gd name="connsiteX7" fmla="*/ 0 w 10000"/>
                <a:gd name="connsiteY7" fmla="*/ 9538 h 10014"/>
                <a:gd name="connsiteX0" fmla="*/ 0 w 10001"/>
                <a:gd name="connsiteY0" fmla="*/ 9538 h 10014"/>
                <a:gd name="connsiteX1" fmla="*/ 1364 w 10001"/>
                <a:gd name="connsiteY1" fmla="*/ 2633 h 10014"/>
                <a:gd name="connsiteX2" fmla="*/ 10000 w 10001"/>
                <a:gd name="connsiteY2" fmla="*/ 14 h 10014"/>
                <a:gd name="connsiteX3" fmla="*/ 2046 w 10001"/>
                <a:gd name="connsiteY3" fmla="*/ 8585 h 10014"/>
                <a:gd name="connsiteX4" fmla="*/ 1137 w 10001"/>
                <a:gd name="connsiteY4" fmla="*/ 9538 h 10014"/>
                <a:gd name="connsiteX5" fmla="*/ 909 w 10001"/>
                <a:gd name="connsiteY5" fmla="*/ 10014 h 10014"/>
                <a:gd name="connsiteX6" fmla="*/ 0 w 10001"/>
                <a:gd name="connsiteY6" fmla="*/ 9538 h 10014"/>
                <a:gd name="connsiteX0" fmla="*/ 1 w 10002"/>
                <a:gd name="connsiteY0" fmla="*/ 9538 h 10086"/>
                <a:gd name="connsiteX1" fmla="*/ 1365 w 10002"/>
                <a:gd name="connsiteY1" fmla="*/ 2633 h 10086"/>
                <a:gd name="connsiteX2" fmla="*/ 10001 w 10002"/>
                <a:gd name="connsiteY2" fmla="*/ 14 h 10086"/>
                <a:gd name="connsiteX3" fmla="*/ 2047 w 10002"/>
                <a:gd name="connsiteY3" fmla="*/ 8585 h 10086"/>
                <a:gd name="connsiteX4" fmla="*/ 1138 w 10002"/>
                <a:gd name="connsiteY4" fmla="*/ 9538 h 10086"/>
                <a:gd name="connsiteX5" fmla="*/ 1 w 10002"/>
                <a:gd name="connsiteY5" fmla="*/ 9538 h 10086"/>
                <a:gd name="connsiteX0" fmla="*/ 0 w 10001"/>
                <a:gd name="connsiteY0" fmla="*/ 9538 h 10090"/>
                <a:gd name="connsiteX1" fmla="*/ 1364 w 10001"/>
                <a:gd name="connsiteY1" fmla="*/ 2633 h 10090"/>
                <a:gd name="connsiteX2" fmla="*/ 10000 w 10001"/>
                <a:gd name="connsiteY2" fmla="*/ 14 h 10090"/>
                <a:gd name="connsiteX3" fmla="*/ 2046 w 10001"/>
                <a:gd name="connsiteY3" fmla="*/ 8585 h 10090"/>
                <a:gd name="connsiteX4" fmla="*/ 0 w 10001"/>
                <a:gd name="connsiteY4" fmla="*/ 9538 h 10090"/>
                <a:gd name="connsiteX0" fmla="*/ 0 w 10000"/>
                <a:gd name="connsiteY0" fmla="*/ 9538 h 9538"/>
                <a:gd name="connsiteX1" fmla="*/ 1364 w 10000"/>
                <a:gd name="connsiteY1" fmla="*/ 2633 h 9538"/>
                <a:gd name="connsiteX2" fmla="*/ 10000 w 10000"/>
                <a:gd name="connsiteY2" fmla="*/ 14 h 9538"/>
                <a:gd name="connsiteX3" fmla="*/ 0 w 10000"/>
                <a:gd name="connsiteY3" fmla="*/ 9538 h 9538"/>
                <a:gd name="connsiteX0" fmla="*/ 1095 w 11095"/>
                <a:gd name="connsiteY0" fmla="*/ 10000 h 10000"/>
                <a:gd name="connsiteX1" fmla="*/ 2459 w 11095"/>
                <a:gd name="connsiteY1" fmla="*/ 2761 h 10000"/>
                <a:gd name="connsiteX2" fmla="*/ 11095 w 11095"/>
                <a:gd name="connsiteY2" fmla="*/ 15 h 10000"/>
                <a:gd name="connsiteX3" fmla="*/ 1095 w 11095"/>
                <a:gd name="connsiteY3" fmla="*/ 10000 h 10000"/>
                <a:gd name="connsiteX0" fmla="*/ 1095 w 11095"/>
                <a:gd name="connsiteY0" fmla="*/ 9987 h 9987"/>
                <a:gd name="connsiteX1" fmla="*/ 2459 w 11095"/>
                <a:gd name="connsiteY1" fmla="*/ 2748 h 9987"/>
                <a:gd name="connsiteX2" fmla="*/ 11095 w 11095"/>
                <a:gd name="connsiteY2" fmla="*/ 2 h 9987"/>
                <a:gd name="connsiteX3" fmla="*/ 1095 w 11095"/>
                <a:gd name="connsiteY3" fmla="*/ 9987 h 9987"/>
                <a:gd name="connsiteX0" fmla="*/ 1880 w 10893"/>
                <a:gd name="connsiteY0" fmla="*/ 10000 h 10156"/>
                <a:gd name="connsiteX1" fmla="*/ 3109 w 10893"/>
                <a:gd name="connsiteY1" fmla="*/ 2752 h 10156"/>
                <a:gd name="connsiteX2" fmla="*/ 10893 w 10893"/>
                <a:gd name="connsiteY2" fmla="*/ 2 h 10156"/>
                <a:gd name="connsiteX3" fmla="*/ 1880 w 10893"/>
                <a:gd name="connsiteY3" fmla="*/ 10000 h 10156"/>
                <a:gd name="connsiteX0" fmla="*/ 1377 w 10390"/>
                <a:gd name="connsiteY0" fmla="*/ 10000 h 10077"/>
                <a:gd name="connsiteX1" fmla="*/ 2606 w 10390"/>
                <a:gd name="connsiteY1" fmla="*/ 2752 h 10077"/>
                <a:gd name="connsiteX2" fmla="*/ 10390 w 10390"/>
                <a:gd name="connsiteY2" fmla="*/ 2 h 10077"/>
                <a:gd name="connsiteX3" fmla="*/ 1377 w 10390"/>
                <a:gd name="connsiteY3" fmla="*/ 10000 h 1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90" h="10077">
                  <a:moveTo>
                    <a:pt x="1377" y="10000"/>
                  </a:moveTo>
                  <a:cubicBezTo>
                    <a:pt x="256" y="8957"/>
                    <a:pt x="-1565" y="8321"/>
                    <a:pt x="2606" y="2752"/>
                  </a:cubicBezTo>
                  <a:cubicBezTo>
                    <a:pt x="4109" y="1085"/>
                    <a:pt x="7799" y="-41"/>
                    <a:pt x="10390" y="2"/>
                  </a:cubicBezTo>
                  <a:cubicBezTo>
                    <a:pt x="10185" y="1210"/>
                    <a:pt x="2498" y="11043"/>
                    <a:pt x="1377" y="10000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3" name="Freeform 38"/>
            <p:cNvSpPr>
              <a:spLocks/>
            </p:cNvSpPr>
            <p:nvPr/>
          </p:nvSpPr>
          <p:spPr bwMode="ltGray">
            <a:xfrm flipH="1">
              <a:off x="5586827" y="396111"/>
              <a:ext cx="186084" cy="234716"/>
            </a:xfrm>
            <a:custGeom>
              <a:avLst/>
              <a:gdLst>
                <a:gd name="T0" fmla="*/ 2 w 43"/>
                <a:gd name="T1" fmla="*/ 37 h 39"/>
                <a:gd name="T2" fmla="*/ 1 w 43"/>
                <a:gd name="T3" fmla="*/ 29 h 39"/>
                <a:gd name="T4" fmla="*/ 6 w 43"/>
                <a:gd name="T5" fmla="*/ 19 h 39"/>
                <a:gd name="T6" fmla="*/ 10 w 43"/>
                <a:gd name="T7" fmla="*/ 15 h 39"/>
                <a:gd name="T8" fmla="*/ 24 w 43"/>
                <a:gd name="T9" fmla="*/ 5 h 39"/>
                <a:gd name="T10" fmla="*/ 30 w 43"/>
                <a:gd name="T11" fmla="*/ 2 h 39"/>
                <a:gd name="T12" fmla="*/ 36 w 43"/>
                <a:gd name="T13" fmla="*/ 1 h 39"/>
                <a:gd name="T14" fmla="*/ 43 w 43"/>
                <a:gd name="T15" fmla="*/ 0 h 39"/>
                <a:gd name="T16" fmla="*/ 36 w 43"/>
                <a:gd name="T17" fmla="*/ 13 h 39"/>
                <a:gd name="T18" fmla="*/ 25 w 43"/>
                <a:gd name="T19" fmla="*/ 25 h 39"/>
                <a:gd name="T20" fmla="*/ 15 w 43"/>
                <a:gd name="T21" fmla="*/ 34 h 39"/>
                <a:gd name="T22" fmla="*/ 11 w 43"/>
                <a:gd name="T23" fmla="*/ 37 h 39"/>
                <a:gd name="T24" fmla="*/ 10 w 43"/>
                <a:gd name="T25" fmla="*/ 39 h 39"/>
                <a:gd name="T26" fmla="*/ 7 w 43"/>
                <a:gd name="T27" fmla="*/ 38 h 39"/>
                <a:gd name="T28" fmla="*/ 2 w 43"/>
                <a:gd name="T29" fmla="*/ 37 h 39"/>
                <a:gd name="connsiteX0" fmla="*/ 298 w 9833"/>
                <a:gd name="connsiteY0" fmla="*/ 9487 h 10000"/>
                <a:gd name="connsiteX1" fmla="*/ 66 w 9833"/>
                <a:gd name="connsiteY1" fmla="*/ 7436 h 10000"/>
                <a:gd name="connsiteX2" fmla="*/ 1228 w 9833"/>
                <a:gd name="connsiteY2" fmla="*/ 4872 h 10000"/>
                <a:gd name="connsiteX3" fmla="*/ 2159 w 9833"/>
                <a:gd name="connsiteY3" fmla="*/ 3846 h 10000"/>
                <a:gd name="connsiteX4" fmla="*/ 5414 w 9833"/>
                <a:gd name="connsiteY4" fmla="*/ 1282 h 10000"/>
                <a:gd name="connsiteX5" fmla="*/ 6810 w 9833"/>
                <a:gd name="connsiteY5" fmla="*/ 513 h 10000"/>
                <a:gd name="connsiteX6" fmla="*/ 8205 w 9833"/>
                <a:gd name="connsiteY6" fmla="*/ 256 h 10000"/>
                <a:gd name="connsiteX7" fmla="*/ 9833 w 9833"/>
                <a:gd name="connsiteY7" fmla="*/ 0 h 10000"/>
                <a:gd name="connsiteX8" fmla="*/ 8205 w 9833"/>
                <a:gd name="connsiteY8" fmla="*/ 3333 h 10000"/>
                <a:gd name="connsiteX9" fmla="*/ 5647 w 9833"/>
                <a:gd name="connsiteY9" fmla="*/ 6410 h 10000"/>
                <a:gd name="connsiteX10" fmla="*/ 3321 w 9833"/>
                <a:gd name="connsiteY10" fmla="*/ 8718 h 10000"/>
                <a:gd name="connsiteX11" fmla="*/ 2391 w 9833"/>
                <a:gd name="connsiteY11" fmla="*/ 9487 h 10000"/>
                <a:gd name="connsiteX12" fmla="*/ 2159 w 9833"/>
                <a:gd name="connsiteY12" fmla="*/ 10000 h 10000"/>
                <a:gd name="connsiteX13" fmla="*/ 298 w 9833"/>
                <a:gd name="connsiteY13" fmla="*/ 9487 h 10000"/>
                <a:gd name="connsiteX0" fmla="*/ 303 w 10000"/>
                <a:gd name="connsiteY0" fmla="*/ 9487 h 9671"/>
                <a:gd name="connsiteX1" fmla="*/ 67 w 10000"/>
                <a:gd name="connsiteY1" fmla="*/ 7436 h 9671"/>
                <a:gd name="connsiteX2" fmla="*/ 1249 w 10000"/>
                <a:gd name="connsiteY2" fmla="*/ 4872 h 9671"/>
                <a:gd name="connsiteX3" fmla="*/ 2196 w 10000"/>
                <a:gd name="connsiteY3" fmla="*/ 3846 h 9671"/>
                <a:gd name="connsiteX4" fmla="*/ 5506 w 10000"/>
                <a:gd name="connsiteY4" fmla="*/ 1282 h 9671"/>
                <a:gd name="connsiteX5" fmla="*/ 6926 w 10000"/>
                <a:gd name="connsiteY5" fmla="*/ 513 h 9671"/>
                <a:gd name="connsiteX6" fmla="*/ 8344 w 10000"/>
                <a:gd name="connsiteY6" fmla="*/ 256 h 9671"/>
                <a:gd name="connsiteX7" fmla="*/ 10000 w 10000"/>
                <a:gd name="connsiteY7" fmla="*/ 0 h 9671"/>
                <a:gd name="connsiteX8" fmla="*/ 8344 w 10000"/>
                <a:gd name="connsiteY8" fmla="*/ 3333 h 9671"/>
                <a:gd name="connsiteX9" fmla="*/ 5743 w 10000"/>
                <a:gd name="connsiteY9" fmla="*/ 6410 h 9671"/>
                <a:gd name="connsiteX10" fmla="*/ 3377 w 10000"/>
                <a:gd name="connsiteY10" fmla="*/ 8718 h 9671"/>
                <a:gd name="connsiteX11" fmla="*/ 2432 w 10000"/>
                <a:gd name="connsiteY11" fmla="*/ 9487 h 9671"/>
                <a:gd name="connsiteX12" fmla="*/ 303 w 10000"/>
                <a:gd name="connsiteY12" fmla="*/ 9487 h 9671"/>
                <a:gd name="connsiteX0" fmla="*/ 303 w 10000"/>
                <a:gd name="connsiteY0" fmla="*/ 9810 h 9864"/>
                <a:gd name="connsiteX1" fmla="*/ 67 w 10000"/>
                <a:gd name="connsiteY1" fmla="*/ 7689 h 9864"/>
                <a:gd name="connsiteX2" fmla="*/ 1249 w 10000"/>
                <a:gd name="connsiteY2" fmla="*/ 5038 h 9864"/>
                <a:gd name="connsiteX3" fmla="*/ 2196 w 10000"/>
                <a:gd name="connsiteY3" fmla="*/ 3977 h 9864"/>
                <a:gd name="connsiteX4" fmla="*/ 5506 w 10000"/>
                <a:gd name="connsiteY4" fmla="*/ 1326 h 9864"/>
                <a:gd name="connsiteX5" fmla="*/ 6926 w 10000"/>
                <a:gd name="connsiteY5" fmla="*/ 530 h 9864"/>
                <a:gd name="connsiteX6" fmla="*/ 8344 w 10000"/>
                <a:gd name="connsiteY6" fmla="*/ 265 h 9864"/>
                <a:gd name="connsiteX7" fmla="*/ 10000 w 10000"/>
                <a:gd name="connsiteY7" fmla="*/ 0 h 9864"/>
                <a:gd name="connsiteX8" fmla="*/ 8344 w 10000"/>
                <a:gd name="connsiteY8" fmla="*/ 3446 h 9864"/>
                <a:gd name="connsiteX9" fmla="*/ 5743 w 10000"/>
                <a:gd name="connsiteY9" fmla="*/ 6628 h 9864"/>
                <a:gd name="connsiteX10" fmla="*/ 3377 w 10000"/>
                <a:gd name="connsiteY10" fmla="*/ 9015 h 9864"/>
                <a:gd name="connsiteX11" fmla="*/ 303 w 10000"/>
                <a:gd name="connsiteY11" fmla="*/ 9810 h 9864"/>
                <a:gd name="connsiteX0" fmla="*/ 303 w 10000"/>
                <a:gd name="connsiteY0" fmla="*/ 9945 h 10000"/>
                <a:gd name="connsiteX1" fmla="*/ 67 w 10000"/>
                <a:gd name="connsiteY1" fmla="*/ 7795 h 10000"/>
                <a:gd name="connsiteX2" fmla="*/ 1249 w 10000"/>
                <a:gd name="connsiteY2" fmla="*/ 5107 h 10000"/>
                <a:gd name="connsiteX3" fmla="*/ 2196 w 10000"/>
                <a:gd name="connsiteY3" fmla="*/ 4032 h 10000"/>
                <a:gd name="connsiteX4" fmla="*/ 5506 w 10000"/>
                <a:gd name="connsiteY4" fmla="*/ 1344 h 10000"/>
                <a:gd name="connsiteX5" fmla="*/ 6926 w 10000"/>
                <a:gd name="connsiteY5" fmla="*/ 537 h 10000"/>
                <a:gd name="connsiteX6" fmla="*/ 8344 w 10000"/>
                <a:gd name="connsiteY6" fmla="*/ 269 h 10000"/>
                <a:gd name="connsiteX7" fmla="*/ 10000 w 10000"/>
                <a:gd name="connsiteY7" fmla="*/ 0 h 10000"/>
                <a:gd name="connsiteX8" fmla="*/ 8344 w 10000"/>
                <a:gd name="connsiteY8" fmla="*/ 3494 h 10000"/>
                <a:gd name="connsiteX9" fmla="*/ 3377 w 10000"/>
                <a:gd name="connsiteY9" fmla="*/ 9139 h 10000"/>
                <a:gd name="connsiteX10" fmla="*/ 303 w 10000"/>
                <a:gd name="connsiteY10" fmla="*/ 9945 h 10000"/>
                <a:gd name="connsiteX0" fmla="*/ 303 w 10000"/>
                <a:gd name="connsiteY0" fmla="*/ 9945 h 10000"/>
                <a:gd name="connsiteX1" fmla="*/ 67 w 10000"/>
                <a:gd name="connsiteY1" fmla="*/ 7795 h 10000"/>
                <a:gd name="connsiteX2" fmla="*/ 1249 w 10000"/>
                <a:gd name="connsiteY2" fmla="*/ 5107 h 10000"/>
                <a:gd name="connsiteX3" fmla="*/ 2196 w 10000"/>
                <a:gd name="connsiteY3" fmla="*/ 4032 h 10000"/>
                <a:gd name="connsiteX4" fmla="*/ 5506 w 10000"/>
                <a:gd name="connsiteY4" fmla="*/ 1344 h 10000"/>
                <a:gd name="connsiteX5" fmla="*/ 6926 w 10000"/>
                <a:gd name="connsiteY5" fmla="*/ 537 h 10000"/>
                <a:gd name="connsiteX6" fmla="*/ 8344 w 10000"/>
                <a:gd name="connsiteY6" fmla="*/ 269 h 10000"/>
                <a:gd name="connsiteX7" fmla="*/ 10000 w 10000"/>
                <a:gd name="connsiteY7" fmla="*/ 0 h 10000"/>
                <a:gd name="connsiteX8" fmla="*/ 3377 w 10000"/>
                <a:gd name="connsiteY8" fmla="*/ 9139 h 10000"/>
                <a:gd name="connsiteX9" fmla="*/ 303 w 10000"/>
                <a:gd name="connsiteY9" fmla="*/ 9945 h 10000"/>
                <a:gd name="connsiteX0" fmla="*/ 303 w 10078"/>
                <a:gd name="connsiteY0" fmla="*/ 10504 h 10559"/>
                <a:gd name="connsiteX1" fmla="*/ 67 w 10078"/>
                <a:gd name="connsiteY1" fmla="*/ 8354 h 10559"/>
                <a:gd name="connsiteX2" fmla="*/ 1249 w 10078"/>
                <a:gd name="connsiteY2" fmla="*/ 5666 h 10559"/>
                <a:gd name="connsiteX3" fmla="*/ 2196 w 10078"/>
                <a:gd name="connsiteY3" fmla="*/ 4591 h 10559"/>
                <a:gd name="connsiteX4" fmla="*/ 5506 w 10078"/>
                <a:gd name="connsiteY4" fmla="*/ 1903 h 10559"/>
                <a:gd name="connsiteX5" fmla="*/ 6926 w 10078"/>
                <a:gd name="connsiteY5" fmla="*/ 1096 h 10559"/>
                <a:gd name="connsiteX6" fmla="*/ 10000 w 10078"/>
                <a:gd name="connsiteY6" fmla="*/ 559 h 10559"/>
                <a:gd name="connsiteX7" fmla="*/ 3377 w 10078"/>
                <a:gd name="connsiteY7" fmla="*/ 9698 h 10559"/>
                <a:gd name="connsiteX8" fmla="*/ 303 w 10078"/>
                <a:gd name="connsiteY8" fmla="*/ 10504 h 10559"/>
                <a:gd name="connsiteX0" fmla="*/ 303 w 10000"/>
                <a:gd name="connsiteY0" fmla="*/ 9945 h 10000"/>
                <a:gd name="connsiteX1" fmla="*/ 67 w 10000"/>
                <a:gd name="connsiteY1" fmla="*/ 7795 h 10000"/>
                <a:gd name="connsiteX2" fmla="*/ 1249 w 10000"/>
                <a:gd name="connsiteY2" fmla="*/ 5107 h 10000"/>
                <a:gd name="connsiteX3" fmla="*/ 2196 w 10000"/>
                <a:gd name="connsiteY3" fmla="*/ 4032 h 10000"/>
                <a:gd name="connsiteX4" fmla="*/ 5506 w 10000"/>
                <a:gd name="connsiteY4" fmla="*/ 1344 h 10000"/>
                <a:gd name="connsiteX5" fmla="*/ 10000 w 10000"/>
                <a:gd name="connsiteY5" fmla="*/ 0 h 10000"/>
                <a:gd name="connsiteX6" fmla="*/ 3377 w 10000"/>
                <a:gd name="connsiteY6" fmla="*/ 9139 h 10000"/>
                <a:gd name="connsiteX7" fmla="*/ 303 w 10000"/>
                <a:gd name="connsiteY7" fmla="*/ 9945 h 10000"/>
                <a:gd name="connsiteX0" fmla="*/ 303 w 10000"/>
                <a:gd name="connsiteY0" fmla="*/ 10062 h 10117"/>
                <a:gd name="connsiteX1" fmla="*/ 67 w 10000"/>
                <a:gd name="connsiteY1" fmla="*/ 7912 h 10117"/>
                <a:gd name="connsiteX2" fmla="*/ 1249 w 10000"/>
                <a:gd name="connsiteY2" fmla="*/ 5224 h 10117"/>
                <a:gd name="connsiteX3" fmla="*/ 2196 w 10000"/>
                <a:gd name="connsiteY3" fmla="*/ 4149 h 10117"/>
                <a:gd name="connsiteX4" fmla="*/ 10000 w 10000"/>
                <a:gd name="connsiteY4" fmla="*/ 117 h 10117"/>
                <a:gd name="connsiteX5" fmla="*/ 3377 w 10000"/>
                <a:gd name="connsiteY5" fmla="*/ 9256 h 10117"/>
                <a:gd name="connsiteX6" fmla="*/ 303 w 10000"/>
                <a:gd name="connsiteY6" fmla="*/ 10062 h 10117"/>
                <a:gd name="connsiteX0" fmla="*/ 303 w 10000"/>
                <a:gd name="connsiteY0" fmla="*/ 10014 h 10069"/>
                <a:gd name="connsiteX1" fmla="*/ 67 w 10000"/>
                <a:gd name="connsiteY1" fmla="*/ 7864 h 10069"/>
                <a:gd name="connsiteX2" fmla="*/ 1249 w 10000"/>
                <a:gd name="connsiteY2" fmla="*/ 5176 h 10069"/>
                <a:gd name="connsiteX3" fmla="*/ 10000 w 10000"/>
                <a:gd name="connsiteY3" fmla="*/ 69 h 10069"/>
                <a:gd name="connsiteX4" fmla="*/ 3377 w 10000"/>
                <a:gd name="connsiteY4" fmla="*/ 9208 h 10069"/>
                <a:gd name="connsiteX5" fmla="*/ 303 w 10000"/>
                <a:gd name="connsiteY5" fmla="*/ 10014 h 10069"/>
                <a:gd name="connsiteX0" fmla="*/ 303 w 10000"/>
                <a:gd name="connsiteY0" fmla="*/ 10042 h 10097"/>
                <a:gd name="connsiteX1" fmla="*/ 67 w 10000"/>
                <a:gd name="connsiteY1" fmla="*/ 7892 h 10097"/>
                <a:gd name="connsiteX2" fmla="*/ 1249 w 10000"/>
                <a:gd name="connsiteY2" fmla="*/ 5204 h 10097"/>
                <a:gd name="connsiteX3" fmla="*/ 2289 w 10000"/>
                <a:gd name="connsiteY3" fmla="*/ 4463 h 10097"/>
                <a:gd name="connsiteX4" fmla="*/ 10000 w 10000"/>
                <a:gd name="connsiteY4" fmla="*/ 97 h 10097"/>
                <a:gd name="connsiteX5" fmla="*/ 3377 w 10000"/>
                <a:gd name="connsiteY5" fmla="*/ 9236 h 10097"/>
                <a:gd name="connsiteX6" fmla="*/ 303 w 10000"/>
                <a:gd name="connsiteY6" fmla="*/ 10042 h 10097"/>
                <a:gd name="connsiteX0" fmla="*/ 77 w 9774"/>
                <a:gd name="connsiteY0" fmla="*/ 10042 h 10097"/>
                <a:gd name="connsiteX1" fmla="*/ 1023 w 9774"/>
                <a:gd name="connsiteY1" fmla="*/ 5204 h 10097"/>
                <a:gd name="connsiteX2" fmla="*/ 2063 w 9774"/>
                <a:gd name="connsiteY2" fmla="*/ 4463 h 10097"/>
                <a:gd name="connsiteX3" fmla="*/ 9774 w 9774"/>
                <a:gd name="connsiteY3" fmla="*/ 97 h 10097"/>
                <a:gd name="connsiteX4" fmla="*/ 3151 w 9774"/>
                <a:gd name="connsiteY4" fmla="*/ 9236 h 10097"/>
                <a:gd name="connsiteX5" fmla="*/ 77 w 9774"/>
                <a:gd name="connsiteY5" fmla="*/ 10042 h 10097"/>
                <a:gd name="connsiteX0" fmla="*/ 34 w 9955"/>
                <a:gd name="connsiteY0" fmla="*/ 9946 h 10000"/>
                <a:gd name="connsiteX1" fmla="*/ 2066 w 9955"/>
                <a:gd name="connsiteY1" fmla="*/ 4420 h 10000"/>
                <a:gd name="connsiteX2" fmla="*/ 9955 w 9955"/>
                <a:gd name="connsiteY2" fmla="*/ 96 h 10000"/>
                <a:gd name="connsiteX3" fmla="*/ 3179 w 9955"/>
                <a:gd name="connsiteY3" fmla="*/ 9147 h 10000"/>
                <a:gd name="connsiteX4" fmla="*/ 34 w 9955"/>
                <a:gd name="connsiteY4" fmla="*/ 9946 h 10000"/>
                <a:gd name="connsiteX0" fmla="*/ 45 w 10011"/>
                <a:gd name="connsiteY0" fmla="*/ 9946 h 10000"/>
                <a:gd name="connsiteX1" fmla="*/ 1382 w 10011"/>
                <a:gd name="connsiteY1" fmla="*/ 4952 h 10000"/>
                <a:gd name="connsiteX2" fmla="*/ 2086 w 10011"/>
                <a:gd name="connsiteY2" fmla="*/ 4420 h 10000"/>
                <a:gd name="connsiteX3" fmla="*/ 10011 w 10011"/>
                <a:gd name="connsiteY3" fmla="*/ 96 h 10000"/>
                <a:gd name="connsiteX4" fmla="*/ 3204 w 10011"/>
                <a:gd name="connsiteY4" fmla="*/ 9147 h 10000"/>
                <a:gd name="connsiteX5" fmla="*/ 45 w 10011"/>
                <a:gd name="connsiteY5" fmla="*/ 9946 h 10000"/>
                <a:gd name="connsiteX0" fmla="*/ 159 w 10125"/>
                <a:gd name="connsiteY0" fmla="*/ 9933 h 9987"/>
                <a:gd name="connsiteX1" fmla="*/ 1496 w 10125"/>
                <a:gd name="connsiteY1" fmla="*/ 4939 h 9987"/>
                <a:gd name="connsiteX2" fmla="*/ 10125 w 10125"/>
                <a:gd name="connsiteY2" fmla="*/ 83 h 9987"/>
                <a:gd name="connsiteX3" fmla="*/ 3318 w 10125"/>
                <a:gd name="connsiteY3" fmla="*/ 9134 h 9987"/>
                <a:gd name="connsiteX4" fmla="*/ 159 w 10125"/>
                <a:gd name="connsiteY4" fmla="*/ 9933 h 9987"/>
                <a:gd name="connsiteX0" fmla="*/ 0 w 9843"/>
                <a:gd name="connsiteY0" fmla="*/ 9863 h 9917"/>
                <a:gd name="connsiteX1" fmla="*/ 9843 w 9843"/>
                <a:gd name="connsiteY1" fmla="*/ 0 h 9917"/>
                <a:gd name="connsiteX2" fmla="*/ 3120 w 9843"/>
                <a:gd name="connsiteY2" fmla="*/ 9063 h 9917"/>
                <a:gd name="connsiteX3" fmla="*/ 0 w 9843"/>
                <a:gd name="connsiteY3" fmla="*/ 9863 h 9917"/>
                <a:gd name="connsiteX0" fmla="*/ 0 w 10000"/>
                <a:gd name="connsiteY0" fmla="*/ 9946 h 10000"/>
                <a:gd name="connsiteX1" fmla="*/ 10000 w 10000"/>
                <a:gd name="connsiteY1" fmla="*/ 0 h 10000"/>
                <a:gd name="connsiteX2" fmla="*/ 3170 w 10000"/>
                <a:gd name="connsiteY2" fmla="*/ 9139 h 10000"/>
                <a:gd name="connsiteX3" fmla="*/ 0 w 10000"/>
                <a:gd name="connsiteY3" fmla="*/ 9946 h 10000"/>
                <a:gd name="connsiteX0" fmla="*/ 0 w 10247"/>
                <a:gd name="connsiteY0" fmla="*/ 9946 h 10000"/>
                <a:gd name="connsiteX1" fmla="*/ 10000 w 10247"/>
                <a:gd name="connsiteY1" fmla="*/ 0 h 10000"/>
                <a:gd name="connsiteX2" fmla="*/ 3170 w 10247"/>
                <a:gd name="connsiteY2" fmla="*/ 9139 h 10000"/>
                <a:gd name="connsiteX3" fmla="*/ 0 w 10247"/>
                <a:gd name="connsiteY3" fmla="*/ 9946 h 10000"/>
                <a:gd name="connsiteX0" fmla="*/ 0 w 10320"/>
                <a:gd name="connsiteY0" fmla="*/ 9946 h 10000"/>
                <a:gd name="connsiteX1" fmla="*/ 10000 w 10320"/>
                <a:gd name="connsiteY1" fmla="*/ 0 h 10000"/>
                <a:gd name="connsiteX2" fmla="*/ 3170 w 10320"/>
                <a:gd name="connsiteY2" fmla="*/ 9139 h 10000"/>
                <a:gd name="connsiteX3" fmla="*/ 0 w 10320"/>
                <a:gd name="connsiteY3" fmla="*/ 9946 h 10000"/>
                <a:gd name="connsiteX0" fmla="*/ 48 w 10368"/>
                <a:gd name="connsiteY0" fmla="*/ 9946 h 10840"/>
                <a:gd name="connsiteX1" fmla="*/ 10048 w 10368"/>
                <a:gd name="connsiteY1" fmla="*/ 0 h 10840"/>
                <a:gd name="connsiteX2" fmla="*/ 3218 w 10368"/>
                <a:gd name="connsiteY2" fmla="*/ 9139 h 10840"/>
                <a:gd name="connsiteX3" fmla="*/ 48 w 10368"/>
                <a:gd name="connsiteY3" fmla="*/ 9946 h 10840"/>
                <a:gd name="connsiteX0" fmla="*/ 48 w 10368"/>
                <a:gd name="connsiteY0" fmla="*/ 9946 h 9946"/>
                <a:gd name="connsiteX1" fmla="*/ 10048 w 10368"/>
                <a:gd name="connsiteY1" fmla="*/ 0 h 9946"/>
                <a:gd name="connsiteX2" fmla="*/ 3218 w 10368"/>
                <a:gd name="connsiteY2" fmla="*/ 9139 h 9946"/>
                <a:gd name="connsiteX3" fmla="*/ 48 w 10368"/>
                <a:gd name="connsiteY3" fmla="*/ 9946 h 9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68" h="9946">
                  <a:moveTo>
                    <a:pt x="48" y="9946"/>
                  </a:moveTo>
                  <a:cubicBezTo>
                    <a:pt x="-578" y="7752"/>
                    <a:pt x="4932" y="1208"/>
                    <a:pt x="10048" y="0"/>
                  </a:cubicBezTo>
                  <a:cubicBezTo>
                    <a:pt x="11665" y="2820"/>
                    <a:pt x="6826" y="8153"/>
                    <a:pt x="3218" y="9139"/>
                  </a:cubicBezTo>
                  <a:lnTo>
                    <a:pt x="48" y="9946"/>
                  </a:ln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4" name="Freeform 39"/>
            <p:cNvSpPr>
              <a:spLocks/>
            </p:cNvSpPr>
            <p:nvPr/>
          </p:nvSpPr>
          <p:spPr bwMode="ltGray">
            <a:xfrm flipH="1">
              <a:off x="5529135" y="437157"/>
              <a:ext cx="145995" cy="265583"/>
            </a:xfrm>
            <a:custGeom>
              <a:avLst/>
              <a:gdLst>
                <a:gd name="T0" fmla="*/ 3 w 32"/>
                <a:gd name="T1" fmla="*/ 42 h 42"/>
                <a:gd name="T2" fmla="*/ 0 w 32"/>
                <a:gd name="T3" fmla="*/ 35 h 42"/>
                <a:gd name="T4" fmla="*/ 3 w 32"/>
                <a:gd name="T5" fmla="*/ 25 h 42"/>
                <a:gd name="T6" fmla="*/ 6 w 32"/>
                <a:gd name="T7" fmla="*/ 20 h 42"/>
                <a:gd name="T8" fmla="*/ 16 w 32"/>
                <a:gd name="T9" fmla="*/ 9 h 42"/>
                <a:gd name="T10" fmla="*/ 21 w 32"/>
                <a:gd name="T11" fmla="*/ 5 h 42"/>
                <a:gd name="T12" fmla="*/ 26 w 32"/>
                <a:gd name="T13" fmla="*/ 3 h 42"/>
                <a:gd name="T14" fmla="*/ 32 w 32"/>
                <a:gd name="T15" fmla="*/ 0 h 42"/>
                <a:gd name="T16" fmla="*/ 28 w 32"/>
                <a:gd name="T17" fmla="*/ 13 h 42"/>
                <a:gd name="T18" fmla="*/ 21 w 32"/>
                <a:gd name="T19" fmla="*/ 26 h 42"/>
                <a:gd name="T20" fmla="*/ 14 w 32"/>
                <a:gd name="T21" fmla="*/ 36 h 42"/>
                <a:gd name="T22" fmla="*/ 11 w 32"/>
                <a:gd name="T23" fmla="*/ 40 h 42"/>
                <a:gd name="T24" fmla="*/ 10 w 32"/>
                <a:gd name="T25" fmla="*/ 42 h 42"/>
                <a:gd name="T26" fmla="*/ 8 w 32"/>
                <a:gd name="T27" fmla="*/ 42 h 42"/>
                <a:gd name="T28" fmla="*/ 3 w 32"/>
                <a:gd name="T29" fmla="*/ 42 h 42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938 w 10000"/>
                <a:gd name="connsiteY2" fmla="*/ 5952 h 10000"/>
                <a:gd name="connsiteX3" fmla="*/ 1875 w 10000"/>
                <a:gd name="connsiteY3" fmla="*/ 4762 h 10000"/>
                <a:gd name="connsiteX4" fmla="*/ 5000 w 10000"/>
                <a:gd name="connsiteY4" fmla="*/ 2143 h 10000"/>
                <a:gd name="connsiteX5" fmla="*/ 6563 w 10000"/>
                <a:gd name="connsiteY5" fmla="*/ 1190 h 10000"/>
                <a:gd name="connsiteX6" fmla="*/ 8125 w 10000"/>
                <a:gd name="connsiteY6" fmla="*/ 714 h 10000"/>
                <a:gd name="connsiteX7" fmla="*/ 10000 w 10000"/>
                <a:gd name="connsiteY7" fmla="*/ 0 h 10000"/>
                <a:gd name="connsiteX8" fmla="*/ 8750 w 10000"/>
                <a:gd name="connsiteY8" fmla="*/ 3095 h 10000"/>
                <a:gd name="connsiteX9" fmla="*/ 6563 w 10000"/>
                <a:gd name="connsiteY9" fmla="*/ 6190 h 10000"/>
                <a:gd name="connsiteX10" fmla="*/ 4375 w 10000"/>
                <a:gd name="connsiteY10" fmla="*/ 8571 h 10000"/>
                <a:gd name="connsiteX11" fmla="*/ 3438 w 10000"/>
                <a:gd name="connsiteY11" fmla="*/ 9524 h 10000"/>
                <a:gd name="connsiteX12" fmla="*/ 2500 w 10000"/>
                <a:gd name="connsiteY12" fmla="*/ 10000 h 10000"/>
                <a:gd name="connsiteX13" fmla="*/ 938 w 10000"/>
                <a:gd name="connsiteY13" fmla="*/ 10000 h 10000"/>
                <a:gd name="connsiteX0" fmla="*/ 938 w 10000"/>
                <a:gd name="connsiteY0" fmla="*/ 10000 h 10050"/>
                <a:gd name="connsiteX1" fmla="*/ 0 w 10000"/>
                <a:gd name="connsiteY1" fmla="*/ 8333 h 10050"/>
                <a:gd name="connsiteX2" fmla="*/ 938 w 10000"/>
                <a:gd name="connsiteY2" fmla="*/ 5952 h 10050"/>
                <a:gd name="connsiteX3" fmla="*/ 1875 w 10000"/>
                <a:gd name="connsiteY3" fmla="*/ 4762 h 10050"/>
                <a:gd name="connsiteX4" fmla="*/ 5000 w 10000"/>
                <a:gd name="connsiteY4" fmla="*/ 2143 h 10050"/>
                <a:gd name="connsiteX5" fmla="*/ 6563 w 10000"/>
                <a:gd name="connsiteY5" fmla="*/ 1190 h 10050"/>
                <a:gd name="connsiteX6" fmla="*/ 8125 w 10000"/>
                <a:gd name="connsiteY6" fmla="*/ 714 h 10050"/>
                <a:gd name="connsiteX7" fmla="*/ 10000 w 10000"/>
                <a:gd name="connsiteY7" fmla="*/ 0 h 10050"/>
                <a:gd name="connsiteX8" fmla="*/ 8750 w 10000"/>
                <a:gd name="connsiteY8" fmla="*/ 3095 h 10050"/>
                <a:gd name="connsiteX9" fmla="*/ 6563 w 10000"/>
                <a:gd name="connsiteY9" fmla="*/ 6190 h 10050"/>
                <a:gd name="connsiteX10" fmla="*/ 4375 w 10000"/>
                <a:gd name="connsiteY10" fmla="*/ 8571 h 10050"/>
                <a:gd name="connsiteX11" fmla="*/ 3438 w 10000"/>
                <a:gd name="connsiteY11" fmla="*/ 9524 h 10050"/>
                <a:gd name="connsiteX12" fmla="*/ 938 w 10000"/>
                <a:gd name="connsiteY12" fmla="*/ 10000 h 10050"/>
                <a:gd name="connsiteX0" fmla="*/ 938 w 10000"/>
                <a:gd name="connsiteY0" fmla="*/ 10000 h 10001"/>
                <a:gd name="connsiteX1" fmla="*/ 0 w 10000"/>
                <a:gd name="connsiteY1" fmla="*/ 8333 h 10001"/>
                <a:gd name="connsiteX2" fmla="*/ 938 w 10000"/>
                <a:gd name="connsiteY2" fmla="*/ 5952 h 10001"/>
                <a:gd name="connsiteX3" fmla="*/ 1875 w 10000"/>
                <a:gd name="connsiteY3" fmla="*/ 4762 h 10001"/>
                <a:gd name="connsiteX4" fmla="*/ 5000 w 10000"/>
                <a:gd name="connsiteY4" fmla="*/ 2143 h 10001"/>
                <a:gd name="connsiteX5" fmla="*/ 6563 w 10000"/>
                <a:gd name="connsiteY5" fmla="*/ 1190 h 10001"/>
                <a:gd name="connsiteX6" fmla="*/ 8125 w 10000"/>
                <a:gd name="connsiteY6" fmla="*/ 714 h 10001"/>
                <a:gd name="connsiteX7" fmla="*/ 10000 w 10000"/>
                <a:gd name="connsiteY7" fmla="*/ 0 h 10001"/>
                <a:gd name="connsiteX8" fmla="*/ 8750 w 10000"/>
                <a:gd name="connsiteY8" fmla="*/ 3095 h 10001"/>
                <a:gd name="connsiteX9" fmla="*/ 6563 w 10000"/>
                <a:gd name="connsiteY9" fmla="*/ 6190 h 10001"/>
                <a:gd name="connsiteX10" fmla="*/ 4375 w 10000"/>
                <a:gd name="connsiteY10" fmla="*/ 8571 h 10001"/>
                <a:gd name="connsiteX11" fmla="*/ 938 w 10000"/>
                <a:gd name="connsiteY11" fmla="*/ 10000 h 10001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938 w 10000"/>
                <a:gd name="connsiteY2" fmla="*/ 5952 h 10000"/>
                <a:gd name="connsiteX3" fmla="*/ 1875 w 10000"/>
                <a:gd name="connsiteY3" fmla="*/ 4762 h 10000"/>
                <a:gd name="connsiteX4" fmla="*/ 5000 w 10000"/>
                <a:gd name="connsiteY4" fmla="*/ 2143 h 10000"/>
                <a:gd name="connsiteX5" fmla="*/ 6563 w 10000"/>
                <a:gd name="connsiteY5" fmla="*/ 1190 h 10000"/>
                <a:gd name="connsiteX6" fmla="*/ 8125 w 10000"/>
                <a:gd name="connsiteY6" fmla="*/ 714 h 10000"/>
                <a:gd name="connsiteX7" fmla="*/ 10000 w 10000"/>
                <a:gd name="connsiteY7" fmla="*/ 0 h 10000"/>
                <a:gd name="connsiteX8" fmla="*/ 8750 w 10000"/>
                <a:gd name="connsiteY8" fmla="*/ 3095 h 10000"/>
                <a:gd name="connsiteX9" fmla="*/ 6563 w 10000"/>
                <a:gd name="connsiteY9" fmla="*/ 6190 h 10000"/>
                <a:gd name="connsiteX10" fmla="*/ 938 w 10000"/>
                <a:gd name="connsiteY10" fmla="*/ 10000 h 10000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938 w 10000"/>
                <a:gd name="connsiteY2" fmla="*/ 5952 h 10000"/>
                <a:gd name="connsiteX3" fmla="*/ 1875 w 10000"/>
                <a:gd name="connsiteY3" fmla="*/ 4762 h 10000"/>
                <a:gd name="connsiteX4" fmla="*/ 5000 w 10000"/>
                <a:gd name="connsiteY4" fmla="*/ 2143 h 10000"/>
                <a:gd name="connsiteX5" fmla="*/ 6563 w 10000"/>
                <a:gd name="connsiteY5" fmla="*/ 1190 h 10000"/>
                <a:gd name="connsiteX6" fmla="*/ 8125 w 10000"/>
                <a:gd name="connsiteY6" fmla="*/ 714 h 10000"/>
                <a:gd name="connsiteX7" fmla="*/ 10000 w 10000"/>
                <a:gd name="connsiteY7" fmla="*/ 0 h 10000"/>
                <a:gd name="connsiteX8" fmla="*/ 8750 w 10000"/>
                <a:gd name="connsiteY8" fmla="*/ 3095 h 10000"/>
                <a:gd name="connsiteX9" fmla="*/ 938 w 10000"/>
                <a:gd name="connsiteY9" fmla="*/ 10000 h 10000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938 w 10000"/>
                <a:gd name="connsiteY2" fmla="*/ 5952 h 10000"/>
                <a:gd name="connsiteX3" fmla="*/ 1875 w 10000"/>
                <a:gd name="connsiteY3" fmla="*/ 4762 h 10000"/>
                <a:gd name="connsiteX4" fmla="*/ 5000 w 10000"/>
                <a:gd name="connsiteY4" fmla="*/ 2143 h 10000"/>
                <a:gd name="connsiteX5" fmla="*/ 6563 w 10000"/>
                <a:gd name="connsiteY5" fmla="*/ 1190 h 10000"/>
                <a:gd name="connsiteX6" fmla="*/ 8125 w 10000"/>
                <a:gd name="connsiteY6" fmla="*/ 714 h 10000"/>
                <a:gd name="connsiteX7" fmla="*/ 10000 w 10000"/>
                <a:gd name="connsiteY7" fmla="*/ 0 h 10000"/>
                <a:gd name="connsiteX8" fmla="*/ 938 w 10000"/>
                <a:gd name="connsiteY8" fmla="*/ 10000 h 10000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938 w 10000"/>
                <a:gd name="connsiteY2" fmla="*/ 5952 h 10000"/>
                <a:gd name="connsiteX3" fmla="*/ 1875 w 10000"/>
                <a:gd name="connsiteY3" fmla="*/ 4762 h 10000"/>
                <a:gd name="connsiteX4" fmla="*/ 5000 w 10000"/>
                <a:gd name="connsiteY4" fmla="*/ 2143 h 10000"/>
                <a:gd name="connsiteX5" fmla="*/ 8125 w 10000"/>
                <a:gd name="connsiteY5" fmla="*/ 714 h 10000"/>
                <a:gd name="connsiteX6" fmla="*/ 10000 w 10000"/>
                <a:gd name="connsiteY6" fmla="*/ 0 h 10000"/>
                <a:gd name="connsiteX7" fmla="*/ 938 w 10000"/>
                <a:gd name="connsiteY7" fmla="*/ 10000 h 10000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938 w 10000"/>
                <a:gd name="connsiteY2" fmla="*/ 5952 h 10000"/>
                <a:gd name="connsiteX3" fmla="*/ 5000 w 10000"/>
                <a:gd name="connsiteY3" fmla="*/ 2143 h 10000"/>
                <a:gd name="connsiteX4" fmla="*/ 8125 w 10000"/>
                <a:gd name="connsiteY4" fmla="*/ 714 h 10000"/>
                <a:gd name="connsiteX5" fmla="*/ 10000 w 10000"/>
                <a:gd name="connsiteY5" fmla="*/ 0 h 10000"/>
                <a:gd name="connsiteX6" fmla="*/ 938 w 10000"/>
                <a:gd name="connsiteY6" fmla="*/ 10000 h 10000"/>
                <a:gd name="connsiteX0" fmla="*/ 938 w 10000"/>
                <a:gd name="connsiteY0" fmla="*/ 10000 h 10000"/>
                <a:gd name="connsiteX1" fmla="*/ 0 w 10000"/>
                <a:gd name="connsiteY1" fmla="*/ 8333 h 10000"/>
                <a:gd name="connsiteX2" fmla="*/ 5000 w 10000"/>
                <a:gd name="connsiteY2" fmla="*/ 2143 h 10000"/>
                <a:gd name="connsiteX3" fmla="*/ 8125 w 10000"/>
                <a:gd name="connsiteY3" fmla="*/ 714 h 10000"/>
                <a:gd name="connsiteX4" fmla="*/ 10000 w 10000"/>
                <a:gd name="connsiteY4" fmla="*/ 0 h 10000"/>
                <a:gd name="connsiteX5" fmla="*/ 938 w 10000"/>
                <a:gd name="connsiteY5" fmla="*/ 10000 h 10000"/>
                <a:gd name="connsiteX0" fmla="*/ 1302 w 10364"/>
                <a:gd name="connsiteY0" fmla="*/ 10000 h 10000"/>
                <a:gd name="connsiteX1" fmla="*/ 364 w 10364"/>
                <a:gd name="connsiteY1" fmla="*/ 8333 h 10000"/>
                <a:gd name="connsiteX2" fmla="*/ 5364 w 10364"/>
                <a:gd name="connsiteY2" fmla="*/ 2143 h 10000"/>
                <a:gd name="connsiteX3" fmla="*/ 8489 w 10364"/>
                <a:gd name="connsiteY3" fmla="*/ 714 h 10000"/>
                <a:gd name="connsiteX4" fmla="*/ 10364 w 10364"/>
                <a:gd name="connsiteY4" fmla="*/ 0 h 10000"/>
                <a:gd name="connsiteX5" fmla="*/ 1302 w 10364"/>
                <a:gd name="connsiteY5" fmla="*/ 10000 h 10000"/>
                <a:gd name="connsiteX0" fmla="*/ 1029 w 10091"/>
                <a:gd name="connsiteY0" fmla="*/ 10000 h 10000"/>
                <a:gd name="connsiteX1" fmla="*/ 91 w 10091"/>
                <a:gd name="connsiteY1" fmla="*/ 8333 h 10000"/>
                <a:gd name="connsiteX2" fmla="*/ 3734 w 10091"/>
                <a:gd name="connsiteY2" fmla="*/ 2262 h 10000"/>
                <a:gd name="connsiteX3" fmla="*/ 8216 w 10091"/>
                <a:gd name="connsiteY3" fmla="*/ 714 h 10000"/>
                <a:gd name="connsiteX4" fmla="*/ 10091 w 10091"/>
                <a:gd name="connsiteY4" fmla="*/ 0 h 10000"/>
                <a:gd name="connsiteX5" fmla="*/ 1029 w 10091"/>
                <a:gd name="connsiteY5" fmla="*/ 10000 h 10000"/>
                <a:gd name="connsiteX0" fmla="*/ 1029 w 10118"/>
                <a:gd name="connsiteY0" fmla="*/ 10395 h 10395"/>
                <a:gd name="connsiteX1" fmla="*/ 91 w 10118"/>
                <a:gd name="connsiteY1" fmla="*/ 8728 h 10395"/>
                <a:gd name="connsiteX2" fmla="*/ 3734 w 10118"/>
                <a:gd name="connsiteY2" fmla="*/ 2657 h 10395"/>
                <a:gd name="connsiteX3" fmla="*/ 10091 w 10118"/>
                <a:gd name="connsiteY3" fmla="*/ 395 h 10395"/>
                <a:gd name="connsiteX4" fmla="*/ 1029 w 10118"/>
                <a:gd name="connsiteY4" fmla="*/ 10395 h 10395"/>
                <a:gd name="connsiteX0" fmla="*/ 274 w 9363"/>
                <a:gd name="connsiteY0" fmla="*/ 10395 h 10410"/>
                <a:gd name="connsiteX1" fmla="*/ 2979 w 9363"/>
                <a:gd name="connsiteY1" fmla="*/ 2657 h 10410"/>
                <a:gd name="connsiteX2" fmla="*/ 9336 w 9363"/>
                <a:gd name="connsiteY2" fmla="*/ 395 h 10410"/>
                <a:gd name="connsiteX3" fmla="*/ 274 w 9363"/>
                <a:gd name="connsiteY3" fmla="*/ 10395 h 10410"/>
                <a:gd name="connsiteX0" fmla="*/ 1227 w 10934"/>
                <a:gd name="connsiteY0" fmla="*/ 9986 h 10008"/>
                <a:gd name="connsiteX1" fmla="*/ 4116 w 10934"/>
                <a:gd name="connsiteY1" fmla="*/ 2552 h 10008"/>
                <a:gd name="connsiteX2" fmla="*/ 10905 w 10934"/>
                <a:gd name="connsiteY2" fmla="*/ 379 h 10008"/>
                <a:gd name="connsiteX3" fmla="*/ 1227 w 10934"/>
                <a:gd name="connsiteY3" fmla="*/ 9986 h 10008"/>
                <a:gd name="connsiteX0" fmla="*/ 1227 w 11089"/>
                <a:gd name="connsiteY0" fmla="*/ 9986 h 10008"/>
                <a:gd name="connsiteX1" fmla="*/ 4116 w 11089"/>
                <a:gd name="connsiteY1" fmla="*/ 2552 h 10008"/>
                <a:gd name="connsiteX2" fmla="*/ 10905 w 11089"/>
                <a:gd name="connsiteY2" fmla="*/ 379 h 10008"/>
                <a:gd name="connsiteX3" fmla="*/ 1227 w 11089"/>
                <a:gd name="connsiteY3" fmla="*/ 9986 h 10008"/>
                <a:gd name="connsiteX0" fmla="*/ 1227 w 11089"/>
                <a:gd name="connsiteY0" fmla="*/ 9635 h 9657"/>
                <a:gd name="connsiteX1" fmla="*/ 4116 w 11089"/>
                <a:gd name="connsiteY1" fmla="*/ 2201 h 9657"/>
                <a:gd name="connsiteX2" fmla="*/ 10905 w 11089"/>
                <a:gd name="connsiteY2" fmla="*/ 28 h 9657"/>
                <a:gd name="connsiteX3" fmla="*/ 1227 w 11089"/>
                <a:gd name="connsiteY3" fmla="*/ 9635 h 9657"/>
                <a:gd name="connsiteX0" fmla="*/ 2148 w 11036"/>
                <a:gd name="connsiteY0" fmla="*/ 9965 h 10018"/>
                <a:gd name="connsiteX1" fmla="*/ 3010 w 11036"/>
                <a:gd name="connsiteY1" fmla="*/ 3211 h 10018"/>
                <a:gd name="connsiteX2" fmla="*/ 10875 w 11036"/>
                <a:gd name="connsiteY2" fmla="*/ 17 h 10018"/>
                <a:gd name="connsiteX3" fmla="*/ 2148 w 11036"/>
                <a:gd name="connsiteY3" fmla="*/ 9965 h 10018"/>
                <a:gd name="connsiteX0" fmla="*/ 2148 w 11036"/>
                <a:gd name="connsiteY0" fmla="*/ 9970 h 10023"/>
                <a:gd name="connsiteX1" fmla="*/ 3010 w 11036"/>
                <a:gd name="connsiteY1" fmla="*/ 3216 h 10023"/>
                <a:gd name="connsiteX2" fmla="*/ 10875 w 11036"/>
                <a:gd name="connsiteY2" fmla="*/ 22 h 10023"/>
                <a:gd name="connsiteX3" fmla="*/ 2148 w 11036"/>
                <a:gd name="connsiteY3" fmla="*/ 9970 h 10023"/>
                <a:gd name="connsiteX0" fmla="*/ 544 w 9432"/>
                <a:gd name="connsiteY0" fmla="*/ 9970 h 10030"/>
                <a:gd name="connsiteX1" fmla="*/ 1406 w 9432"/>
                <a:gd name="connsiteY1" fmla="*/ 3216 h 10030"/>
                <a:gd name="connsiteX2" fmla="*/ 9271 w 9432"/>
                <a:gd name="connsiteY2" fmla="*/ 22 h 10030"/>
                <a:gd name="connsiteX3" fmla="*/ 544 w 9432"/>
                <a:gd name="connsiteY3" fmla="*/ 9970 h 10030"/>
                <a:gd name="connsiteX0" fmla="*/ 1993 w 11423"/>
                <a:gd name="connsiteY0" fmla="*/ 9926 h 10427"/>
                <a:gd name="connsiteX1" fmla="*/ 366 w 11423"/>
                <a:gd name="connsiteY1" fmla="*/ 6369 h 10427"/>
                <a:gd name="connsiteX2" fmla="*/ 11245 w 11423"/>
                <a:gd name="connsiteY2" fmla="*/ 8 h 10427"/>
                <a:gd name="connsiteX3" fmla="*/ 1993 w 11423"/>
                <a:gd name="connsiteY3" fmla="*/ 9926 h 10427"/>
                <a:gd name="connsiteX0" fmla="*/ 1627 w 11057"/>
                <a:gd name="connsiteY0" fmla="*/ 9926 h 9926"/>
                <a:gd name="connsiteX1" fmla="*/ 0 w 11057"/>
                <a:gd name="connsiteY1" fmla="*/ 6369 h 9926"/>
                <a:gd name="connsiteX2" fmla="*/ 10879 w 11057"/>
                <a:gd name="connsiteY2" fmla="*/ 8 h 9926"/>
                <a:gd name="connsiteX3" fmla="*/ 1627 w 11057"/>
                <a:gd name="connsiteY3" fmla="*/ 9926 h 9926"/>
                <a:gd name="connsiteX0" fmla="*/ 1262 w 9790"/>
                <a:gd name="connsiteY0" fmla="*/ 9998 h 10463"/>
                <a:gd name="connsiteX1" fmla="*/ 0 w 9790"/>
                <a:gd name="connsiteY1" fmla="*/ 8666 h 10463"/>
                <a:gd name="connsiteX2" fmla="*/ 9630 w 9790"/>
                <a:gd name="connsiteY2" fmla="*/ 6 h 10463"/>
                <a:gd name="connsiteX3" fmla="*/ 1262 w 9790"/>
                <a:gd name="connsiteY3" fmla="*/ 9998 h 10463"/>
                <a:gd name="connsiteX0" fmla="*/ 1289 w 10001"/>
                <a:gd name="connsiteY0" fmla="*/ 9555 h 9555"/>
                <a:gd name="connsiteX1" fmla="*/ 0 w 10001"/>
                <a:gd name="connsiteY1" fmla="*/ 8282 h 9555"/>
                <a:gd name="connsiteX2" fmla="*/ 9837 w 10001"/>
                <a:gd name="connsiteY2" fmla="*/ 5 h 9555"/>
                <a:gd name="connsiteX3" fmla="*/ 1289 w 10001"/>
                <a:gd name="connsiteY3" fmla="*/ 9555 h 9555"/>
                <a:gd name="connsiteX0" fmla="*/ 1289 w 10000"/>
                <a:gd name="connsiteY0" fmla="*/ 9995 h 9995"/>
                <a:gd name="connsiteX1" fmla="*/ 0 w 10000"/>
                <a:gd name="connsiteY1" fmla="*/ 8663 h 9995"/>
                <a:gd name="connsiteX2" fmla="*/ 9836 w 10000"/>
                <a:gd name="connsiteY2" fmla="*/ 0 h 9995"/>
                <a:gd name="connsiteX3" fmla="*/ 1289 w 10000"/>
                <a:gd name="connsiteY3" fmla="*/ 9995 h 9995"/>
                <a:gd name="connsiteX0" fmla="*/ 1289 w 9836"/>
                <a:gd name="connsiteY0" fmla="*/ 10000 h 10000"/>
                <a:gd name="connsiteX1" fmla="*/ 0 w 9836"/>
                <a:gd name="connsiteY1" fmla="*/ 8667 h 10000"/>
                <a:gd name="connsiteX2" fmla="*/ 9836 w 9836"/>
                <a:gd name="connsiteY2" fmla="*/ 0 h 10000"/>
                <a:gd name="connsiteX3" fmla="*/ 1289 w 9836"/>
                <a:gd name="connsiteY3" fmla="*/ 10000 h 10000"/>
                <a:gd name="connsiteX0" fmla="*/ 3479 w 10000"/>
                <a:gd name="connsiteY0" fmla="*/ 9644 h 9644"/>
                <a:gd name="connsiteX1" fmla="*/ 0 w 10000"/>
                <a:gd name="connsiteY1" fmla="*/ 8667 h 9644"/>
                <a:gd name="connsiteX2" fmla="*/ 10000 w 10000"/>
                <a:gd name="connsiteY2" fmla="*/ 0 h 9644"/>
                <a:gd name="connsiteX3" fmla="*/ 3479 w 10000"/>
                <a:gd name="connsiteY3" fmla="*/ 9644 h 9644"/>
                <a:gd name="connsiteX0" fmla="*/ 3479 w 10000"/>
                <a:gd name="connsiteY0" fmla="*/ 10000 h 10316"/>
                <a:gd name="connsiteX1" fmla="*/ 0 w 10000"/>
                <a:gd name="connsiteY1" fmla="*/ 8987 h 10316"/>
                <a:gd name="connsiteX2" fmla="*/ 10000 w 10000"/>
                <a:gd name="connsiteY2" fmla="*/ 0 h 10316"/>
                <a:gd name="connsiteX3" fmla="*/ 3479 w 10000"/>
                <a:gd name="connsiteY3" fmla="*/ 10000 h 1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316">
                  <a:moveTo>
                    <a:pt x="3479" y="10000"/>
                  </a:moveTo>
                  <a:cubicBezTo>
                    <a:pt x="294" y="11006"/>
                    <a:pt x="1160" y="9325"/>
                    <a:pt x="0" y="8987"/>
                  </a:cubicBezTo>
                  <a:cubicBezTo>
                    <a:pt x="948" y="6933"/>
                    <a:pt x="888" y="3584"/>
                    <a:pt x="10000" y="0"/>
                  </a:cubicBezTo>
                  <a:cubicBezTo>
                    <a:pt x="9069" y="5050"/>
                    <a:pt x="6664" y="8994"/>
                    <a:pt x="3479" y="10000"/>
                  </a:cubicBez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5" name="Freeform 55"/>
            <p:cNvSpPr>
              <a:spLocks/>
            </p:cNvSpPr>
            <p:nvPr/>
          </p:nvSpPr>
          <p:spPr bwMode="ltGray">
            <a:xfrm flipH="1">
              <a:off x="5287793" y="702605"/>
              <a:ext cx="93626" cy="120306"/>
            </a:xfrm>
            <a:custGeom>
              <a:avLst/>
              <a:gdLst>
                <a:gd name="T0" fmla="*/ 2 w 22"/>
                <a:gd name="T1" fmla="*/ 0 h 19"/>
                <a:gd name="T2" fmla="*/ 1 w 22"/>
                <a:gd name="T3" fmla="*/ 5 h 19"/>
                <a:gd name="T4" fmla="*/ 4 w 22"/>
                <a:gd name="T5" fmla="*/ 9 h 19"/>
                <a:gd name="T6" fmla="*/ 6 w 22"/>
                <a:gd name="T7" fmla="*/ 12 h 19"/>
                <a:gd name="T8" fmla="*/ 12 w 22"/>
                <a:gd name="T9" fmla="*/ 17 h 19"/>
                <a:gd name="T10" fmla="*/ 15 w 22"/>
                <a:gd name="T11" fmla="*/ 18 h 19"/>
                <a:gd name="T12" fmla="*/ 18 w 22"/>
                <a:gd name="T13" fmla="*/ 19 h 19"/>
                <a:gd name="T14" fmla="*/ 22 w 22"/>
                <a:gd name="T15" fmla="*/ 19 h 19"/>
                <a:gd name="T16" fmla="*/ 18 w 22"/>
                <a:gd name="T17" fmla="*/ 13 h 19"/>
                <a:gd name="T18" fmla="*/ 13 w 22"/>
                <a:gd name="T19" fmla="*/ 7 h 19"/>
                <a:gd name="T20" fmla="*/ 8 w 22"/>
                <a:gd name="T21" fmla="*/ 2 h 19"/>
                <a:gd name="T22" fmla="*/ 6 w 22"/>
                <a:gd name="T23" fmla="*/ 1 h 19"/>
                <a:gd name="T24" fmla="*/ 6 w 22"/>
                <a:gd name="T25" fmla="*/ 0 h 19"/>
                <a:gd name="T26" fmla="*/ 4 w 22"/>
                <a:gd name="T27" fmla="*/ 0 h 19"/>
                <a:gd name="T28" fmla="*/ 2 w 22"/>
                <a:gd name="T29" fmla="*/ 0 h 19"/>
                <a:gd name="connsiteX0" fmla="*/ 0 w 9091"/>
                <a:gd name="connsiteY0" fmla="*/ 0 h 10000"/>
                <a:gd name="connsiteX1" fmla="*/ 909 w 9091"/>
                <a:gd name="connsiteY1" fmla="*/ 4737 h 10000"/>
                <a:gd name="connsiteX2" fmla="*/ 1818 w 9091"/>
                <a:gd name="connsiteY2" fmla="*/ 6316 h 10000"/>
                <a:gd name="connsiteX3" fmla="*/ 4546 w 9091"/>
                <a:gd name="connsiteY3" fmla="*/ 8947 h 10000"/>
                <a:gd name="connsiteX4" fmla="*/ 5909 w 9091"/>
                <a:gd name="connsiteY4" fmla="*/ 9474 h 10000"/>
                <a:gd name="connsiteX5" fmla="*/ 7273 w 9091"/>
                <a:gd name="connsiteY5" fmla="*/ 10000 h 10000"/>
                <a:gd name="connsiteX6" fmla="*/ 9091 w 9091"/>
                <a:gd name="connsiteY6" fmla="*/ 10000 h 10000"/>
                <a:gd name="connsiteX7" fmla="*/ 7273 w 9091"/>
                <a:gd name="connsiteY7" fmla="*/ 6842 h 10000"/>
                <a:gd name="connsiteX8" fmla="*/ 5000 w 9091"/>
                <a:gd name="connsiteY8" fmla="*/ 3684 h 10000"/>
                <a:gd name="connsiteX9" fmla="*/ 2727 w 9091"/>
                <a:gd name="connsiteY9" fmla="*/ 1053 h 10000"/>
                <a:gd name="connsiteX10" fmla="*/ 1818 w 9091"/>
                <a:gd name="connsiteY10" fmla="*/ 526 h 10000"/>
                <a:gd name="connsiteX11" fmla="*/ 1818 w 9091"/>
                <a:gd name="connsiteY11" fmla="*/ 0 h 10000"/>
                <a:gd name="connsiteX12" fmla="*/ 909 w 9091"/>
                <a:gd name="connsiteY12" fmla="*/ 0 h 10000"/>
                <a:gd name="connsiteX13" fmla="*/ 0 w 9091"/>
                <a:gd name="connsiteY13" fmla="*/ 0 h 10000"/>
                <a:gd name="connsiteX0" fmla="*/ 0 w 10000"/>
                <a:gd name="connsiteY0" fmla="*/ 0 h 10000"/>
                <a:gd name="connsiteX1" fmla="*/ 1000 w 10000"/>
                <a:gd name="connsiteY1" fmla="*/ 4737 h 10000"/>
                <a:gd name="connsiteX2" fmla="*/ 2000 w 10000"/>
                <a:gd name="connsiteY2" fmla="*/ 6316 h 10000"/>
                <a:gd name="connsiteX3" fmla="*/ 5001 w 10000"/>
                <a:gd name="connsiteY3" fmla="*/ 8947 h 10000"/>
                <a:gd name="connsiteX4" fmla="*/ 6500 w 10000"/>
                <a:gd name="connsiteY4" fmla="*/ 9474 h 10000"/>
                <a:gd name="connsiteX5" fmla="*/ 8000 w 10000"/>
                <a:gd name="connsiteY5" fmla="*/ 10000 h 10000"/>
                <a:gd name="connsiteX6" fmla="*/ 10000 w 10000"/>
                <a:gd name="connsiteY6" fmla="*/ 10000 h 10000"/>
                <a:gd name="connsiteX7" fmla="*/ 8000 w 10000"/>
                <a:gd name="connsiteY7" fmla="*/ 6842 h 10000"/>
                <a:gd name="connsiteX8" fmla="*/ 5500 w 10000"/>
                <a:gd name="connsiteY8" fmla="*/ 3684 h 10000"/>
                <a:gd name="connsiteX9" fmla="*/ 3000 w 10000"/>
                <a:gd name="connsiteY9" fmla="*/ 1053 h 10000"/>
                <a:gd name="connsiteX10" fmla="*/ 2000 w 10000"/>
                <a:gd name="connsiteY10" fmla="*/ 526 h 10000"/>
                <a:gd name="connsiteX11" fmla="*/ 2000 w 10000"/>
                <a:gd name="connsiteY11" fmla="*/ 0 h 10000"/>
                <a:gd name="connsiteX12" fmla="*/ 0 w 10000"/>
                <a:gd name="connsiteY12" fmla="*/ 0 h 10000"/>
                <a:gd name="connsiteX0" fmla="*/ 0 w 10000"/>
                <a:gd name="connsiteY0" fmla="*/ 0 h 10000"/>
                <a:gd name="connsiteX1" fmla="*/ 1000 w 10000"/>
                <a:gd name="connsiteY1" fmla="*/ 4737 h 10000"/>
                <a:gd name="connsiteX2" fmla="*/ 2000 w 10000"/>
                <a:gd name="connsiteY2" fmla="*/ 6316 h 10000"/>
                <a:gd name="connsiteX3" fmla="*/ 5001 w 10000"/>
                <a:gd name="connsiteY3" fmla="*/ 8947 h 10000"/>
                <a:gd name="connsiteX4" fmla="*/ 6500 w 10000"/>
                <a:gd name="connsiteY4" fmla="*/ 9474 h 10000"/>
                <a:gd name="connsiteX5" fmla="*/ 8000 w 10000"/>
                <a:gd name="connsiteY5" fmla="*/ 10000 h 10000"/>
                <a:gd name="connsiteX6" fmla="*/ 10000 w 10000"/>
                <a:gd name="connsiteY6" fmla="*/ 10000 h 10000"/>
                <a:gd name="connsiteX7" fmla="*/ 8000 w 10000"/>
                <a:gd name="connsiteY7" fmla="*/ 6842 h 10000"/>
                <a:gd name="connsiteX8" fmla="*/ 5500 w 10000"/>
                <a:gd name="connsiteY8" fmla="*/ 3684 h 10000"/>
                <a:gd name="connsiteX9" fmla="*/ 3000 w 10000"/>
                <a:gd name="connsiteY9" fmla="*/ 1053 h 10000"/>
                <a:gd name="connsiteX10" fmla="*/ 2000 w 10000"/>
                <a:gd name="connsiteY10" fmla="*/ 526 h 10000"/>
                <a:gd name="connsiteX11" fmla="*/ 0 w 10000"/>
                <a:gd name="connsiteY11" fmla="*/ 0 h 10000"/>
                <a:gd name="connsiteX0" fmla="*/ 0 w 10000"/>
                <a:gd name="connsiteY0" fmla="*/ 185 h 10185"/>
                <a:gd name="connsiteX1" fmla="*/ 1000 w 10000"/>
                <a:gd name="connsiteY1" fmla="*/ 4922 h 10185"/>
                <a:gd name="connsiteX2" fmla="*/ 2000 w 10000"/>
                <a:gd name="connsiteY2" fmla="*/ 6501 h 10185"/>
                <a:gd name="connsiteX3" fmla="*/ 5001 w 10000"/>
                <a:gd name="connsiteY3" fmla="*/ 9132 h 10185"/>
                <a:gd name="connsiteX4" fmla="*/ 6500 w 10000"/>
                <a:gd name="connsiteY4" fmla="*/ 9659 h 10185"/>
                <a:gd name="connsiteX5" fmla="*/ 8000 w 10000"/>
                <a:gd name="connsiteY5" fmla="*/ 10185 h 10185"/>
                <a:gd name="connsiteX6" fmla="*/ 10000 w 10000"/>
                <a:gd name="connsiteY6" fmla="*/ 10185 h 10185"/>
                <a:gd name="connsiteX7" fmla="*/ 8000 w 10000"/>
                <a:gd name="connsiteY7" fmla="*/ 7027 h 10185"/>
                <a:gd name="connsiteX8" fmla="*/ 5500 w 10000"/>
                <a:gd name="connsiteY8" fmla="*/ 3869 h 10185"/>
                <a:gd name="connsiteX9" fmla="*/ 3000 w 10000"/>
                <a:gd name="connsiteY9" fmla="*/ 1238 h 10185"/>
                <a:gd name="connsiteX10" fmla="*/ 0 w 10000"/>
                <a:gd name="connsiteY10" fmla="*/ 185 h 10185"/>
                <a:gd name="connsiteX0" fmla="*/ 0 w 10000"/>
                <a:gd name="connsiteY0" fmla="*/ 185 h 10185"/>
                <a:gd name="connsiteX1" fmla="*/ 1000 w 10000"/>
                <a:gd name="connsiteY1" fmla="*/ 4922 h 10185"/>
                <a:gd name="connsiteX2" fmla="*/ 2000 w 10000"/>
                <a:gd name="connsiteY2" fmla="*/ 6501 h 10185"/>
                <a:gd name="connsiteX3" fmla="*/ 5001 w 10000"/>
                <a:gd name="connsiteY3" fmla="*/ 9132 h 10185"/>
                <a:gd name="connsiteX4" fmla="*/ 6500 w 10000"/>
                <a:gd name="connsiteY4" fmla="*/ 9659 h 10185"/>
                <a:gd name="connsiteX5" fmla="*/ 8000 w 10000"/>
                <a:gd name="connsiteY5" fmla="*/ 10185 h 10185"/>
                <a:gd name="connsiteX6" fmla="*/ 10000 w 10000"/>
                <a:gd name="connsiteY6" fmla="*/ 10185 h 10185"/>
                <a:gd name="connsiteX7" fmla="*/ 8000 w 10000"/>
                <a:gd name="connsiteY7" fmla="*/ 7027 h 10185"/>
                <a:gd name="connsiteX8" fmla="*/ 3000 w 10000"/>
                <a:gd name="connsiteY8" fmla="*/ 1238 h 10185"/>
                <a:gd name="connsiteX9" fmla="*/ 0 w 10000"/>
                <a:gd name="connsiteY9" fmla="*/ 185 h 10185"/>
                <a:gd name="connsiteX0" fmla="*/ 0 w 10000"/>
                <a:gd name="connsiteY0" fmla="*/ 185 h 10185"/>
                <a:gd name="connsiteX1" fmla="*/ 1000 w 10000"/>
                <a:gd name="connsiteY1" fmla="*/ 4922 h 10185"/>
                <a:gd name="connsiteX2" fmla="*/ 2000 w 10000"/>
                <a:gd name="connsiteY2" fmla="*/ 6501 h 10185"/>
                <a:gd name="connsiteX3" fmla="*/ 5001 w 10000"/>
                <a:gd name="connsiteY3" fmla="*/ 9132 h 10185"/>
                <a:gd name="connsiteX4" fmla="*/ 6500 w 10000"/>
                <a:gd name="connsiteY4" fmla="*/ 9659 h 10185"/>
                <a:gd name="connsiteX5" fmla="*/ 8000 w 10000"/>
                <a:gd name="connsiteY5" fmla="*/ 10185 h 10185"/>
                <a:gd name="connsiteX6" fmla="*/ 10000 w 10000"/>
                <a:gd name="connsiteY6" fmla="*/ 10185 h 10185"/>
                <a:gd name="connsiteX7" fmla="*/ 3000 w 10000"/>
                <a:gd name="connsiteY7" fmla="*/ 1238 h 10185"/>
                <a:gd name="connsiteX8" fmla="*/ 0 w 10000"/>
                <a:gd name="connsiteY8" fmla="*/ 185 h 10185"/>
                <a:gd name="connsiteX0" fmla="*/ 0 w 10000"/>
                <a:gd name="connsiteY0" fmla="*/ 185 h 10185"/>
                <a:gd name="connsiteX1" fmla="*/ 1000 w 10000"/>
                <a:gd name="connsiteY1" fmla="*/ 4922 h 10185"/>
                <a:gd name="connsiteX2" fmla="*/ 2000 w 10000"/>
                <a:gd name="connsiteY2" fmla="*/ 6501 h 10185"/>
                <a:gd name="connsiteX3" fmla="*/ 5001 w 10000"/>
                <a:gd name="connsiteY3" fmla="*/ 9132 h 10185"/>
                <a:gd name="connsiteX4" fmla="*/ 8000 w 10000"/>
                <a:gd name="connsiteY4" fmla="*/ 10185 h 10185"/>
                <a:gd name="connsiteX5" fmla="*/ 10000 w 10000"/>
                <a:gd name="connsiteY5" fmla="*/ 10185 h 10185"/>
                <a:gd name="connsiteX6" fmla="*/ 3000 w 10000"/>
                <a:gd name="connsiteY6" fmla="*/ 1238 h 10185"/>
                <a:gd name="connsiteX7" fmla="*/ 0 w 10000"/>
                <a:gd name="connsiteY7" fmla="*/ 185 h 10185"/>
                <a:gd name="connsiteX0" fmla="*/ 0 w 10000"/>
                <a:gd name="connsiteY0" fmla="*/ 185 h 10185"/>
                <a:gd name="connsiteX1" fmla="*/ 1000 w 10000"/>
                <a:gd name="connsiteY1" fmla="*/ 4922 h 10185"/>
                <a:gd name="connsiteX2" fmla="*/ 2000 w 10000"/>
                <a:gd name="connsiteY2" fmla="*/ 6501 h 10185"/>
                <a:gd name="connsiteX3" fmla="*/ 8000 w 10000"/>
                <a:gd name="connsiteY3" fmla="*/ 10185 h 10185"/>
                <a:gd name="connsiteX4" fmla="*/ 10000 w 10000"/>
                <a:gd name="connsiteY4" fmla="*/ 10185 h 10185"/>
                <a:gd name="connsiteX5" fmla="*/ 3000 w 10000"/>
                <a:gd name="connsiteY5" fmla="*/ 1238 h 10185"/>
                <a:gd name="connsiteX6" fmla="*/ 0 w 10000"/>
                <a:gd name="connsiteY6" fmla="*/ 185 h 10185"/>
                <a:gd name="connsiteX0" fmla="*/ 0 w 10000"/>
                <a:gd name="connsiteY0" fmla="*/ 185 h 10185"/>
                <a:gd name="connsiteX1" fmla="*/ 1000 w 10000"/>
                <a:gd name="connsiteY1" fmla="*/ 4922 h 10185"/>
                <a:gd name="connsiteX2" fmla="*/ 8000 w 10000"/>
                <a:gd name="connsiteY2" fmla="*/ 10185 h 10185"/>
                <a:gd name="connsiteX3" fmla="*/ 10000 w 10000"/>
                <a:gd name="connsiteY3" fmla="*/ 10185 h 10185"/>
                <a:gd name="connsiteX4" fmla="*/ 3000 w 10000"/>
                <a:gd name="connsiteY4" fmla="*/ 1238 h 10185"/>
                <a:gd name="connsiteX5" fmla="*/ 0 w 10000"/>
                <a:gd name="connsiteY5" fmla="*/ 185 h 10185"/>
                <a:gd name="connsiteX0" fmla="*/ 0 w 10000"/>
                <a:gd name="connsiteY0" fmla="*/ 185 h 10185"/>
                <a:gd name="connsiteX1" fmla="*/ 1000 w 10000"/>
                <a:gd name="connsiteY1" fmla="*/ 4922 h 10185"/>
                <a:gd name="connsiteX2" fmla="*/ 1893 w 10000"/>
                <a:gd name="connsiteY2" fmla="*/ 6356 h 10185"/>
                <a:gd name="connsiteX3" fmla="*/ 8000 w 10000"/>
                <a:gd name="connsiteY3" fmla="*/ 10185 h 10185"/>
                <a:gd name="connsiteX4" fmla="*/ 10000 w 10000"/>
                <a:gd name="connsiteY4" fmla="*/ 10185 h 10185"/>
                <a:gd name="connsiteX5" fmla="*/ 3000 w 10000"/>
                <a:gd name="connsiteY5" fmla="*/ 1238 h 10185"/>
                <a:gd name="connsiteX6" fmla="*/ 0 w 10000"/>
                <a:gd name="connsiteY6" fmla="*/ 185 h 10185"/>
                <a:gd name="connsiteX0" fmla="*/ 27 w 10027"/>
                <a:gd name="connsiteY0" fmla="*/ 185 h 10185"/>
                <a:gd name="connsiteX1" fmla="*/ 1920 w 10027"/>
                <a:gd name="connsiteY1" fmla="*/ 6356 h 10185"/>
                <a:gd name="connsiteX2" fmla="*/ 8027 w 10027"/>
                <a:gd name="connsiteY2" fmla="*/ 10185 h 10185"/>
                <a:gd name="connsiteX3" fmla="*/ 10027 w 10027"/>
                <a:gd name="connsiteY3" fmla="*/ 10185 h 10185"/>
                <a:gd name="connsiteX4" fmla="*/ 3027 w 10027"/>
                <a:gd name="connsiteY4" fmla="*/ 1238 h 10185"/>
                <a:gd name="connsiteX5" fmla="*/ 27 w 10027"/>
                <a:gd name="connsiteY5" fmla="*/ 185 h 10185"/>
                <a:gd name="connsiteX0" fmla="*/ 0 w 10000"/>
                <a:gd name="connsiteY0" fmla="*/ 185 h 10185"/>
                <a:gd name="connsiteX1" fmla="*/ 8000 w 10000"/>
                <a:gd name="connsiteY1" fmla="*/ 10185 h 10185"/>
                <a:gd name="connsiteX2" fmla="*/ 10000 w 10000"/>
                <a:gd name="connsiteY2" fmla="*/ 10185 h 10185"/>
                <a:gd name="connsiteX3" fmla="*/ 3000 w 10000"/>
                <a:gd name="connsiteY3" fmla="*/ 1238 h 10185"/>
                <a:gd name="connsiteX4" fmla="*/ 0 w 10000"/>
                <a:gd name="connsiteY4" fmla="*/ 185 h 10185"/>
                <a:gd name="connsiteX0" fmla="*/ 0 w 10000"/>
                <a:gd name="connsiteY0" fmla="*/ 185 h 10185"/>
                <a:gd name="connsiteX1" fmla="*/ 10000 w 10000"/>
                <a:gd name="connsiteY1" fmla="*/ 10185 h 10185"/>
                <a:gd name="connsiteX2" fmla="*/ 3000 w 10000"/>
                <a:gd name="connsiteY2" fmla="*/ 1238 h 10185"/>
                <a:gd name="connsiteX3" fmla="*/ 0 w 10000"/>
                <a:gd name="connsiteY3" fmla="*/ 185 h 10185"/>
                <a:gd name="connsiteX0" fmla="*/ 0 w 10018"/>
                <a:gd name="connsiteY0" fmla="*/ 185 h 11230"/>
                <a:gd name="connsiteX1" fmla="*/ 10000 w 10018"/>
                <a:gd name="connsiteY1" fmla="*/ 10185 h 11230"/>
                <a:gd name="connsiteX2" fmla="*/ 3000 w 10018"/>
                <a:gd name="connsiteY2" fmla="*/ 1238 h 11230"/>
                <a:gd name="connsiteX3" fmla="*/ 0 w 10018"/>
                <a:gd name="connsiteY3" fmla="*/ 185 h 11230"/>
                <a:gd name="connsiteX0" fmla="*/ 0 w 10018"/>
                <a:gd name="connsiteY0" fmla="*/ 185 h 11230"/>
                <a:gd name="connsiteX1" fmla="*/ 10000 w 10018"/>
                <a:gd name="connsiteY1" fmla="*/ 10185 h 11230"/>
                <a:gd name="connsiteX2" fmla="*/ 3000 w 10018"/>
                <a:gd name="connsiteY2" fmla="*/ 1238 h 11230"/>
                <a:gd name="connsiteX3" fmla="*/ 0 w 10018"/>
                <a:gd name="connsiteY3" fmla="*/ 185 h 11230"/>
                <a:gd name="connsiteX0" fmla="*/ 0 w 10018"/>
                <a:gd name="connsiteY0" fmla="*/ 185 h 10185"/>
                <a:gd name="connsiteX1" fmla="*/ 10000 w 10018"/>
                <a:gd name="connsiteY1" fmla="*/ 10185 h 10185"/>
                <a:gd name="connsiteX2" fmla="*/ 3000 w 10018"/>
                <a:gd name="connsiteY2" fmla="*/ 1238 h 10185"/>
                <a:gd name="connsiteX3" fmla="*/ 0 w 10018"/>
                <a:gd name="connsiteY3" fmla="*/ 185 h 10185"/>
                <a:gd name="connsiteX0" fmla="*/ 655 w 10673"/>
                <a:gd name="connsiteY0" fmla="*/ 1623 h 11623"/>
                <a:gd name="connsiteX1" fmla="*/ 10655 w 10673"/>
                <a:gd name="connsiteY1" fmla="*/ 11623 h 11623"/>
                <a:gd name="connsiteX2" fmla="*/ 3655 w 10673"/>
                <a:gd name="connsiteY2" fmla="*/ 2676 h 11623"/>
                <a:gd name="connsiteX3" fmla="*/ 655 w 10673"/>
                <a:gd name="connsiteY3" fmla="*/ 1623 h 11623"/>
                <a:gd name="connsiteX0" fmla="*/ 655 w 10673"/>
                <a:gd name="connsiteY0" fmla="*/ 1623 h 11623"/>
                <a:gd name="connsiteX1" fmla="*/ 10655 w 10673"/>
                <a:gd name="connsiteY1" fmla="*/ 11623 h 11623"/>
                <a:gd name="connsiteX2" fmla="*/ 3655 w 10673"/>
                <a:gd name="connsiteY2" fmla="*/ 2676 h 11623"/>
                <a:gd name="connsiteX3" fmla="*/ 655 w 10673"/>
                <a:gd name="connsiteY3" fmla="*/ 1623 h 11623"/>
                <a:gd name="connsiteX0" fmla="*/ 655 w 10673"/>
                <a:gd name="connsiteY0" fmla="*/ 940 h 10940"/>
                <a:gd name="connsiteX1" fmla="*/ 10655 w 10673"/>
                <a:gd name="connsiteY1" fmla="*/ 10940 h 10940"/>
                <a:gd name="connsiteX2" fmla="*/ 3655 w 10673"/>
                <a:gd name="connsiteY2" fmla="*/ 1993 h 10940"/>
                <a:gd name="connsiteX3" fmla="*/ 655 w 10673"/>
                <a:gd name="connsiteY3" fmla="*/ 940 h 10940"/>
                <a:gd name="connsiteX0" fmla="*/ 655 w 10673"/>
                <a:gd name="connsiteY0" fmla="*/ 0 h 10000"/>
                <a:gd name="connsiteX1" fmla="*/ 10655 w 10673"/>
                <a:gd name="connsiteY1" fmla="*/ 10000 h 10000"/>
                <a:gd name="connsiteX2" fmla="*/ 3655 w 10673"/>
                <a:gd name="connsiteY2" fmla="*/ 1053 h 10000"/>
                <a:gd name="connsiteX3" fmla="*/ 655 w 10673"/>
                <a:gd name="connsiteY3" fmla="*/ 0 h 10000"/>
                <a:gd name="connsiteX0" fmla="*/ 655 w 10678"/>
                <a:gd name="connsiteY0" fmla="*/ 0 h 10000"/>
                <a:gd name="connsiteX1" fmla="*/ 10655 w 10678"/>
                <a:gd name="connsiteY1" fmla="*/ 10000 h 10000"/>
                <a:gd name="connsiteX2" fmla="*/ 4874 w 10678"/>
                <a:gd name="connsiteY2" fmla="*/ 165 h 10000"/>
                <a:gd name="connsiteX3" fmla="*/ 655 w 10678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78" h="10000">
                  <a:moveTo>
                    <a:pt x="655" y="0"/>
                  </a:moveTo>
                  <a:cubicBezTo>
                    <a:pt x="-1530" y="3934"/>
                    <a:pt x="1737" y="8159"/>
                    <a:pt x="10655" y="10000"/>
                  </a:cubicBezTo>
                  <a:cubicBezTo>
                    <a:pt x="11041" y="5178"/>
                    <a:pt x="6541" y="1832"/>
                    <a:pt x="4874" y="165"/>
                  </a:cubicBezTo>
                  <a:lnTo>
                    <a:pt x="655" y="0"/>
                  </a:lnTo>
                  <a:close/>
                </a:path>
              </a:pathLst>
            </a:custGeom>
            <a:solidFill>
              <a:srgbClr val="5DAF82">
                <a:alpha val="38039"/>
              </a:srgbClr>
            </a:solidFill>
            <a:ln w="3175">
              <a:solidFill>
                <a:srgbClr val="A8C8C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147" name="Group 2196"/>
            <p:cNvGrpSpPr/>
            <p:nvPr/>
          </p:nvGrpSpPr>
          <p:grpSpPr bwMode="ltGray">
            <a:xfrm rot="2036095" flipV="1">
              <a:off x="6098373" y="497563"/>
              <a:ext cx="382530" cy="382857"/>
              <a:chOff x="6377385" y="1527032"/>
              <a:chExt cx="432016" cy="512902"/>
            </a:xfrm>
          </p:grpSpPr>
          <p:sp>
            <p:nvSpPr>
              <p:cNvPr id="2267" name="Freeform 19"/>
              <p:cNvSpPr>
                <a:spLocks/>
              </p:cNvSpPr>
              <p:nvPr/>
            </p:nvSpPr>
            <p:spPr bwMode="ltGray">
              <a:xfrm>
                <a:off x="6443897" y="1577129"/>
                <a:ext cx="177527" cy="409856"/>
              </a:xfrm>
              <a:custGeom>
                <a:avLst/>
                <a:gdLst>
                  <a:gd name="T0" fmla="*/ 3 w 46"/>
                  <a:gd name="T1" fmla="*/ 51 h 52"/>
                  <a:gd name="T2" fmla="*/ 2 w 46"/>
                  <a:gd name="T3" fmla="*/ 41 h 52"/>
                  <a:gd name="T4" fmla="*/ 7 w 46"/>
                  <a:gd name="T5" fmla="*/ 29 h 52"/>
                  <a:gd name="T6" fmla="*/ 11 w 46"/>
                  <a:gd name="T7" fmla="*/ 23 h 52"/>
                  <a:gd name="T8" fmla="*/ 26 w 46"/>
                  <a:gd name="T9" fmla="*/ 9 h 52"/>
                  <a:gd name="T10" fmla="*/ 32 w 46"/>
                  <a:gd name="T11" fmla="*/ 5 h 52"/>
                  <a:gd name="T12" fmla="*/ 39 w 46"/>
                  <a:gd name="T13" fmla="*/ 2 h 52"/>
                  <a:gd name="T14" fmla="*/ 46 w 46"/>
                  <a:gd name="T15" fmla="*/ 0 h 52"/>
                  <a:gd name="T16" fmla="*/ 39 w 46"/>
                  <a:gd name="T17" fmla="*/ 16 h 52"/>
                  <a:gd name="T18" fmla="*/ 27 w 46"/>
                  <a:gd name="T19" fmla="*/ 33 h 52"/>
                  <a:gd name="T20" fmla="*/ 17 w 46"/>
                  <a:gd name="T21" fmla="*/ 45 h 52"/>
                  <a:gd name="T22" fmla="*/ 13 w 46"/>
                  <a:gd name="T23" fmla="*/ 50 h 52"/>
                  <a:gd name="T24" fmla="*/ 12 w 46"/>
                  <a:gd name="T25" fmla="*/ 52 h 52"/>
                  <a:gd name="T26" fmla="*/ 9 w 46"/>
                  <a:gd name="T27" fmla="*/ 52 h 52"/>
                  <a:gd name="T28" fmla="*/ 3 w 46"/>
                  <a:gd name="T29" fmla="*/ 51 h 52"/>
                  <a:gd name="connsiteX0" fmla="*/ 367 w 9715"/>
                  <a:gd name="connsiteY0" fmla="*/ 9880 h 10072"/>
                  <a:gd name="connsiteX1" fmla="*/ 150 w 9715"/>
                  <a:gd name="connsiteY1" fmla="*/ 7957 h 10072"/>
                  <a:gd name="connsiteX2" fmla="*/ 1237 w 9715"/>
                  <a:gd name="connsiteY2" fmla="*/ 5649 h 10072"/>
                  <a:gd name="connsiteX3" fmla="*/ 2106 w 9715"/>
                  <a:gd name="connsiteY3" fmla="*/ 4495 h 10072"/>
                  <a:gd name="connsiteX4" fmla="*/ 5367 w 9715"/>
                  <a:gd name="connsiteY4" fmla="*/ 1803 h 10072"/>
                  <a:gd name="connsiteX5" fmla="*/ 6672 w 9715"/>
                  <a:gd name="connsiteY5" fmla="*/ 1034 h 10072"/>
                  <a:gd name="connsiteX6" fmla="*/ 9715 w 9715"/>
                  <a:gd name="connsiteY6" fmla="*/ 72 h 10072"/>
                  <a:gd name="connsiteX7" fmla="*/ 8193 w 9715"/>
                  <a:gd name="connsiteY7" fmla="*/ 3149 h 10072"/>
                  <a:gd name="connsiteX8" fmla="*/ 5585 w 9715"/>
                  <a:gd name="connsiteY8" fmla="*/ 6418 h 10072"/>
                  <a:gd name="connsiteX9" fmla="*/ 3411 w 9715"/>
                  <a:gd name="connsiteY9" fmla="*/ 8726 h 10072"/>
                  <a:gd name="connsiteX10" fmla="*/ 2541 w 9715"/>
                  <a:gd name="connsiteY10" fmla="*/ 9687 h 10072"/>
                  <a:gd name="connsiteX11" fmla="*/ 2324 w 9715"/>
                  <a:gd name="connsiteY11" fmla="*/ 10072 h 10072"/>
                  <a:gd name="connsiteX12" fmla="*/ 1672 w 9715"/>
                  <a:gd name="connsiteY12" fmla="*/ 10072 h 10072"/>
                  <a:gd name="connsiteX13" fmla="*/ 367 w 9715"/>
                  <a:gd name="connsiteY13" fmla="*/ 9880 h 10072"/>
                  <a:gd name="connsiteX0" fmla="*/ 378 w 10000"/>
                  <a:gd name="connsiteY0" fmla="*/ 9766 h 9957"/>
                  <a:gd name="connsiteX1" fmla="*/ 154 w 10000"/>
                  <a:gd name="connsiteY1" fmla="*/ 7857 h 9957"/>
                  <a:gd name="connsiteX2" fmla="*/ 1273 w 10000"/>
                  <a:gd name="connsiteY2" fmla="*/ 5566 h 9957"/>
                  <a:gd name="connsiteX3" fmla="*/ 2168 w 10000"/>
                  <a:gd name="connsiteY3" fmla="*/ 4420 h 9957"/>
                  <a:gd name="connsiteX4" fmla="*/ 5524 w 10000"/>
                  <a:gd name="connsiteY4" fmla="*/ 1747 h 9957"/>
                  <a:gd name="connsiteX5" fmla="*/ 10000 w 10000"/>
                  <a:gd name="connsiteY5" fmla="*/ 28 h 9957"/>
                  <a:gd name="connsiteX6" fmla="*/ 8433 w 10000"/>
                  <a:gd name="connsiteY6" fmla="*/ 3083 h 9957"/>
                  <a:gd name="connsiteX7" fmla="*/ 5749 w 10000"/>
                  <a:gd name="connsiteY7" fmla="*/ 6329 h 9957"/>
                  <a:gd name="connsiteX8" fmla="*/ 3511 w 10000"/>
                  <a:gd name="connsiteY8" fmla="*/ 8621 h 9957"/>
                  <a:gd name="connsiteX9" fmla="*/ 2616 w 10000"/>
                  <a:gd name="connsiteY9" fmla="*/ 9575 h 9957"/>
                  <a:gd name="connsiteX10" fmla="*/ 2392 w 10000"/>
                  <a:gd name="connsiteY10" fmla="*/ 9957 h 9957"/>
                  <a:gd name="connsiteX11" fmla="*/ 1721 w 10000"/>
                  <a:gd name="connsiteY11" fmla="*/ 9957 h 9957"/>
                  <a:gd name="connsiteX12" fmla="*/ 378 w 10000"/>
                  <a:gd name="connsiteY12" fmla="*/ 9766 h 9957"/>
                  <a:gd name="connsiteX0" fmla="*/ 378 w 10000"/>
                  <a:gd name="connsiteY0" fmla="*/ 9780 h 9972"/>
                  <a:gd name="connsiteX1" fmla="*/ 154 w 10000"/>
                  <a:gd name="connsiteY1" fmla="*/ 7863 h 9972"/>
                  <a:gd name="connsiteX2" fmla="*/ 1273 w 10000"/>
                  <a:gd name="connsiteY2" fmla="*/ 5562 h 9972"/>
                  <a:gd name="connsiteX3" fmla="*/ 2168 w 10000"/>
                  <a:gd name="connsiteY3" fmla="*/ 4411 h 9972"/>
                  <a:gd name="connsiteX4" fmla="*/ 10000 w 10000"/>
                  <a:gd name="connsiteY4" fmla="*/ 0 h 9972"/>
                  <a:gd name="connsiteX5" fmla="*/ 8433 w 10000"/>
                  <a:gd name="connsiteY5" fmla="*/ 3068 h 9972"/>
                  <a:gd name="connsiteX6" fmla="*/ 5749 w 10000"/>
                  <a:gd name="connsiteY6" fmla="*/ 6328 h 9972"/>
                  <a:gd name="connsiteX7" fmla="*/ 3511 w 10000"/>
                  <a:gd name="connsiteY7" fmla="*/ 8630 h 9972"/>
                  <a:gd name="connsiteX8" fmla="*/ 2616 w 10000"/>
                  <a:gd name="connsiteY8" fmla="*/ 9588 h 9972"/>
                  <a:gd name="connsiteX9" fmla="*/ 2392 w 10000"/>
                  <a:gd name="connsiteY9" fmla="*/ 9972 h 9972"/>
                  <a:gd name="connsiteX10" fmla="*/ 1721 w 10000"/>
                  <a:gd name="connsiteY10" fmla="*/ 9972 h 9972"/>
                  <a:gd name="connsiteX11" fmla="*/ 378 w 10000"/>
                  <a:gd name="connsiteY11" fmla="*/ 9780 h 9972"/>
                  <a:gd name="connsiteX0" fmla="*/ 378 w 10000"/>
                  <a:gd name="connsiteY0" fmla="*/ 9807 h 10000"/>
                  <a:gd name="connsiteX1" fmla="*/ 154 w 10000"/>
                  <a:gd name="connsiteY1" fmla="*/ 7885 h 10000"/>
                  <a:gd name="connsiteX2" fmla="*/ 1273 w 10000"/>
                  <a:gd name="connsiteY2" fmla="*/ 5578 h 10000"/>
                  <a:gd name="connsiteX3" fmla="*/ 10000 w 10000"/>
                  <a:gd name="connsiteY3" fmla="*/ 0 h 10000"/>
                  <a:gd name="connsiteX4" fmla="*/ 8433 w 10000"/>
                  <a:gd name="connsiteY4" fmla="*/ 3077 h 10000"/>
                  <a:gd name="connsiteX5" fmla="*/ 5749 w 10000"/>
                  <a:gd name="connsiteY5" fmla="*/ 6346 h 10000"/>
                  <a:gd name="connsiteX6" fmla="*/ 3511 w 10000"/>
                  <a:gd name="connsiteY6" fmla="*/ 8654 h 10000"/>
                  <a:gd name="connsiteX7" fmla="*/ 2616 w 10000"/>
                  <a:gd name="connsiteY7" fmla="*/ 9615 h 10000"/>
                  <a:gd name="connsiteX8" fmla="*/ 2392 w 10000"/>
                  <a:gd name="connsiteY8" fmla="*/ 10000 h 10000"/>
                  <a:gd name="connsiteX9" fmla="*/ 1721 w 10000"/>
                  <a:gd name="connsiteY9" fmla="*/ 10000 h 10000"/>
                  <a:gd name="connsiteX10" fmla="*/ 378 w 10000"/>
                  <a:gd name="connsiteY10" fmla="*/ 9807 h 10000"/>
                  <a:gd name="connsiteX0" fmla="*/ 378 w 10000"/>
                  <a:gd name="connsiteY0" fmla="*/ 9807 h 10000"/>
                  <a:gd name="connsiteX1" fmla="*/ 154 w 10000"/>
                  <a:gd name="connsiteY1" fmla="*/ 7885 h 10000"/>
                  <a:gd name="connsiteX2" fmla="*/ 10000 w 10000"/>
                  <a:gd name="connsiteY2" fmla="*/ 0 h 10000"/>
                  <a:gd name="connsiteX3" fmla="*/ 8433 w 10000"/>
                  <a:gd name="connsiteY3" fmla="*/ 3077 h 10000"/>
                  <a:gd name="connsiteX4" fmla="*/ 5749 w 10000"/>
                  <a:gd name="connsiteY4" fmla="*/ 6346 h 10000"/>
                  <a:gd name="connsiteX5" fmla="*/ 3511 w 10000"/>
                  <a:gd name="connsiteY5" fmla="*/ 8654 h 10000"/>
                  <a:gd name="connsiteX6" fmla="*/ 2616 w 10000"/>
                  <a:gd name="connsiteY6" fmla="*/ 9615 h 10000"/>
                  <a:gd name="connsiteX7" fmla="*/ 2392 w 10000"/>
                  <a:gd name="connsiteY7" fmla="*/ 10000 h 10000"/>
                  <a:gd name="connsiteX8" fmla="*/ 1721 w 10000"/>
                  <a:gd name="connsiteY8" fmla="*/ 10000 h 10000"/>
                  <a:gd name="connsiteX9" fmla="*/ 378 w 10000"/>
                  <a:gd name="connsiteY9" fmla="*/ 9807 h 10000"/>
                  <a:gd name="connsiteX0" fmla="*/ 0 w 9622"/>
                  <a:gd name="connsiteY0" fmla="*/ 9807 h 10000"/>
                  <a:gd name="connsiteX1" fmla="*/ 9622 w 9622"/>
                  <a:gd name="connsiteY1" fmla="*/ 0 h 10000"/>
                  <a:gd name="connsiteX2" fmla="*/ 8055 w 9622"/>
                  <a:gd name="connsiteY2" fmla="*/ 3077 h 10000"/>
                  <a:gd name="connsiteX3" fmla="*/ 5371 w 9622"/>
                  <a:gd name="connsiteY3" fmla="*/ 6346 h 10000"/>
                  <a:gd name="connsiteX4" fmla="*/ 3133 w 9622"/>
                  <a:gd name="connsiteY4" fmla="*/ 8654 h 10000"/>
                  <a:gd name="connsiteX5" fmla="*/ 2238 w 9622"/>
                  <a:gd name="connsiteY5" fmla="*/ 9615 h 10000"/>
                  <a:gd name="connsiteX6" fmla="*/ 2014 w 9622"/>
                  <a:gd name="connsiteY6" fmla="*/ 10000 h 10000"/>
                  <a:gd name="connsiteX7" fmla="*/ 1343 w 9622"/>
                  <a:gd name="connsiteY7" fmla="*/ 10000 h 10000"/>
                  <a:gd name="connsiteX8" fmla="*/ 0 w 9622"/>
                  <a:gd name="connsiteY8" fmla="*/ 9807 h 10000"/>
                  <a:gd name="connsiteX0" fmla="*/ 0 w 10000"/>
                  <a:gd name="connsiteY0" fmla="*/ 9807 h 10000"/>
                  <a:gd name="connsiteX1" fmla="*/ 10000 w 10000"/>
                  <a:gd name="connsiteY1" fmla="*/ 0 h 10000"/>
                  <a:gd name="connsiteX2" fmla="*/ 8371 w 10000"/>
                  <a:gd name="connsiteY2" fmla="*/ 3077 h 10000"/>
                  <a:gd name="connsiteX3" fmla="*/ 5582 w 10000"/>
                  <a:gd name="connsiteY3" fmla="*/ 6346 h 10000"/>
                  <a:gd name="connsiteX4" fmla="*/ 3256 w 10000"/>
                  <a:gd name="connsiteY4" fmla="*/ 8654 h 10000"/>
                  <a:gd name="connsiteX5" fmla="*/ 2326 w 10000"/>
                  <a:gd name="connsiteY5" fmla="*/ 9615 h 10000"/>
                  <a:gd name="connsiteX6" fmla="*/ 2093 w 10000"/>
                  <a:gd name="connsiteY6" fmla="*/ 10000 h 10000"/>
                  <a:gd name="connsiteX7" fmla="*/ 0 w 10000"/>
                  <a:gd name="connsiteY7" fmla="*/ 9807 h 10000"/>
                  <a:gd name="connsiteX0" fmla="*/ 309 w 10309"/>
                  <a:gd name="connsiteY0" fmla="*/ 9807 h 10512"/>
                  <a:gd name="connsiteX1" fmla="*/ 10309 w 10309"/>
                  <a:gd name="connsiteY1" fmla="*/ 0 h 10512"/>
                  <a:gd name="connsiteX2" fmla="*/ 8680 w 10309"/>
                  <a:gd name="connsiteY2" fmla="*/ 3077 h 10512"/>
                  <a:gd name="connsiteX3" fmla="*/ 5891 w 10309"/>
                  <a:gd name="connsiteY3" fmla="*/ 6346 h 10512"/>
                  <a:gd name="connsiteX4" fmla="*/ 3565 w 10309"/>
                  <a:gd name="connsiteY4" fmla="*/ 8654 h 10512"/>
                  <a:gd name="connsiteX5" fmla="*/ 2635 w 10309"/>
                  <a:gd name="connsiteY5" fmla="*/ 9615 h 10512"/>
                  <a:gd name="connsiteX6" fmla="*/ 309 w 10309"/>
                  <a:gd name="connsiteY6" fmla="*/ 9807 h 10512"/>
                  <a:gd name="connsiteX0" fmla="*/ 223 w 10223"/>
                  <a:gd name="connsiteY0" fmla="*/ 9807 h 10316"/>
                  <a:gd name="connsiteX1" fmla="*/ 10223 w 10223"/>
                  <a:gd name="connsiteY1" fmla="*/ 0 h 10316"/>
                  <a:gd name="connsiteX2" fmla="*/ 8594 w 10223"/>
                  <a:gd name="connsiteY2" fmla="*/ 3077 h 10316"/>
                  <a:gd name="connsiteX3" fmla="*/ 5805 w 10223"/>
                  <a:gd name="connsiteY3" fmla="*/ 6346 h 10316"/>
                  <a:gd name="connsiteX4" fmla="*/ 3479 w 10223"/>
                  <a:gd name="connsiteY4" fmla="*/ 8654 h 10316"/>
                  <a:gd name="connsiteX5" fmla="*/ 223 w 10223"/>
                  <a:gd name="connsiteY5" fmla="*/ 9807 h 10316"/>
                  <a:gd name="connsiteX0" fmla="*/ 223 w 10223"/>
                  <a:gd name="connsiteY0" fmla="*/ 9807 h 10316"/>
                  <a:gd name="connsiteX1" fmla="*/ 10223 w 10223"/>
                  <a:gd name="connsiteY1" fmla="*/ 0 h 10316"/>
                  <a:gd name="connsiteX2" fmla="*/ 8594 w 10223"/>
                  <a:gd name="connsiteY2" fmla="*/ 3077 h 10316"/>
                  <a:gd name="connsiteX3" fmla="*/ 3479 w 10223"/>
                  <a:gd name="connsiteY3" fmla="*/ 8654 h 10316"/>
                  <a:gd name="connsiteX4" fmla="*/ 223 w 10223"/>
                  <a:gd name="connsiteY4" fmla="*/ 9807 h 10316"/>
                  <a:gd name="connsiteX0" fmla="*/ 223 w 10259"/>
                  <a:gd name="connsiteY0" fmla="*/ 9810 h 10319"/>
                  <a:gd name="connsiteX1" fmla="*/ 10223 w 10259"/>
                  <a:gd name="connsiteY1" fmla="*/ 3 h 10319"/>
                  <a:gd name="connsiteX2" fmla="*/ 3479 w 10259"/>
                  <a:gd name="connsiteY2" fmla="*/ 8657 h 10319"/>
                  <a:gd name="connsiteX3" fmla="*/ 223 w 10259"/>
                  <a:gd name="connsiteY3" fmla="*/ 9810 h 10319"/>
                  <a:gd name="connsiteX0" fmla="*/ 158 w 10194"/>
                  <a:gd name="connsiteY0" fmla="*/ 9810 h 11107"/>
                  <a:gd name="connsiteX1" fmla="*/ 10158 w 10194"/>
                  <a:gd name="connsiteY1" fmla="*/ 3 h 11107"/>
                  <a:gd name="connsiteX2" fmla="*/ 3414 w 10194"/>
                  <a:gd name="connsiteY2" fmla="*/ 8657 h 11107"/>
                  <a:gd name="connsiteX3" fmla="*/ 158 w 10194"/>
                  <a:gd name="connsiteY3" fmla="*/ 9810 h 11107"/>
                  <a:gd name="connsiteX0" fmla="*/ 199 w 10235"/>
                  <a:gd name="connsiteY0" fmla="*/ 9810 h 11107"/>
                  <a:gd name="connsiteX1" fmla="*/ 10199 w 10235"/>
                  <a:gd name="connsiteY1" fmla="*/ 3 h 11107"/>
                  <a:gd name="connsiteX2" fmla="*/ 3455 w 10235"/>
                  <a:gd name="connsiteY2" fmla="*/ 8657 h 11107"/>
                  <a:gd name="connsiteX3" fmla="*/ 199 w 10235"/>
                  <a:gd name="connsiteY3" fmla="*/ 9810 h 11107"/>
                  <a:gd name="connsiteX0" fmla="*/ 230 w 9746"/>
                  <a:gd name="connsiteY0" fmla="*/ 10605 h 11400"/>
                  <a:gd name="connsiteX1" fmla="*/ 9707 w 9746"/>
                  <a:gd name="connsiteY1" fmla="*/ 3 h 11400"/>
                  <a:gd name="connsiteX2" fmla="*/ 3486 w 9746"/>
                  <a:gd name="connsiteY2" fmla="*/ 9452 h 11400"/>
                  <a:gd name="connsiteX3" fmla="*/ 230 w 9746"/>
                  <a:gd name="connsiteY3" fmla="*/ 10605 h 11400"/>
                  <a:gd name="connsiteX0" fmla="*/ 236 w 10178"/>
                  <a:gd name="connsiteY0" fmla="*/ 9300 h 9997"/>
                  <a:gd name="connsiteX1" fmla="*/ 9960 w 10178"/>
                  <a:gd name="connsiteY1" fmla="*/ 0 h 9997"/>
                  <a:gd name="connsiteX2" fmla="*/ 3577 w 10178"/>
                  <a:gd name="connsiteY2" fmla="*/ 8288 h 9997"/>
                  <a:gd name="connsiteX3" fmla="*/ 236 w 10178"/>
                  <a:gd name="connsiteY3" fmla="*/ 9300 h 9997"/>
                  <a:gd name="connsiteX0" fmla="*/ 223 w 10167"/>
                  <a:gd name="connsiteY0" fmla="*/ 7995 h 9170"/>
                  <a:gd name="connsiteX1" fmla="*/ 9953 w 10167"/>
                  <a:gd name="connsiteY1" fmla="*/ 0 h 9170"/>
                  <a:gd name="connsiteX2" fmla="*/ 3681 w 10167"/>
                  <a:gd name="connsiteY2" fmla="*/ 8290 h 9170"/>
                  <a:gd name="connsiteX3" fmla="*/ 223 w 10167"/>
                  <a:gd name="connsiteY3" fmla="*/ 7995 h 9170"/>
                  <a:gd name="connsiteX0" fmla="*/ 219 w 10001"/>
                  <a:gd name="connsiteY0" fmla="*/ 8719 h 10000"/>
                  <a:gd name="connsiteX1" fmla="*/ 9790 w 10001"/>
                  <a:gd name="connsiteY1" fmla="*/ 0 h 10000"/>
                  <a:gd name="connsiteX2" fmla="*/ 3621 w 10001"/>
                  <a:gd name="connsiteY2" fmla="*/ 9040 h 10000"/>
                  <a:gd name="connsiteX3" fmla="*/ 219 w 10001"/>
                  <a:gd name="connsiteY3" fmla="*/ 8719 h 10000"/>
                  <a:gd name="connsiteX0" fmla="*/ 219 w 10001"/>
                  <a:gd name="connsiteY0" fmla="*/ 8719 h 10000"/>
                  <a:gd name="connsiteX1" fmla="*/ 9790 w 10001"/>
                  <a:gd name="connsiteY1" fmla="*/ 0 h 10000"/>
                  <a:gd name="connsiteX2" fmla="*/ 3621 w 10001"/>
                  <a:gd name="connsiteY2" fmla="*/ 9040 h 10000"/>
                  <a:gd name="connsiteX3" fmla="*/ 219 w 10001"/>
                  <a:gd name="connsiteY3" fmla="*/ 8719 h 10000"/>
                  <a:gd name="connsiteX0" fmla="*/ 210 w 9992"/>
                  <a:gd name="connsiteY0" fmla="*/ 8719 h 9464"/>
                  <a:gd name="connsiteX1" fmla="*/ 9781 w 9992"/>
                  <a:gd name="connsiteY1" fmla="*/ 0 h 9464"/>
                  <a:gd name="connsiteX2" fmla="*/ 3612 w 9992"/>
                  <a:gd name="connsiteY2" fmla="*/ 9040 h 9464"/>
                  <a:gd name="connsiteX3" fmla="*/ 210 w 9992"/>
                  <a:gd name="connsiteY3" fmla="*/ 8719 h 9464"/>
                  <a:gd name="connsiteX0" fmla="*/ 149 w 11497"/>
                  <a:gd name="connsiteY0" fmla="*/ 8510 h 9612"/>
                  <a:gd name="connsiteX1" fmla="*/ 11286 w 11497"/>
                  <a:gd name="connsiteY1" fmla="*/ 0 h 9612"/>
                  <a:gd name="connsiteX2" fmla="*/ 5112 w 11497"/>
                  <a:gd name="connsiteY2" fmla="*/ 9552 h 9612"/>
                  <a:gd name="connsiteX3" fmla="*/ 149 w 11497"/>
                  <a:gd name="connsiteY3" fmla="*/ 8510 h 9612"/>
                  <a:gd name="connsiteX0" fmla="*/ 130 w 10000"/>
                  <a:gd name="connsiteY0" fmla="*/ 8854 h 10001"/>
                  <a:gd name="connsiteX1" fmla="*/ 9816 w 10000"/>
                  <a:gd name="connsiteY1" fmla="*/ 0 h 10001"/>
                  <a:gd name="connsiteX2" fmla="*/ 4446 w 10000"/>
                  <a:gd name="connsiteY2" fmla="*/ 9938 h 10001"/>
                  <a:gd name="connsiteX3" fmla="*/ 130 w 10000"/>
                  <a:gd name="connsiteY3" fmla="*/ 8854 h 10001"/>
                  <a:gd name="connsiteX0" fmla="*/ 0 w 9870"/>
                  <a:gd name="connsiteY0" fmla="*/ 8854 h 9938"/>
                  <a:gd name="connsiteX1" fmla="*/ 9686 w 9870"/>
                  <a:gd name="connsiteY1" fmla="*/ 0 h 9938"/>
                  <a:gd name="connsiteX2" fmla="*/ 4316 w 9870"/>
                  <a:gd name="connsiteY2" fmla="*/ 9938 h 9938"/>
                  <a:gd name="connsiteX3" fmla="*/ 0 w 9870"/>
                  <a:gd name="connsiteY3" fmla="*/ 8854 h 9938"/>
                  <a:gd name="connsiteX0" fmla="*/ 0 w 8932"/>
                  <a:gd name="connsiteY0" fmla="*/ 10382 h 10703"/>
                  <a:gd name="connsiteX1" fmla="*/ 8746 w 8932"/>
                  <a:gd name="connsiteY1" fmla="*/ 0 h 10703"/>
                  <a:gd name="connsiteX2" fmla="*/ 3305 w 8932"/>
                  <a:gd name="connsiteY2" fmla="*/ 10000 h 10703"/>
                  <a:gd name="connsiteX3" fmla="*/ 0 w 8932"/>
                  <a:gd name="connsiteY3" fmla="*/ 10382 h 10703"/>
                  <a:gd name="connsiteX0" fmla="*/ 0 w 10011"/>
                  <a:gd name="connsiteY0" fmla="*/ 9700 h 11014"/>
                  <a:gd name="connsiteX1" fmla="*/ 9792 w 10011"/>
                  <a:gd name="connsiteY1" fmla="*/ 0 h 11014"/>
                  <a:gd name="connsiteX2" fmla="*/ 4042 w 10011"/>
                  <a:gd name="connsiteY2" fmla="*/ 11014 h 11014"/>
                  <a:gd name="connsiteX3" fmla="*/ 0 w 10011"/>
                  <a:gd name="connsiteY3" fmla="*/ 9700 h 11014"/>
                  <a:gd name="connsiteX0" fmla="*/ 0 w 7961"/>
                  <a:gd name="connsiteY0" fmla="*/ 10683 h 11155"/>
                  <a:gd name="connsiteX1" fmla="*/ 7742 w 7961"/>
                  <a:gd name="connsiteY1" fmla="*/ 0 h 11155"/>
                  <a:gd name="connsiteX2" fmla="*/ 1992 w 7961"/>
                  <a:gd name="connsiteY2" fmla="*/ 11014 h 11155"/>
                  <a:gd name="connsiteX3" fmla="*/ 0 w 7961"/>
                  <a:gd name="connsiteY3" fmla="*/ 10683 h 11155"/>
                  <a:gd name="connsiteX0" fmla="*/ 287 w 10287"/>
                  <a:gd name="connsiteY0" fmla="*/ 9577 h 10000"/>
                  <a:gd name="connsiteX1" fmla="*/ 10012 w 10287"/>
                  <a:gd name="connsiteY1" fmla="*/ 0 h 10000"/>
                  <a:gd name="connsiteX2" fmla="*/ 2789 w 10287"/>
                  <a:gd name="connsiteY2" fmla="*/ 9874 h 10000"/>
                  <a:gd name="connsiteX3" fmla="*/ 287 w 10287"/>
                  <a:gd name="connsiteY3" fmla="*/ 9577 h 10000"/>
                  <a:gd name="connsiteX0" fmla="*/ 414 w 10414"/>
                  <a:gd name="connsiteY0" fmla="*/ 9577 h 10000"/>
                  <a:gd name="connsiteX1" fmla="*/ 10139 w 10414"/>
                  <a:gd name="connsiteY1" fmla="*/ 0 h 10000"/>
                  <a:gd name="connsiteX2" fmla="*/ 2916 w 10414"/>
                  <a:gd name="connsiteY2" fmla="*/ 9874 h 10000"/>
                  <a:gd name="connsiteX3" fmla="*/ 414 w 10414"/>
                  <a:gd name="connsiteY3" fmla="*/ 9577 h 10000"/>
                  <a:gd name="connsiteX0" fmla="*/ 414 w 10414"/>
                  <a:gd name="connsiteY0" fmla="*/ 9577 h 9874"/>
                  <a:gd name="connsiteX1" fmla="*/ 10139 w 10414"/>
                  <a:gd name="connsiteY1" fmla="*/ 0 h 9874"/>
                  <a:gd name="connsiteX2" fmla="*/ 2916 w 10414"/>
                  <a:gd name="connsiteY2" fmla="*/ 9874 h 9874"/>
                  <a:gd name="connsiteX3" fmla="*/ 414 w 10414"/>
                  <a:gd name="connsiteY3" fmla="*/ 9577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4" h="9874">
                    <a:moveTo>
                      <a:pt x="414" y="9577"/>
                    </a:moveTo>
                    <a:cubicBezTo>
                      <a:pt x="-886" y="8442"/>
                      <a:pt x="484" y="3638"/>
                      <a:pt x="10139" y="0"/>
                    </a:cubicBezTo>
                    <a:cubicBezTo>
                      <a:pt x="11879" y="2473"/>
                      <a:pt x="4895" y="8528"/>
                      <a:pt x="2916" y="9874"/>
                    </a:cubicBezTo>
                    <a:lnTo>
                      <a:pt x="414" y="9577"/>
                    </a:lnTo>
                    <a:close/>
                  </a:path>
                </a:pathLst>
              </a:custGeom>
              <a:solidFill>
                <a:srgbClr val="5DAF82">
                  <a:alpha val="38039"/>
                </a:srgbClr>
              </a:solidFill>
              <a:ln w="3175">
                <a:solidFill>
                  <a:srgbClr val="A8C8C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8" name="Freeform 34"/>
              <p:cNvSpPr>
                <a:spLocks/>
              </p:cNvSpPr>
              <p:nvPr/>
            </p:nvSpPr>
            <p:spPr bwMode="ltGray">
              <a:xfrm>
                <a:off x="6377385" y="1527032"/>
                <a:ext cx="168824" cy="416410"/>
              </a:xfrm>
              <a:custGeom>
                <a:avLst/>
                <a:gdLst>
                  <a:gd name="T0" fmla="*/ 6 w 36"/>
                  <a:gd name="T1" fmla="*/ 62 h 62"/>
                  <a:gd name="T2" fmla="*/ 0 w 36"/>
                  <a:gd name="T3" fmla="*/ 53 h 62"/>
                  <a:gd name="T4" fmla="*/ 2 w 36"/>
                  <a:gd name="T5" fmla="*/ 39 h 62"/>
                  <a:gd name="T6" fmla="*/ 5 w 36"/>
                  <a:gd name="T7" fmla="*/ 32 h 62"/>
                  <a:gd name="T8" fmla="*/ 16 w 36"/>
                  <a:gd name="T9" fmla="*/ 14 h 62"/>
                  <a:gd name="T10" fmla="*/ 21 w 36"/>
                  <a:gd name="T11" fmla="*/ 9 h 62"/>
                  <a:gd name="T12" fmla="*/ 28 w 36"/>
                  <a:gd name="T13" fmla="*/ 4 h 62"/>
                  <a:gd name="T14" fmla="*/ 35 w 36"/>
                  <a:gd name="T15" fmla="*/ 0 h 62"/>
                  <a:gd name="T16" fmla="*/ 33 w 36"/>
                  <a:gd name="T17" fmla="*/ 18 h 62"/>
                  <a:gd name="T18" fmla="*/ 26 w 36"/>
                  <a:gd name="T19" fmla="*/ 37 h 62"/>
                  <a:gd name="T20" fmla="*/ 19 w 36"/>
                  <a:gd name="T21" fmla="*/ 52 h 62"/>
                  <a:gd name="T22" fmla="*/ 16 w 36"/>
                  <a:gd name="T23" fmla="*/ 58 h 62"/>
                  <a:gd name="T24" fmla="*/ 16 w 36"/>
                  <a:gd name="T25" fmla="*/ 60 h 62"/>
                  <a:gd name="T26" fmla="*/ 12 w 36"/>
                  <a:gd name="T27" fmla="*/ 61 h 62"/>
                  <a:gd name="T28" fmla="*/ 6 w 36"/>
                  <a:gd name="T29" fmla="*/ 62 h 62"/>
                  <a:gd name="connsiteX0" fmla="*/ 1669 w 9833"/>
                  <a:gd name="connsiteY0" fmla="*/ 10000 h 10000"/>
                  <a:gd name="connsiteX1" fmla="*/ 2 w 9833"/>
                  <a:gd name="connsiteY1" fmla="*/ 8548 h 10000"/>
                  <a:gd name="connsiteX2" fmla="*/ 1391 w 9833"/>
                  <a:gd name="connsiteY2" fmla="*/ 5161 h 10000"/>
                  <a:gd name="connsiteX3" fmla="*/ 4446 w 9833"/>
                  <a:gd name="connsiteY3" fmla="*/ 2258 h 10000"/>
                  <a:gd name="connsiteX4" fmla="*/ 5835 w 9833"/>
                  <a:gd name="connsiteY4" fmla="*/ 1452 h 10000"/>
                  <a:gd name="connsiteX5" fmla="*/ 7780 w 9833"/>
                  <a:gd name="connsiteY5" fmla="*/ 645 h 10000"/>
                  <a:gd name="connsiteX6" fmla="*/ 9724 w 9833"/>
                  <a:gd name="connsiteY6" fmla="*/ 0 h 10000"/>
                  <a:gd name="connsiteX7" fmla="*/ 9169 w 9833"/>
                  <a:gd name="connsiteY7" fmla="*/ 2903 h 10000"/>
                  <a:gd name="connsiteX8" fmla="*/ 7224 w 9833"/>
                  <a:gd name="connsiteY8" fmla="*/ 5968 h 10000"/>
                  <a:gd name="connsiteX9" fmla="*/ 5280 w 9833"/>
                  <a:gd name="connsiteY9" fmla="*/ 8387 h 10000"/>
                  <a:gd name="connsiteX10" fmla="*/ 4446 w 9833"/>
                  <a:gd name="connsiteY10" fmla="*/ 9355 h 10000"/>
                  <a:gd name="connsiteX11" fmla="*/ 4446 w 9833"/>
                  <a:gd name="connsiteY11" fmla="*/ 9677 h 10000"/>
                  <a:gd name="connsiteX12" fmla="*/ 3335 w 9833"/>
                  <a:gd name="connsiteY12" fmla="*/ 9839 h 10000"/>
                  <a:gd name="connsiteX13" fmla="*/ 1669 w 9833"/>
                  <a:gd name="connsiteY13" fmla="*/ 10000 h 10000"/>
                  <a:gd name="connsiteX0" fmla="*/ 1695 w 9998"/>
                  <a:gd name="connsiteY0" fmla="*/ 10000 h 10000"/>
                  <a:gd name="connsiteX1" fmla="*/ 0 w 9998"/>
                  <a:gd name="connsiteY1" fmla="*/ 8548 h 10000"/>
                  <a:gd name="connsiteX2" fmla="*/ 4520 w 9998"/>
                  <a:gd name="connsiteY2" fmla="*/ 2258 h 10000"/>
                  <a:gd name="connsiteX3" fmla="*/ 5932 w 9998"/>
                  <a:gd name="connsiteY3" fmla="*/ 1452 h 10000"/>
                  <a:gd name="connsiteX4" fmla="*/ 7910 w 9998"/>
                  <a:gd name="connsiteY4" fmla="*/ 645 h 10000"/>
                  <a:gd name="connsiteX5" fmla="*/ 9887 w 9998"/>
                  <a:gd name="connsiteY5" fmla="*/ 0 h 10000"/>
                  <a:gd name="connsiteX6" fmla="*/ 9323 w 9998"/>
                  <a:gd name="connsiteY6" fmla="*/ 2903 h 10000"/>
                  <a:gd name="connsiteX7" fmla="*/ 7345 w 9998"/>
                  <a:gd name="connsiteY7" fmla="*/ 5968 h 10000"/>
                  <a:gd name="connsiteX8" fmla="*/ 5368 w 9998"/>
                  <a:gd name="connsiteY8" fmla="*/ 8387 h 10000"/>
                  <a:gd name="connsiteX9" fmla="*/ 4520 w 9998"/>
                  <a:gd name="connsiteY9" fmla="*/ 9355 h 10000"/>
                  <a:gd name="connsiteX10" fmla="*/ 4520 w 9998"/>
                  <a:gd name="connsiteY10" fmla="*/ 9677 h 10000"/>
                  <a:gd name="connsiteX11" fmla="*/ 3390 w 9998"/>
                  <a:gd name="connsiteY11" fmla="*/ 9839 h 10000"/>
                  <a:gd name="connsiteX12" fmla="*/ 1695 w 9998"/>
                  <a:gd name="connsiteY12" fmla="*/ 10000 h 10000"/>
                  <a:gd name="connsiteX0" fmla="*/ 1695 w 10000"/>
                  <a:gd name="connsiteY0" fmla="*/ 10000 h 10000"/>
                  <a:gd name="connsiteX1" fmla="*/ 0 w 10000"/>
                  <a:gd name="connsiteY1" fmla="*/ 8548 h 10000"/>
                  <a:gd name="connsiteX2" fmla="*/ 5933 w 10000"/>
                  <a:gd name="connsiteY2" fmla="*/ 1452 h 10000"/>
                  <a:gd name="connsiteX3" fmla="*/ 7912 w 10000"/>
                  <a:gd name="connsiteY3" fmla="*/ 645 h 10000"/>
                  <a:gd name="connsiteX4" fmla="*/ 9889 w 10000"/>
                  <a:gd name="connsiteY4" fmla="*/ 0 h 10000"/>
                  <a:gd name="connsiteX5" fmla="*/ 9325 w 10000"/>
                  <a:gd name="connsiteY5" fmla="*/ 2903 h 10000"/>
                  <a:gd name="connsiteX6" fmla="*/ 7346 w 10000"/>
                  <a:gd name="connsiteY6" fmla="*/ 5968 h 10000"/>
                  <a:gd name="connsiteX7" fmla="*/ 5369 w 10000"/>
                  <a:gd name="connsiteY7" fmla="*/ 8387 h 10000"/>
                  <a:gd name="connsiteX8" fmla="*/ 4521 w 10000"/>
                  <a:gd name="connsiteY8" fmla="*/ 9355 h 10000"/>
                  <a:gd name="connsiteX9" fmla="*/ 4521 w 10000"/>
                  <a:gd name="connsiteY9" fmla="*/ 9677 h 10000"/>
                  <a:gd name="connsiteX10" fmla="*/ 3391 w 10000"/>
                  <a:gd name="connsiteY10" fmla="*/ 9839 h 10000"/>
                  <a:gd name="connsiteX11" fmla="*/ 1695 w 10000"/>
                  <a:gd name="connsiteY11" fmla="*/ 10000 h 10000"/>
                  <a:gd name="connsiteX0" fmla="*/ 1695 w 10000"/>
                  <a:gd name="connsiteY0" fmla="*/ 10000 h 10000"/>
                  <a:gd name="connsiteX1" fmla="*/ 0 w 10000"/>
                  <a:gd name="connsiteY1" fmla="*/ 8548 h 10000"/>
                  <a:gd name="connsiteX2" fmla="*/ 7912 w 10000"/>
                  <a:gd name="connsiteY2" fmla="*/ 645 h 10000"/>
                  <a:gd name="connsiteX3" fmla="*/ 9889 w 10000"/>
                  <a:gd name="connsiteY3" fmla="*/ 0 h 10000"/>
                  <a:gd name="connsiteX4" fmla="*/ 9325 w 10000"/>
                  <a:gd name="connsiteY4" fmla="*/ 2903 h 10000"/>
                  <a:gd name="connsiteX5" fmla="*/ 7346 w 10000"/>
                  <a:gd name="connsiteY5" fmla="*/ 5968 h 10000"/>
                  <a:gd name="connsiteX6" fmla="*/ 5369 w 10000"/>
                  <a:gd name="connsiteY6" fmla="*/ 8387 h 10000"/>
                  <a:gd name="connsiteX7" fmla="*/ 4521 w 10000"/>
                  <a:gd name="connsiteY7" fmla="*/ 9355 h 10000"/>
                  <a:gd name="connsiteX8" fmla="*/ 4521 w 10000"/>
                  <a:gd name="connsiteY8" fmla="*/ 9677 h 10000"/>
                  <a:gd name="connsiteX9" fmla="*/ 3391 w 10000"/>
                  <a:gd name="connsiteY9" fmla="*/ 9839 h 10000"/>
                  <a:gd name="connsiteX10" fmla="*/ 1695 w 10000"/>
                  <a:gd name="connsiteY10" fmla="*/ 10000 h 10000"/>
                  <a:gd name="connsiteX0" fmla="*/ 1695 w 10000"/>
                  <a:gd name="connsiteY0" fmla="*/ 10000 h 10000"/>
                  <a:gd name="connsiteX1" fmla="*/ 0 w 10000"/>
                  <a:gd name="connsiteY1" fmla="*/ 8548 h 10000"/>
                  <a:gd name="connsiteX2" fmla="*/ 9889 w 10000"/>
                  <a:gd name="connsiteY2" fmla="*/ 0 h 10000"/>
                  <a:gd name="connsiteX3" fmla="*/ 9325 w 10000"/>
                  <a:gd name="connsiteY3" fmla="*/ 2903 h 10000"/>
                  <a:gd name="connsiteX4" fmla="*/ 7346 w 10000"/>
                  <a:gd name="connsiteY4" fmla="*/ 5968 h 10000"/>
                  <a:gd name="connsiteX5" fmla="*/ 5369 w 10000"/>
                  <a:gd name="connsiteY5" fmla="*/ 8387 h 10000"/>
                  <a:gd name="connsiteX6" fmla="*/ 4521 w 10000"/>
                  <a:gd name="connsiteY6" fmla="*/ 9355 h 10000"/>
                  <a:gd name="connsiteX7" fmla="*/ 4521 w 10000"/>
                  <a:gd name="connsiteY7" fmla="*/ 9677 h 10000"/>
                  <a:gd name="connsiteX8" fmla="*/ 3391 w 10000"/>
                  <a:gd name="connsiteY8" fmla="*/ 9839 h 10000"/>
                  <a:gd name="connsiteX9" fmla="*/ 1695 w 10000"/>
                  <a:gd name="connsiteY9" fmla="*/ 10000 h 10000"/>
                  <a:gd name="connsiteX0" fmla="*/ 1695 w 10000"/>
                  <a:gd name="connsiteY0" fmla="*/ 10000 h 10000"/>
                  <a:gd name="connsiteX1" fmla="*/ 0 w 10000"/>
                  <a:gd name="connsiteY1" fmla="*/ 8548 h 10000"/>
                  <a:gd name="connsiteX2" fmla="*/ 9889 w 10000"/>
                  <a:gd name="connsiteY2" fmla="*/ 0 h 10000"/>
                  <a:gd name="connsiteX3" fmla="*/ 9325 w 10000"/>
                  <a:gd name="connsiteY3" fmla="*/ 2903 h 10000"/>
                  <a:gd name="connsiteX4" fmla="*/ 7346 w 10000"/>
                  <a:gd name="connsiteY4" fmla="*/ 5968 h 10000"/>
                  <a:gd name="connsiteX5" fmla="*/ 6903 w 10000"/>
                  <a:gd name="connsiteY5" fmla="*/ 6515 h 10000"/>
                  <a:gd name="connsiteX6" fmla="*/ 5369 w 10000"/>
                  <a:gd name="connsiteY6" fmla="*/ 8387 h 10000"/>
                  <a:gd name="connsiteX7" fmla="*/ 4521 w 10000"/>
                  <a:gd name="connsiteY7" fmla="*/ 9355 h 10000"/>
                  <a:gd name="connsiteX8" fmla="*/ 4521 w 10000"/>
                  <a:gd name="connsiteY8" fmla="*/ 9677 h 10000"/>
                  <a:gd name="connsiteX9" fmla="*/ 3391 w 10000"/>
                  <a:gd name="connsiteY9" fmla="*/ 9839 h 10000"/>
                  <a:gd name="connsiteX10" fmla="*/ 1695 w 10000"/>
                  <a:gd name="connsiteY10" fmla="*/ 10000 h 10000"/>
                  <a:gd name="connsiteX0" fmla="*/ 1695 w 10000"/>
                  <a:gd name="connsiteY0" fmla="*/ 10000 h 10000"/>
                  <a:gd name="connsiteX1" fmla="*/ 0 w 10000"/>
                  <a:gd name="connsiteY1" fmla="*/ 8548 h 10000"/>
                  <a:gd name="connsiteX2" fmla="*/ 9889 w 10000"/>
                  <a:gd name="connsiteY2" fmla="*/ 0 h 10000"/>
                  <a:gd name="connsiteX3" fmla="*/ 9325 w 10000"/>
                  <a:gd name="connsiteY3" fmla="*/ 2903 h 10000"/>
                  <a:gd name="connsiteX4" fmla="*/ 6903 w 10000"/>
                  <a:gd name="connsiteY4" fmla="*/ 6515 h 10000"/>
                  <a:gd name="connsiteX5" fmla="*/ 5369 w 10000"/>
                  <a:gd name="connsiteY5" fmla="*/ 8387 h 10000"/>
                  <a:gd name="connsiteX6" fmla="*/ 4521 w 10000"/>
                  <a:gd name="connsiteY6" fmla="*/ 9355 h 10000"/>
                  <a:gd name="connsiteX7" fmla="*/ 4521 w 10000"/>
                  <a:gd name="connsiteY7" fmla="*/ 9677 h 10000"/>
                  <a:gd name="connsiteX8" fmla="*/ 3391 w 10000"/>
                  <a:gd name="connsiteY8" fmla="*/ 9839 h 10000"/>
                  <a:gd name="connsiteX9" fmla="*/ 1695 w 10000"/>
                  <a:gd name="connsiteY9" fmla="*/ 10000 h 10000"/>
                  <a:gd name="connsiteX0" fmla="*/ 1695 w 10000"/>
                  <a:gd name="connsiteY0" fmla="*/ 10000 h 10000"/>
                  <a:gd name="connsiteX1" fmla="*/ 0 w 10000"/>
                  <a:gd name="connsiteY1" fmla="*/ 8548 h 10000"/>
                  <a:gd name="connsiteX2" fmla="*/ 9889 w 10000"/>
                  <a:gd name="connsiteY2" fmla="*/ 0 h 10000"/>
                  <a:gd name="connsiteX3" fmla="*/ 9325 w 10000"/>
                  <a:gd name="connsiteY3" fmla="*/ 2903 h 10000"/>
                  <a:gd name="connsiteX4" fmla="*/ 5369 w 10000"/>
                  <a:gd name="connsiteY4" fmla="*/ 8387 h 10000"/>
                  <a:gd name="connsiteX5" fmla="*/ 4521 w 10000"/>
                  <a:gd name="connsiteY5" fmla="*/ 9355 h 10000"/>
                  <a:gd name="connsiteX6" fmla="*/ 4521 w 10000"/>
                  <a:gd name="connsiteY6" fmla="*/ 9677 h 10000"/>
                  <a:gd name="connsiteX7" fmla="*/ 3391 w 10000"/>
                  <a:gd name="connsiteY7" fmla="*/ 9839 h 10000"/>
                  <a:gd name="connsiteX8" fmla="*/ 1695 w 10000"/>
                  <a:gd name="connsiteY8" fmla="*/ 10000 h 10000"/>
                  <a:gd name="connsiteX0" fmla="*/ 1695 w 10005"/>
                  <a:gd name="connsiteY0" fmla="*/ 10000 h 10000"/>
                  <a:gd name="connsiteX1" fmla="*/ 0 w 10005"/>
                  <a:gd name="connsiteY1" fmla="*/ 8548 h 10000"/>
                  <a:gd name="connsiteX2" fmla="*/ 9889 w 10005"/>
                  <a:gd name="connsiteY2" fmla="*/ 0 h 10000"/>
                  <a:gd name="connsiteX3" fmla="*/ 5369 w 10005"/>
                  <a:gd name="connsiteY3" fmla="*/ 8387 h 10000"/>
                  <a:gd name="connsiteX4" fmla="*/ 4521 w 10005"/>
                  <a:gd name="connsiteY4" fmla="*/ 9355 h 10000"/>
                  <a:gd name="connsiteX5" fmla="*/ 4521 w 10005"/>
                  <a:gd name="connsiteY5" fmla="*/ 9677 h 10000"/>
                  <a:gd name="connsiteX6" fmla="*/ 3391 w 10005"/>
                  <a:gd name="connsiteY6" fmla="*/ 9839 h 10000"/>
                  <a:gd name="connsiteX7" fmla="*/ 1695 w 10005"/>
                  <a:gd name="connsiteY7" fmla="*/ 10000 h 10000"/>
                  <a:gd name="connsiteX0" fmla="*/ 1695 w 10005"/>
                  <a:gd name="connsiteY0" fmla="*/ 10000 h 10000"/>
                  <a:gd name="connsiteX1" fmla="*/ 0 w 10005"/>
                  <a:gd name="connsiteY1" fmla="*/ 8548 h 10000"/>
                  <a:gd name="connsiteX2" fmla="*/ 9889 w 10005"/>
                  <a:gd name="connsiteY2" fmla="*/ 0 h 10000"/>
                  <a:gd name="connsiteX3" fmla="*/ 5369 w 10005"/>
                  <a:gd name="connsiteY3" fmla="*/ 8387 h 10000"/>
                  <a:gd name="connsiteX4" fmla="*/ 4521 w 10005"/>
                  <a:gd name="connsiteY4" fmla="*/ 9355 h 10000"/>
                  <a:gd name="connsiteX5" fmla="*/ 3391 w 10005"/>
                  <a:gd name="connsiteY5" fmla="*/ 9839 h 10000"/>
                  <a:gd name="connsiteX6" fmla="*/ 1695 w 10005"/>
                  <a:gd name="connsiteY6" fmla="*/ 10000 h 10000"/>
                  <a:gd name="connsiteX0" fmla="*/ 1695 w 10005"/>
                  <a:gd name="connsiteY0" fmla="*/ 10000 h 10000"/>
                  <a:gd name="connsiteX1" fmla="*/ 0 w 10005"/>
                  <a:gd name="connsiteY1" fmla="*/ 8548 h 10000"/>
                  <a:gd name="connsiteX2" fmla="*/ 9889 w 10005"/>
                  <a:gd name="connsiteY2" fmla="*/ 0 h 10000"/>
                  <a:gd name="connsiteX3" fmla="*/ 5369 w 10005"/>
                  <a:gd name="connsiteY3" fmla="*/ 8387 h 10000"/>
                  <a:gd name="connsiteX4" fmla="*/ 4521 w 10005"/>
                  <a:gd name="connsiteY4" fmla="*/ 9355 h 10000"/>
                  <a:gd name="connsiteX5" fmla="*/ 1695 w 10005"/>
                  <a:gd name="connsiteY5" fmla="*/ 10000 h 10000"/>
                  <a:gd name="connsiteX0" fmla="*/ 1695 w 10005"/>
                  <a:gd name="connsiteY0" fmla="*/ 10000 h 10000"/>
                  <a:gd name="connsiteX1" fmla="*/ 0 w 10005"/>
                  <a:gd name="connsiteY1" fmla="*/ 8548 h 10000"/>
                  <a:gd name="connsiteX2" fmla="*/ 9889 w 10005"/>
                  <a:gd name="connsiteY2" fmla="*/ 0 h 10000"/>
                  <a:gd name="connsiteX3" fmla="*/ 5369 w 10005"/>
                  <a:gd name="connsiteY3" fmla="*/ 8387 h 10000"/>
                  <a:gd name="connsiteX4" fmla="*/ 4521 w 10005"/>
                  <a:gd name="connsiteY4" fmla="*/ 9355 h 10000"/>
                  <a:gd name="connsiteX5" fmla="*/ 3292 w 10005"/>
                  <a:gd name="connsiteY5" fmla="*/ 9519 h 10000"/>
                  <a:gd name="connsiteX6" fmla="*/ 1695 w 10005"/>
                  <a:gd name="connsiteY6" fmla="*/ 10000 h 10000"/>
                  <a:gd name="connsiteX0" fmla="*/ 1695 w 10005"/>
                  <a:gd name="connsiteY0" fmla="*/ 10000 h 10000"/>
                  <a:gd name="connsiteX1" fmla="*/ 0 w 10005"/>
                  <a:gd name="connsiteY1" fmla="*/ 8548 h 10000"/>
                  <a:gd name="connsiteX2" fmla="*/ 9889 w 10005"/>
                  <a:gd name="connsiteY2" fmla="*/ 0 h 10000"/>
                  <a:gd name="connsiteX3" fmla="*/ 5369 w 10005"/>
                  <a:gd name="connsiteY3" fmla="*/ 8387 h 10000"/>
                  <a:gd name="connsiteX4" fmla="*/ 4521 w 10005"/>
                  <a:gd name="connsiteY4" fmla="*/ 9355 h 10000"/>
                  <a:gd name="connsiteX5" fmla="*/ 1695 w 10005"/>
                  <a:gd name="connsiteY5" fmla="*/ 10000 h 10000"/>
                  <a:gd name="connsiteX0" fmla="*/ 1695 w 10005"/>
                  <a:gd name="connsiteY0" fmla="*/ 10000 h 10000"/>
                  <a:gd name="connsiteX1" fmla="*/ 0 w 10005"/>
                  <a:gd name="connsiteY1" fmla="*/ 8548 h 10000"/>
                  <a:gd name="connsiteX2" fmla="*/ 9889 w 10005"/>
                  <a:gd name="connsiteY2" fmla="*/ 0 h 10000"/>
                  <a:gd name="connsiteX3" fmla="*/ 5369 w 10005"/>
                  <a:gd name="connsiteY3" fmla="*/ 8387 h 10000"/>
                  <a:gd name="connsiteX4" fmla="*/ 1695 w 10005"/>
                  <a:gd name="connsiteY4" fmla="*/ 10000 h 10000"/>
                  <a:gd name="connsiteX0" fmla="*/ 1695 w 9897"/>
                  <a:gd name="connsiteY0" fmla="*/ 10000 h 10000"/>
                  <a:gd name="connsiteX1" fmla="*/ 0 w 9897"/>
                  <a:gd name="connsiteY1" fmla="*/ 8548 h 10000"/>
                  <a:gd name="connsiteX2" fmla="*/ 9889 w 9897"/>
                  <a:gd name="connsiteY2" fmla="*/ 0 h 10000"/>
                  <a:gd name="connsiteX3" fmla="*/ 1695 w 9897"/>
                  <a:gd name="connsiteY3" fmla="*/ 10000 h 10000"/>
                  <a:gd name="connsiteX0" fmla="*/ 1815 w 10102"/>
                  <a:gd name="connsiteY0" fmla="*/ 10000 h 10000"/>
                  <a:gd name="connsiteX1" fmla="*/ 102 w 10102"/>
                  <a:gd name="connsiteY1" fmla="*/ 8548 h 10000"/>
                  <a:gd name="connsiteX2" fmla="*/ 10094 w 10102"/>
                  <a:gd name="connsiteY2" fmla="*/ 0 h 10000"/>
                  <a:gd name="connsiteX3" fmla="*/ 1815 w 10102"/>
                  <a:gd name="connsiteY3" fmla="*/ 10000 h 10000"/>
                  <a:gd name="connsiteX0" fmla="*/ 2909 w 11206"/>
                  <a:gd name="connsiteY0" fmla="*/ 10000 h 10653"/>
                  <a:gd name="connsiteX1" fmla="*/ 1196 w 11206"/>
                  <a:gd name="connsiteY1" fmla="*/ 8548 h 10653"/>
                  <a:gd name="connsiteX2" fmla="*/ 11188 w 11206"/>
                  <a:gd name="connsiteY2" fmla="*/ 0 h 10653"/>
                  <a:gd name="connsiteX3" fmla="*/ 2909 w 11206"/>
                  <a:gd name="connsiteY3" fmla="*/ 10000 h 10653"/>
                  <a:gd name="connsiteX0" fmla="*/ 2909 w 11206"/>
                  <a:gd name="connsiteY0" fmla="*/ 10000 h 10653"/>
                  <a:gd name="connsiteX1" fmla="*/ 1196 w 11206"/>
                  <a:gd name="connsiteY1" fmla="*/ 8548 h 10653"/>
                  <a:gd name="connsiteX2" fmla="*/ 11188 w 11206"/>
                  <a:gd name="connsiteY2" fmla="*/ 0 h 10653"/>
                  <a:gd name="connsiteX3" fmla="*/ 2909 w 11206"/>
                  <a:gd name="connsiteY3" fmla="*/ 10000 h 10653"/>
                  <a:gd name="connsiteX0" fmla="*/ 1816 w 10113"/>
                  <a:gd name="connsiteY0" fmla="*/ 10000 h 10000"/>
                  <a:gd name="connsiteX1" fmla="*/ 103 w 10113"/>
                  <a:gd name="connsiteY1" fmla="*/ 8548 h 10000"/>
                  <a:gd name="connsiteX2" fmla="*/ 10095 w 10113"/>
                  <a:gd name="connsiteY2" fmla="*/ 0 h 10000"/>
                  <a:gd name="connsiteX3" fmla="*/ 1816 w 10113"/>
                  <a:gd name="connsiteY3" fmla="*/ 10000 h 10000"/>
                  <a:gd name="connsiteX0" fmla="*/ 1603 w 9900"/>
                  <a:gd name="connsiteY0" fmla="*/ 10000 h 10000"/>
                  <a:gd name="connsiteX1" fmla="*/ 105 w 9900"/>
                  <a:gd name="connsiteY1" fmla="*/ 8131 h 10000"/>
                  <a:gd name="connsiteX2" fmla="*/ 9882 w 9900"/>
                  <a:gd name="connsiteY2" fmla="*/ 0 h 10000"/>
                  <a:gd name="connsiteX3" fmla="*/ 1603 w 9900"/>
                  <a:gd name="connsiteY3" fmla="*/ 10000 h 10000"/>
                  <a:gd name="connsiteX0" fmla="*/ 1836 w 10001"/>
                  <a:gd name="connsiteY0" fmla="*/ 9499 h 9499"/>
                  <a:gd name="connsiteX1" fmla="*/ 106 w 10001"/>
                  <a:gd name="connsiteY1" fmla="*/ 8131 h 9499"/>
                  <a:gd name="connsiteX2" fmla="*/ 9982 w 10001"/>
                  <a:gd name="connsiteY2" fmla="*/ 0 h 9499"/>
                  <a:gd name="connsiteX3" fmla="*/ 1836 w 10001"/>
                  <a:gd name="connsiteY3" fmla="*/ 9499 h 9499"/>
                  <a:gd name="connsiteX0" fmla="*/ 1842 w 10006"/>
                  <a:gd name="connsiteY0" fmla="*/ 10000 h 10000"/>
                  <a:gd name="connsiteX1" fmla="*/ 112 w 10006"/>
                  <a:gd name="connsiteY1" fmla="*/ 8560 h 10000"/>
                  <a:gd name="connsiteX2" fmla="*/ 9987 w 10006"/>
                  <a:gd name="connsiteY2" fmla="*/ 0 h 10000"/>
                  <a:gd name="connsiteX3" fmla="*/ 1842 w 10006"/>
                  <a:gd name="connsiteY3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6" h="10000">
                    <a:moveTo>
                      <a:pt x="1842" y="10000"/>
                    </a:moveTo>
                    <a:cubicBezTo>
                      <a:pt x="811" y="9832"/>
                      <a:pt x="401" y="9579"/>
                      <a:pt x="112" y="8560"/>
                    </a:cubicBezTo>
                    <a:cubicBezTo>
                      <a:pt x="-1096" y="5136"/>
                      <a:pt x="7751" y="113"/>
                      <a:pt x="9987" y="0"/>
                    </a:cubicBezTo>
                    <a:cubicBezTo>
                      <a:pt x="10275" y="255"/>
                      <a:pt x="7425" y="8148"/>
                      <a:pt x="1842" y="10000"/>
                    </a:cubicBezTo>
                    <a:close/>
                  </a:path>
                </a:pathLst>
              </a:custGeom>
              <a:solidFill>
                <a:srgbClr val="5DAF82">
                  <a:alpha val="38039"/>
                </a:srgbClr>
              </a:solidFill>
              <a:ln w="3175">
                <a:solidFill>
                  <a:srgbClr val="A8C8C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9" name="Freeform 35"/>
              <p:cNvSpPr>
                <a:spLocks/>
              </p:cNvSpPr>
              <p:nvPr/>
            </p:nvSpPr>
            <p:spPr bwMode="ltGray">
              <a:xfrm>
                <a:off x="6479755" y="1673122"/>
                <a:ext cx="241427" cy="318211"/>
              </a:xfrm>
              <a:custGeom>
                <a:avLst/>
                <a:gdLst>
                  <a:gd name="T0" fmla="*/ 3 w 52"/>
                  <a:gd name="T1" fmla="*/ 46 h 48"/>
                  <a:gd name="T2" fmla="*/ 1 w 52"/>
                  <a:gd name="T3" fmla="*/ 35 h 48"/>
                  <a:gd name="T4" fmla="*/ 8 w 52"/>
                  <a:gd name="T5" fmla="*/ 24 h 48"/>
                  <a:gd name="T6" fmla="*/ 12 w 52"/>
                  <a:gd name="T7" fmla="*/ 18 h 48"/>
                  <a:gd name="T8" fmla="*/ 29 w 52"/>
                  <a:gd name="T9" fmla="*/ 6 h 48"/>
                  <a:gd name="T10" fmla="*/ 36 w 52"/>
                  <a:gd name="T11" fmla="*/ 3 h 48"/>
                  <a:gd name="T12" fmla="*/ 43 w 52"/>
                  <a:gd name="T13" fmla="*/ 1 h 48"/>
                  <a:gd name="T14" fmla="*/ 52 w 52"/>
                  <a:gd name="T15" fmla="*/ 0 h 48"/>
                  <a:gd name="T16" fmla="*/ 43 w 52"/>
                  <a:gd name="T17" fmla="*/ 15 h 48"/>
                  <a:gd name="T18" fmla="*/ 30 w 52"/>
                  <a:gd name="T19" fmla="*/ 30 h 48"/>
                  <a:gd name="T20" fmla="*/ 18 w 52"/>
                  <a:gd name="T21" fmla="*/ 41 h 48"/>
                  <a:gd name="T22" fmla="*/ 13 w 52"/>
                  <a:gd name="T23" fmla="*/ 45 h 48"/>
                  <a:gd name="T24" fmla="*/ 13 w 52"/>
                  <a:gd name="T25" fmla="*/ 48 h 48"/>
                  <a:gd name="T26" fmla="*/ 9 w 52"/>
                  <a:gd name="T27" fmla="*/ 47 h 48"/>
                  <a:gd name="T28" fmla="*/ 3 w 52"/>
                  <a:gd name="T29" fmla="*/ 46 h 48"/>
                  <a:gd name="connsiteX0" fmla="*/ 425 w 9848"/>
                  <a:gd name="connsiteY0" fmla="*/ 9698 h 10115"/>
                  <a:gd name="connsiteX1" fmla="*/ 40 w 9848"/>
                  <a:gd name="connsiteY1" fmla="*/ 7407 h 10115"/>
                  <a:gd name="connsiteX2" fmla="*/ 1386 w 9848"/>
                  <a:gd name="connsiteY2" fmla="*/ 5115 h 10115"/>
                  <a:gd name="connsiteX3" fmla="*/ 2156 w 9848"/>
                  <a:gd name="connsiteY3" fmla="*/ 3865 h 10115"/>
                  <a:gd name="connsiteX4" fmla="*/ 5425 w 9848"/>
                  <a:gd name="connsiteY4" fmla="*/ 1365 h 10115"/>
                  <a:gd name="connsiteX5" fmla="*/ 6771 w 9848"/>
                  <a:gd name="connsiteY5" fmla="*/ 740 h 10115"/>
                  <a:gd name="connsiteX6" fmla="*/ 9848 w 9848"/>
                  <a:gd name="connsiteY6" fmla="*/ 115 h 10115"/>
                  <a:gd name="connsiteX7" fmla="*/ 8117 w 9848"/>
                  <a:gd name="connsiteY7" fmla="*/ 3240 h 10115"/>
                  <a:gd name="connsiteX8" fmla="*/ 5617 w 9848"/>
                  <a:gd name="connsiteY8" fmla="*/ 6365 h 10115"/>
                  <a:gd name="connsiteX9" fmla="*/ 3310 w 9848"/>
                  <a:gd name="connsiteY9" fmla="*/ 8657 h 10115"/>
                  <a:gd name="connsiteX10" fmla="*/ 2348 w 9848"/>
                  <a:gd name="connsiteY10" fmla="*/ 9490 h 10115"/>
                  <a:gd name="connsiteX11" fmla="*/ 2348 w 9848"/>
                  <a:gd name="connsiteY11" fmla="*/ 10115 h 10115"/>
                  <a:gd name="connsiteX12" fmla="*/ 1579 w 9848"/>
                  <a:gd name="connsiteY12" fmla="*/ 9907 h 10115"/>
                  <a:gd name="connsiteX13" fmla="*/ 425 w 9848"/>
                  <a:gd name="connsiteY13" fmla="*/ 9698 h 10115"/>
                  <a:gd name="connsiteX0" fmla="*/ 431 w 9999"/>
                  <a:gd name="connsiteY0" fmla="*/ 9643 h 10055"/>
                  <a:gd name="connsiteX1" fmla="*/ 40 w 9999"/>
                  <a:gd name="connsiteY1" fmla="*/ 7378 h 10055"/>
                  <a:gd name="connsiteX2" fmla="*/ 1406 w 9999"/>
                  <a:gd name="connsiteY2" fmla="*/ 5112 h 10055"/>
                  <a:gd name="connsiteX3" fmla="*/ 2188 w 9999"/>
                  <a:gd name="connsiteY3" fmla="*/ 3876 h 10055"/>
                  <a:gd name="connsiteX4" fmla="*/ 5508 w 9999"/>
                  <a:gd name="connsiteY4" fmla="*/ 1404 h 10055"/>
                  <a:gd name="connsiteX5" fmla="*/ 6875 w 9999"/>
                  <a:gd name="connsiteY5" fmla="*/ 787 h 10055"/>
                  <a:gd name="connsiteX6" fmla="*/ 8366 w 9999"/>
                  <a:gd name="connsiteY6" fmla="*/ 445 h 10055"/>
                  <a:gd name="connsiteX7" fmla="*/ 9999 w 9999"/>
                  <a:gd name="connsiteY7" fmla="*/ 169 h 10055"/>
                  <a:gd name="connsiteX8" fmla="*/ 8241 w 9999"/>
                  <a:gd name="connsiteY8" fmla="*/ 3258 h 10055"/>
                  <a:gd name="connsiteX9" fmla="*/ 5703 w 9999"/>
                  <a:gd name="connsiteY9" fmla="*/ 6348 h 10055"/>
                  <a:gd name="connsiteX10" fmla="*/ 3360 w 9999"/>
                  <a:gd name="connsiteY10" fmla="*/ 8614 h 10055"/>
                  <a:gd name="connsiteX11" fmla="*/ 2383 w 9999"/>
                  <a:gd name="connsiteY11" fmla="*/ 9437 h 10055"/>
                  <a:gd name="connsiteX12" fmla="*/ 2383 w 9999"/>
                  <a:gd name="connsiteY12" fmla="*/ 10055 h 10055"/>
                  <a:gd name="connsiteX13" fmla="*/ 1602 w 9999"/>
                  <a:gd name="connsiteY13" fmla="*/ 9849 h 10055"/>
                  <a:gd name="connsiteX14" fmla="*/ 431 w 9999"/>
                  <a:gd name="connsiteY14" fmla="*/ 9643 h 10055"/>
                  <a:gd name="connsiteX0" fmla="*/ 431 w 10000"/>
                  <a:gd name="connsiteY0" fmla="*/ 9590 h 10000"/>
                  <a:gd name="connsiteX1" fmla="*/ 40 w 10000"/>
                  <a:gd name="connsiteY1" fmla="*/ 7338 h 10000"/>
                  <a:gd name="connsiteX2" fmla="*/ 1406 w 10000"/>
                  <a:gd name="connsiteY2" fmla="*/ 5084 h 10000"/>
                  <a:gd name="connsiteX3" fmla="*/ 2188 w 10000"/>
                  <a:gd name="connsiteY3" fmla="*/ 3855 h 10000"/>
                  <a:gd name="connsiteX4" fmla="*/ 6876 w 10000"/>
                  <a:gd name="connsiteY4" fmla="*/ 783 h 10000"/>
                  <a:gd name="connsiteX5" fmla="*/ 8367 w 10000"/>
                  <a:gd name="connsiteY5" fmla="*/ 443 h 10000"/>
                  <a:gd name="connsiteX6" fmla="*/ 10000 w 10000"/>
                  <a:gd name="connsiteY6" fmla="*/ 168 h 10000"/>
                  <a:gd name="connsiteX7" fmla="*/ 8242 w 10000"/>
                  <a:gd name="connsiteY7" fmla="*/ 3240 h 10000"/>
                  <a:gd name="connsiteX8" fmla="*/ 5704 w 10000"/>
                  <a:gd name="connsiteY8" fmla="*/ 6313 h 10000"/>
                  <a:gd name="connsiteX9" fmla="*/ 3360 w 10000"/>
                  <a:gd name="connsiteY9" fmla="*/ 8567 h 10000"/>
                  <a:gd name="connsiteX10" fmla="*/ 2383 w 10000"/>
                  <a:gd name="connsiteY10" fmla="*/ 9385 h 10000"/>
                  <a:gd name="connsiteX11" fmla="*/ 2383 w 10000"/>
                  <a:gd name="connsiteY11" fmla="*/ 10000 h 10000"/>
                  <a:gd name="connsiteX12" fmla="*/ 1602 w 10000"/>
                  <a:gd name="connsiteY12" fmla="*/ 9795 h 10000"/>
                  <a:gd name="connsiteX13" fmla="*/ 431 w 10000"/>
                  <a:gd name="connsiteY13" fmla="*/ 9590 h 10000"/>
                  <a:gd name="connsiteX0" fmla="*/ 431 w 10000"/>
                  <a:gd name="connsiteY0" fmla="*/ 9590 h 10000"/>
                  <a:gd name="connsiteX1" fmla="*/ 40 w 10000"/>
                  <a:gd name="connsiteY1" fmla="*/ 7338 h 10000"/>
                  <a:gd name="connsiteX2" fmla="*/ 1406 w 10000"/>
                  <a:gd name="connsiteY2" fmla="*/ 5084 h 10000"/>
                  <a:gd name="connsiteX3" fmla="*/ 2188 w 10000"/>
                  <a:gd name="connsiteY3" fmla="*/ 3855 h 10000"/>
                  <a:gd name="connsiteX4" fmla="*/ 8367 w 10000"/>
                  <a:gd name="connsiteY4" fmla="*/ 443 h 10000"/>
                  <a:gd name="connsiteX5" fmla="*/ 10000 w 10000"/>
                  <a:gd name="connsiteY5" fmla="*/ 168 h 10000"/>
                  <a:gd name="connsiteX6" fmla="*/ 8242 w 10000"/>
                  <a:gd name="connsiteY6" fmla="*/ 3240 h 10000"/>
                  <a:gd name="connsiteX7" fmla="*/ 5704 w 10000"/>
                  <a:gd name="connsiteY7" fmla="*/ 6313 h 10000"/>
                  <a:gd name="connsiteX8" fmla="*/ 3360 w 10000"/>
                  <a:gd name="connsiteY8" fmla="*/ 8567 h 10000"/>
                  <a:gd name="connsiteX9" fmla="*/ 2383 w 10000"/>
                  <a:gd name="connsiteY9" fmla="*/ 9385 h 10000"/>
                  <a:gd name="connsiteX10" fmla="*/ 2383 w 10000"/>
                  <a:gd name="connsiteY10" fmla="*/ 10000 h 10000"/>
                  <a:gd name="connsiteX11" fmla="*/ 1602 w 10000"/>
                  <a:gd name="connsiteY11" fmla="*/ 9795 h 10000"/>
                  <a:gd name="connsiteX12" fmla="*/ 431 w 10000"/>
                  <a:gd name="connsiteY12" fmla="*/ 9590 h 10000"/>
                  <a:gd name="connsiteX0" fmla="*/ 431 w 10000"/>
                  <a:gd name="connsiteY0" fmla="*/ 9422 h 9832"/>
                  <a:gd name="connsiteX1" fmla="*/ 40 w 10000"/>
                  <a:gd name="connsiteY1" fmla="*/ 7170 h 9832"/>
                  <a:gd name="connsiteX2" fmla="*/ 1406 w 10000"/>
                  <a:gd name="connsiteY2" fmla="*/ 4916 h 9832"/>
                  <a:gd name="connsiteX3" fmla="*/ 2188 w 10000"/>
                  <a:gd name="connsiteY3" fmla="*/ 3687 h 9832"/>
                  <a:gd name="connsiteX4" fmla="*/ 10000 w 10000"/>
                  <a:gd name="connsiteY4" fmla="*/ 0 h 9832"/>
                  <a:gd name="connsiteX5" fmla="*/ 8242 w 10000"/>
                  <a:gd name="connsiteY5" fmla="*/ 3072 h 9832"/>
                  <a:gd name="connsiteX6" fmla="*/ 5704 w 10000"/>
                  <a:gd name="connsiteY6" fmla="*/ 6145 h 9832"/>
                  <a:gd name="connsiteX7" fmla="*/ 3360 w 10000"/>
                  <a:gd name="connsiteY7" fmla="*/ 8399 h 9832"/>
                  <a:gd name="connsiteX8" fmla="*/ 2383 w 10000"/>
                  <a:gd name="connsiteY8" fmla="*/ 9217 h 9832"/>
                  <a:gd name="connsiteX9" fmla="*/ 2383 w 10000"/>
                  <a:gd name="connsiteY9" fmla="*/ 9832 h 9832"/>
                  <a:gd name="connsiteX10" fmla="*/ 1602 w 10000"/>
                  <a:gd name="connsiteY10" fmla="*/ 9627 h 9832"/>
                  <a:gd name="connsiteX11" fmla="*/ 431 w 10000"/>
                  <a:gd name="connsiteY11" fmla="*/ 9422 h 9832"/>
                  <a:gd name="connsiteX0" fmla="*/ 431 w 10000"/>
                  <a:gd name="connsiteY0" fmla="*/ 9583 h 10000"/>
                  <a:gd name="connsiteX1" fmla="*/ 40 w 10000"/>
                  <a:gd name="connsiteY1" fmla="*/ 7293 h 10000"/>
                  <a:gd name="connsiteX2" fmla="*/ 1406 w 10000"/>
                  <a:gd name="connsiteY2" fmla="*/ 5000 h 10000"/>
                  <a:gd name="connsiteX3" fmla="*/ 10000 w 10000"/>
                  <a:gd name="connsiteY3" fmla="*/ 0 h 10000"/>
                  <a:gd name="connsiteX4" fmla="*/ 8242 w 10000"/>
                  <a:gd name="connsiteY4" fmla="*/ 3124 h 10000"/>
                  <a:gd name="connsiteX5" fmla="*/ 5704 w 10000"/>
                  <a:gd name="connsiteY5" fmla="*/ 6250 h 10000"/>
                  <a:gd name="connsiteX6" fmla="*/ 3360 w 10000"/>
                  <a:gd name="connsiteY6" fmla="*/ 8543 h 10000"/>
                  <a:gd name="connsiteX7" fmla="*/ 2383 w 10000"/>
                  <a:gd name="connsiteY7" fmla="*/ 9374 h 10000"/>
                  <a:gd name="connsiteX8" fmla="*/ 2383 w 10000"/>
                  <a:gd name="connsiteY8" fmla="*/ 10000 h 10000"/>
                  <a:gd name="connsiteX9" fmla="*/ 1602 w 10000"/>
                  <a:gd name="connsiteY9" fmla="*/ 9791 h 10000"/>
                  <a:gd name="connsiteX10" fmla="*/ 431 w 10000"/>
                  <a:gd name="connsiteY10" fmla="*/ 9583 h 10000"/>
                  <a:gd name="connsiteX0" fmla="*/ 431 w 10000"/>
                  <a:gd name="connsiteY0" fmla="*/ 9583 h 10000"/>
                  <a:gd name="connsiteX1" fmla="*/ 40 w 10000"/>
                  <a:gd name="connsiteY1" fmla="*/ 7293 h 10000"/>
                  <a:gd name="connsiteX2" fmla="*/ 10000 w 10000"/>
                  <a:gd name="connsiteY2" fmla="*/ 0 h 10000"/>
                  <a:gd name="connsiteX3" fmla="*/ 8242 w 10000"/>
                  <a:gd name="connsiteY3" fmla="*/ 3124 h 10000"/>
                  <a:gd name="connsiteX4" fmla="*/ 5704 w 10000"/>
                  <a:gd name="connsiteY4" fmla="*/ 6250 h 10000"/>
                  <a:gd name="connsiteX5" fmla="*/ 3360 w 10000"/>
                  <a:gd name="connsiteY5" fmla="*/ 8543 h 10000"/>
                  <a:gd name="connsiteX6" fmla="*/ 2383 w 10000"/>
                  <a:gd name="connsiteY6" fmla="*/ 9374 h 10000"/>
                  <a:gd name="connsiteX7" fmla="*/ 2383 w 10000"/>
                  <a:gd name="connsiteY7" fmla="*/ 10000 h 10000"/>
                  <a:gd name="connsiteX8" fmla="*/ 1602 w 10000"/>
                  <a:gd name="connsiteY8" fmla="*/ 9791 h 10000"/>
                  <a:gd name="connsiteX9" fmla="*/ 431 w 10000"/>
                  <a:gd name="connsiteY9" fmla="*/ 9583 h 10000"/>
                  <a:gd name="connsiteX0" fmla="*/ 431 w 10000"/>
                  <a:gd name="connsiteY0" fmla="*/ 9583 h 10013"/>
                  <a:gd name="connsiteX1" fmla="*/ 40 w 10000"/>
                  <a:gd name="connsiteY1" fmla="*/ 7293 h 10013"/>
                  <a:gd name="connsiteX2" fmla="*/ 10000 w 10000"/>
                  <a:gd name="connsiteY2" fmla="*/ 0 h 10013"/>
                  <a:gd name="connsiteX3" fmla="*/ 8242 w 10000"/>
                  <a:gd name="connsiteY3" fmla="*/ 3124 h 10013"/>
                  <a:gd name="connsiteX4" fmla="*/ 5704 w 10000"/>
                  <a:gd name="connsiteY4" fmla="*/ 6250 h 10013"/>
                  <a:gd name="connsiteX5" fmla="*/ 3360 w 10000"/>
                  <a:gd name="connsiteY5" fmla="*/ 8543 h 10013"/>
                  <a:gd name="connsiteX6" fmla="*/ 2383 w 10000"/>
                  <a:gd name="connsiteY6" fmla="*/ 9374 h 10013"/>
                  <a:gd name="connsiteX7" fmla="*/ 2383 w 10000"/>
                  <a:gd name="connsiteY7" fmla="*/ 10000 h 10013"/>
                  <a:gd name="connsiteX8" fmla="*/ 431 w 10000"/>
                  <a:gd name="connsiteY8" fmla="*/ 9583 h 10013"/>
                  <a:gd name="connsiteX0" fmla="*/ 431 w 10000"/>
                  <a:gd name="connsiteY0" fmla="*/ 9583 h 9583"/>
                  <a:gd name="connsiteX1" fmla="*/ 40 w 10000"/>
                  <a:gd name="connsiteY1" fmla="*/ 7293 h 9583"/>
                  <a:gd name="connsiteX2" fmla="*/ 10000 w 10000"/>
                  <a:gd name="connsiteY2" fmla="*/ 0 h 9583"/>
                  <a:gd name="connsiteX3" fmla="*/ 8242 w 10000"/>
                  <a:gd name="connsiteY3" fmla="*/ 3124 h 9583"/>
                  <a:gd name="connsiteX4" fmla="*/ 5704 w 10000"/>
                  <a:gd name="connsiteY4" fmla="*/ 6250 h 9583"/>
                  <a:gd name="connsiteX5" fmla="*/ 3360 w 10000"/>
                  <a:gd name="connsiteY5" fmla="*/ 8543 h 9583"/>
                  <a:gd name="connsiteX6" fmla="*/ 2383 w 10000"/>
                  <a:gd name="connsiteY6" fmla="*/ 9374 h 9583"/>
                  <a:gd name="connsiteX7" fmla="*/ 431 w 10000"/>
                  <a:gd name="connsiteY7" fmla="*/ 9583 h 9583"/>
                  <a:gd name="connsiteX0" fmla="*/ 2343 w 9960"/>
                  <a:gd name="connsiteY0" fmla="*/ 9782 h 9782"/>
                  <a:gd name="connsiteX1" fmla="*/ 0 w 9960"/>
                  <a:gd name="connsiteY1" fmla="*/ 7610 h 9782"/>
                  <a:gd name="connsiteX2" fmla="*/ 9960 w 9960"/>
                  <a:gd name="connsiteY2" fmla="*/ 0 h 9782"/>
                  <a:gd name="connsiteX3" fmla="*/ 8202 w 9960"/>
                  <a:gd name="connsiteY3" fmla="*/ 3260 h 9782"/>
                  <a:gd name="connsiteX4" fmla="*/ 5664 w 9960"/>
                  <a:gd name="connsiteY4" fmla="*/ 6522 h 9782"/>
                  <a:gd name="connsiteX5" fmla="*/ 3320 w 9960"/>
                  <a:gd name="connsiteY5" fmla="*/ 8915 h 9782"/>
                  <a:gd name="connsiteX6" fmla="*/ 2343 w 9960"/>
                  <a:gd name="connsiteY6" fmla="*/ 9782 h 9782"/>
                  <a:gd name="connsiteX0" fmla="*/ 2352 w 10000"/>
                  <a:gd name="connsiteY0" fmla="*/ 10000 h 10000"/>
                  <a:gd name="connsiteX1" fmla="*/ 0 w 10000"/>
                  <a:gd name="connsiteY1" fmla="*/ 7780 h 10000"/>
                  <a:gd name="connsiteX2" fmla="*/ 10000 w 10000"/>
                  <a:gd name="connsiteY2" fmla="*/ 0 h 10000"/>
                  <a:gd name="connsiteX3" fmla="*/ 8235 w 10000"/>
                  <a:gd name="connsiteY3" fmla="*/ 3333 h 10000"/>
                  <a:gd name="connsiteX4" fmla="*/ 5687 w 10000"/>
                  <a:gd name="connsiteY4" fmla="*/ 6667 h 10000"/>
                  <a:gd name="connsiteX5" fmla="*/ 2352 w 10000"/>
                  <a:gd name="connsiteY5" fmla="*/ 10000 h 10000"/>
                  <a:gd name="connsiteX0" fmla="*/ 2352 w 10000"/>
                  <a:gd name="connsiteY0" fmla="*/ 10000 h 10000"/>
                  <a:gd name="connsiteX1" fmla="*/ 0 w 10000"/>
                  <a:gd name="connsiteY1" fmla="*/ 7780 h 10000"/>
                  <a:gd name="connsiteX2" fmla="*/ 10000 w 10000"/>
                  <a:gd name="connsiteY2" fmla="*/ 0 h 10000"/>
                  <a:gd name="connsiteX3" fmla="*/ 8235 w 10000"/>
                  <a:gd name="connsiteY3" fmla="*/ 3333 h 10000"/>
                  <a:gd name="connsiteX4" fmla="*/ 2352 w 10000"/>
                  <a:gd name="connsiteY4" fmla="*/ 10000 h 10000"/>
                  <a:gd name="connsiteX0" fmla="*/ 2352 w 10017"/>
                  <a:gd name="connsiteY0" fmla="*/ 10000 h 10000"/>
                  <a:gd name="connsiteX1" fmla="*/ 0 w 10017"/>
                  <a:gd name="connsiteY1" fmla="*/ 7780 h 10000"/>
                  <a:gd name="connsiteX2" fmla="*/ 10000 w 10017"/>
                  <a:gd name="connsiteY2" fmla="*/ 0 h 10000"/>
                  <a:gd name="connsiteX3" fmla="*/ 2352 w 10017"/>
                  <a:gd name="connsiteY3" fmla="*/ 10000 h 10000"/>
                  <a:gd name="connsiteX0" fmla="*/ 2352 w 10017"/>
                  <a:gd name="connsiteY0" fmla="*/ 10000 h 10000"/>
                  <a:gd name="connsiteX1" fmla="*/ 0 w 10017"/>
                  <a:gd name="connsiteY1" fmla="*/ 7780 h 10000"/>
                  <a:gd name="connsiteX2" fmla="*/ 10000 w 10017"/>
                  <a:gd name="connsiteY2" fmla="*/ 0 h 10000"/>
                  <a:gd name="connsiteX3" fmla="*/ 2352 w 10017"/>
                  <a:gd name="connsiteY3" fmla="*/ 10000 h 10000"/>
                  <a:gd name="connsiteX0" fmla="*/ 2352 w 10000"/>
                  <a:gd name="connsiteY0" fmla="*/ 10000 h 10000"/>
                  <a:gd name="connsiteX1" fmla="*/ 0 w 10000"/>
                  <a:gd name="connsiteY1" fmla="*/ 7780 h 10000"/>
                  <a:gd name="connsiteX2" fmla="*/ 10000 w 10000"/>
                  <a:gd name="connsiteY2" fmla="*/ 0 h 10000"/>
                  <a:gd name="connsiteX3" fmla="*/ 2352 w 10000"/>
                  <a:gd name="connsiteY3" fmla="*/ 10000 h 10000"/>
                  <a:gd name="connsiteX0" fmla="*/ 2068 w 9716"/>
                  <a:gd name="connsiteY0" fmla="*/ 10000 h 10523"/>
                  <a:gd name="connsiteX1" fmla="*/ 0 w 9716"/>
                  <a:gd name="connsiteY1" fmla="*/ 9000 h 10523"/>
                  <a:gd name="connsiteX2" fmla="*/ 9716 w 9716"/>
                  <a:gd name="connsiteY2" fmla="*/ 0 h 10523"/>
                  <a:gd name="connsiteX3" fmla="*/ 2068 w 9716"/>
                  <a:gd name="connsiteY3" fmla="*/ 10000 h 10523"/>
                  <a:gd name="connsiteX0" fmla="*/ 2135 w 10007"/>
                  <a:gd name="connsiteY0" fmla="*/ 9503 h 10000"/>
                  <a:gd name="connsiteX1" fmla="*/ 7 w 10007"/>
                  <a:gd name="connsiteY1" fmla="*/ 8553 h 10000"/>
                  <a:gd name="connsiteX2" fmla="*/ 10007 w 10007"/>
                  <a:gd name="connsiteY2" fmla="*/ 0 h 10000"/>
                  <a:gd name="connsiteX3" fmla="*/ 2135 w 10007"/>
                  <a:gd name="connsiteY3" fmla="*/ 9503 h 10000"/>
                  <a:gd name="connsiteX0" fmla="*/ 2135 w 10007"/>
                  <a:gd name="connsiteY0" fmla="*/ 9503 h 9503"/>
                  <a:gd name="connsiteX1" fmla="*/ 7 w 10007"/>
                  <a:gd name="connsiteY1" fmla="*/ 8553 h 9503"/>
                  <a:gd name="connsiteX2" fmla="*/ 10007 w 10007"/>
                  <a:gd name="connsiteY2" fmla="*/ 0 h 9503"/>
                  <a:gd name="connsiteX3" fmla="*/ 2135 w 10007"/>
                  <a:gd name="connsiteY3" fmla="*/ 9503 h 9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7" h="9503">
                    <a:moveTo>
                      <a:pt x="2135" y="9503"/>
                    </a:moveTo>
                    <a:lnTo>
                      <a:pt x="7" y="8553"/>
                    </a:lnTo>
                    <a:cubicBezTo>
                      <a:pt x="-247" y="6300"/>
                      <a:pt x="5668" y="388"/>
                      <a:pt x="10007" y="0"/>
                    </a:cubicBezTo>
                    <a:cubicBezTo>
                      <a:pt x="9386" y="3514"/>
                      <a:pt x="3802" y="8078"/>
                      <a:pt x="2135" y="9503"/>
                    </a:cubicBezTo>
                    <a:close/>
                  </a:path>
                </a:pathLst>
              </a:custGeom>
              <a:solidFill>
                <a:srgbClr val="5DAF82">
                  <a:alpha val="38039"/>
                </a:srgbClr>
              </a:solidFill>
              <a:ln w="3175">
                <a:solidFill>
                  <a:srgbClr val="A8C8C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0" name="Freeform 36"/>
              <p:cNvSpPr>
                <a:spLocks/>
              </p:cNvSpPr>
              <p:nvPr/>
            </p:nvSpPr>
            <p:spPr bwMode="ltGray">
              <a:xfrm rot="2153680">
                <a:off x="6619075" y="1719830"/>
                <a:ext cx="190326" cy="320104"/>
              </a:xfrm>
              <a:custGeom>
                <a:avLst/>
                <a:gdLst>
                  <a:gd name="T0" fmla="*/ 3 w 46"/>
                  <a:gd name="T1" fmla="*/ 44 h 47"/>
                  <a:gd name="T2" fmla="*/ 1 w 46"/>
                  <a:gd name="T3" fmla="*/ 33 h 47"/>
                  <a:gd name="T4" fmla="*/ 6 w 46"/>
                  <a:gd name="T5" fmla="*/ 22 h 47"/>
                  <a:gd name="T6" fmla="*/ 10 w 46"/>
                  <a:gd name="T7" fmla="*/ 16 h 47"/>
                  <a:gd name="T8" fmla="*/ 24 w 46"/>
                  <a:gd name="T9" fmla="*/ 5 h 47"/>
                  <a:gd name="T10" fmla="*/ 31 w 46"/>
                  <a:gd name="T11" fmla="*/ 2 h 47"/>
                  <a:gd name="T12" fmla="*/ 38 w 46"/>
                  <a:gd name="T13" fmla="*/ 0 h 47"/>
                  <a:gd name="T14" fmla="*/ 46 w 46"/>
                  <a:gd name="T15" fmla="*/ 0 h 47"/>
                  <a:gd name="T16" fmla="*/ 39 w 46"/>
                  <a:gd name="T17" fmla="*/ 15 h 47"/>
                  <a:gd name="T18" fmla="*/ 27 w 46"/>
                  <a:gd name="T19" fmla="*/ 30 h 47"/>
                  <a:gd name="T20" fmla="*/ 17 w 46"/>
                  <a:gd name="T21" fmla="*/ 41 h 47"/>
                  <a:gd name="T22" fmla="*/ 13 w 46"/>
                  <a:gd name="T23" fmla="*/ 45 h 47"/>
                  <a:gd name="T24" fmla="*/ 12 w 46"/>
                  <a:gd name="T25" fmla="*/ 47 h 47"/>
                  <a:gd name="T26" fmla="*/ 9 w 46"/>
                  <a:gd name="T27" fmla="*/ 46 h 47"/>
                  <a:gd name="T28" fmla="*/ 3 w 46"/>
                  <a:gd name="T29" fmla="*/ 44 h 47"/>
                  <a:gd name="connsiteX0" fmla="*/ 480 w 9828"/>
                  <a:gd name="connsiteY0" fmla="*/ 9515 h 10153"/>
                  <a:gd name="connsiteX1" fmla="*/ 45 w 9828"/>
                  <a:gd name="connsiteY1" fmla="*/ 7174 h 10153"/>
                  <a:gd name="connsiteX2" fmla="*/ 1132 w 9828"/>
                  <a:gd name="connsiteY2" fmla="*/ 4834 h 10153"/>
                  <a:gd name="connsiteX3" fmla="*/ 2002 w 9828"/>
                  <a:gd name="connsiteY3" fmla="*/ 3557 h 10153"/>
                  <a:gd name="connsiteX4" fmla="*/ 5045 w 9828"/>
                  <a:gd name="connsiteY4" fmla="*/ 1217 h 10153"/>
                  <a:gd name="connsiteX5" fmla="*/ 6567 w 9828"/>
                  <a:gd name="connsiteY5" fmla="*/ 579 h 10153"/>
                  <a:gd name="connsiteX6" fmla="*/ 9828 w 9828"/>
                  <a:gd name="connsiteY6" fmla="*/ 153 h 10153"/>
                  <a:gd name="connsiteX7" fmla="*/ 8306 w 9828"/>
                  <a:gd name="connsiteY7" fmla="*/ 3344 h 10153"/>
                  <a:gd name="connsiteX8" fmla="*/ 5698 w 9828"/>
                  <a:gd name="connsiteY8" fmla="*/ 6536 h 10153"/>
                  <a:gd name="connsiteX9" fmla="*/ 3524 w 9828"/>
                  <a:gd name="connsiteY9" fmla="*/ 8876 h 10153"/>
                  <a:gd name="connsiteX10" fmla="*/ 2654 w 9828"/>
                  <a:gd name="connsiteY10" fmla="*/ 9727 h 10153"/>
                  <a:gd name="connsiteX11" fmla="*/ 2437 w 9828"/>
                  <a:gd name="connsiteY11" fmla="*/ 10153 h 10153"/>
                  <a:gd name="connsiteX12" fmla="*/ 1785 w 9828"/>
                  <a:gd name="connsiteY12" fmla="*/ 9940 h 10153"/>
                  <a:gd name="connsiteX13" fmla="*/ 480 w 9828"/>
                  <a:gd name="connsiteY13" fmla="*/ 9515 h 10153"/>
                  <a:gd name="connsiteX0" fmla="*/ 488 w 10000"/>
                  <a:gd name="connsiteY0" fmla="*/ 9586 h 10214"/>
                  <a:gd name="connsiteX1" fmla="*/ 46 w 10000"/>
                  <a:gd name="connsiteY1" fmla="*/ 7280 h 10214"/>
                  <a:gd name="connsiteX2" fmla="*/ 1152 w 10000"/>
                  <a:gd name="connsiteY2" fmla="*/ 4975 h 10214"/>
                  <a:gd name="connsiteX3" fmla="*/ 2037 w 10000"/>
                  <a:gd name="connsiteY3" fmla="*/ 3717 h 10214"/>
                  <a:gd name="connsiteX4" fmla="*/ 5133 w 10000"/>
                  <a:gd name="connsiteY4" fmla="*/ 1413 h 10214"/>
                  <a:gd name="connsiteX5" fmla="*/ 6682 w 10000"/>
                  <a:gd name="connsiteY5" fmla="*/ 784 h 10214"/>
                  <a:gd name="connsiteX6" fmla="*/ 8507 w 10000"/>
                  <a:gd name="connsiteY6" fmla="*/ 111 h 10214"/>
                  <a:gd name="connsiteX7" fmla="*/ 10000 w 10000"/>
                  <a:gd name="connsiteY7" fmla="*/ 365 h 10214"/>
                  <a:gd name="connsiteX8" fmla="*/ 8451 w 10000"/>
                  <a:gd name="connsiteY8" fmla="*/ 3508 h 10214"/>
                  <a:gd name="connsiteX9" fmla="*/ 5798 w 10000"/>
                  <a:gd name="connsiteY9" fmla="*/ 6652 h 10214"/>
                  <a:gd name="connsiteX10" fmla="*/ 3586 w 10000"/>
                  <a:gd name="connsiteY10" fmla="*/ 8956 h 10214"/>
                  <a:gd name="connsiteX11" fmla="*/ 2700 w 10000"/>
                  <a:gd name="connsiteY11" fmla="*/ 9794 h 10214"/>
                  <a:gd name="connsiteX12" fmla="*/ 2480 w 10000"/>
                  <a:gd name="connsiteY12" fmla="*/ 10214 h 10214"/>
                  <a:gd name="connsiteX13" fmla="*/ 1816 w 10000"/>
                  <a:gd name="connsiteY13" fmla="*/ 10004 h 10214"/>
                  <a:gd name="connsiteX14" fmla="*/ 488 w 10000"/>
                  <a:gd name="connsiteY14" fmla="*/ 9586 h 10214"/>
                  <a:gd name="connsiteX0" fmla="*/ 488 w 10000"/>
                  <a:gd name="connsiteY0" fmla="*/ 9586 h 10214"/>
                  <a:gd name="connsiteX1" fmla="*/ 46 w 10000"/>
                  <a:gd name="connsiteY1" fmla="*/ 7280 h 10214"/>
                  <a:gd name="connsiteX2" fmla="*/ 1152 w 10000"/>
                  <a:gd name="connsiteY2" fmla="*/ 4975 h 10214"/>
                  <a:gd name="connsiteX3" fmla="*/ 2037 w 10000"/>
                  <a:gd name="connsiteY3" fmla="*/ 3717 h 10214"/>
                  <a:gd name="connsiteX4" fmla="*/ 6682 w 10000"/>
                  <a:gd name="connsiteY4" fmla="*/ 784 h 10214"/>
                  <a:gd name="connsiteX5" fmla="*/ 8507 w 10000"/>
                  <a:gd name="connsiteY5" fmla="*/ 111 h 10214"/>
                  <a:gd name="connsiteX6" fmla="*/ 10000 w 10000"/>
                  <a:gd name="connsiteY6" fmla="*/ 365 h 10214"/>
                  <a:gd name="connsiteX7" fmla="*/ 8451 w 10000"/>
                  <a:gd name="connsiteY7" fmla="*/ 3508 h 10214"/>
                  <a:gd name="connsiteX8" fmla="*/ 5798 w 10000"/>
                  <a:gd name="connsiteY8" fmla="*/ 6652 h 10214"/>
                  <a:gd name="connsiteX9" fmla="*/ 3586 w 10000"/>
                  <a:gd name="connsiteY9" fmla="*/ 8956 h 10214"/>
                  <a:gd name="connsiteX10" fmla="*/ 2700 w 10000"/>
                  <a:gd name="connsiteY10" fmla="*/ 9794 h 10214"/>
                  <a:gd name="connsiteX11" fmla="*/ 2480 w 10000"/>
                  <a:gd name="connsiteY11" fmla="*/ 10214 h 10214"/>
                  <a:gd name="connsiteX12" fmla="*/ 1816 w 10000"/>
                  <a:gd name="connsiteY12" fmla="*/ 10004 h 10214"/>
                  <a:gd name="connsiteX13" fmla="*/ 488 w 10000"/>
                  <a:gd name="connsiteY13" fmla="*/ 9586 h 10214"/>
                  <a:gd name="connsiteX0" fmla="*/ 488 w 10000"/>
                  <a:gd name="connsiteY0" fmla="*/ 9586 h 10214"/>
                  <a:gd name="connsiteX1" fmla="*/ 46 w 10000"/>
                  <a:gd name="connsiteY1" fmla="*/ 7280 h 10214"/>
                  <a:gd name="connsiteX2" fmla="*/ 1152 w 10000"/>
                  <a:gd name="connsiteY2" fmla="*/ 4975 h 10214"/>
                  <a:gd name="connsiteX3" fmla="*/ 6682 w 10000"/>
                  <a:gd name="connsiteY3" fmla="*/ 784 h 10214"/>
                  <a:gd name="connsiteX4" fmla="*/ 8507 w 10000"/>
                  <a:gd name="connsiteY4" fmla="*/ 111 h 10214"/>
                  <a:gd name="connsiteX5" fmla="*/ 10000 w 10000"/>
                  <a:gd name="connsiteY5" fmla="*/ 365 h 10214"/>
                  <a:gd name="connsiteX6" fmla="*/ 8451 w 10000"/>
                  <a:gd name="connsiteY6" fmla="*/ 3508 h 10214"/>
                  <a:gd name="connsiteX7" fmla="*/ 5798 w 10000"/>
                  <a:gd name="connsiteY7" fmla="*/ 6652 h 10214"/>
                  <a:gd name="connsiteX8" fmla="*/ 3586 w 10000"/>
                  <a:gd name="connsiteY8" fmla="*/ 8956 h 10214"/>
                  <a:gd name="connsiteX9" fmla="*/ 2700 w 10000"/>
                  <a:gd name="connsiteY9" fmla="*/ 9794 h 10214"/>
                  <a:gd name="connsiteX10" fmla="*/ 2480 w 10000"/>
                  <a:gd name="connsiteY10" fmla="*/ 10214 h 10214"/>
                  <a:gd name="connsiteX11" fmla="*/ 1816 w 10000"/>
                  <a:gd name="connsiteY11" fmla="*/ 10004 h 10214"/>
                  <a:gd name="connsiteX12" fmla="*/ 488 w 10000"/>
                  <a:gd name="connsiteY12" fmla="*/ 9586 h 10214"/>
                  <a:gd name="connsiteX0" fmla="*/ 488 w 10000"/>
                  <a:gd name="connsiteY0" fmla="*/ 9586 h 10214"/>
                  <a:gd name="connsiteX1" fmla="*/ 46 w 10000"/>
                  <a:gd name="connsiteY1" fmla="*/ 7280 h 10214"/>
                  <a:gd name="connsiteX2" fmla="*/ 1152 w 10000"/>
                  <a:gd name="connsiteY2" fmla="*/ 4975 h 10214"/>
                  <a:gd name="connsiteX3" fmla="*/ 8507 w 10000"/>
                  <a:gd name="connsiteY3" fmla="*/ 111 h 10214"/>
                  <a:gd name="connsiteX4" fmla="*/ 10000 w 10000"/>
                  <a:gd name="connsiteY4" fmla="*/ 365 h 10214"/>
                  <a:gd name="connsiteX5" fmla="*/ 8451 w 10000"/>
                  <a:gd name="connsiteY5" fmla="*/ 3508 h 10214"/>
                  <a:gd name="connsiteX6" fmla="*/ 5798 w 10000"/>
                  <a:gd name="connsiteY6" fmla="*/ 6652 h 10214"/>
                  <a:gd name="connsiteX7" fmla="*/ 3586 w 10000"/>
                  <a:gd name="connsiteY7" fmla="*/ 8956 h 10214"/>
                  <a:gd name="connsiteX8" fmla="*/ 2700 w 10000"/>
                  <a:gd name="connsiteY8" fmla="*/ 9794 h 10214"/>
                  <a:gd name="connsiteX9" fmla="*/ 2480 w 10000"/>
                  <a:gd name="connsiteY9" fmla="*/ 10214 h 10214"/>
                  <a:gd name="connsiteX10" fmla="*/ 1816 w 10000"/>
                  <a:gd name="connsiteY10" fmla="*/ 10004 h 10214"/>
                  <a:gd name="connsiteX11" fmla="*/ 488 w 10000"/>
                  <a:gd name="connsiteY11" fmla="*/ 9586 h 10214"/>
                  <a:gd name="connsiteX0" fmla="*/ 488 w 10000"/>
                  <a:gd name="connsiteY0" fmla="*/ 9586 h 10214"/>
                  <a:gd name="connsiteX1" fmla="*/ 46 w 10000"/>
                  <a:gd name="connsiteY1" fmla="*/ 7280 h 10214"/>
                  <a:gd name="connsiteX2" fmla="*/ 8507 w 10000"/>
                  <a:gd name="connsiteY2" fmla="*/ 111 h 10214"/>
                  <a:gd name="connsiteX3" fmla="*/ 10000 w 10000"/>
                  <a:gd name="connsiteY3" fmla="*/ 365 h 10214"/>
                  <a:gd name="connsiteX4" fmla="*/ 8451 w 10000"/>
                  <a:gd name="connsiteY4" fmla="*/ 3508 h 10214"/>
                  <a:gd name="connsiteX5" fmla="*/ 5798 w 10000"/>
                  <a:gd name="connsiteY5" fmla="*/ 6652 h 10214"/>
                  <a:gd name="connsiteX6" fmla="*/ 3586 w 10000"/>
                  <a:gd name="connsiteY6" fmla="*/ 8956 h 10214"/>
                  <a:gd name="connsiteX7" fmla="*/ 2700 w 10000"/>
                  <a:gd name="connsiteY7" fmla="*/ 9794 h 10214"/>
                  <a:gd name="connsiteX8" fmla="*/ 2480 w 10000"/>
                  <a:gd name="connsiteY8" fmla="*/ 10214 h 10214"/>
                  <a:gd name="connsiteX9" fmla="*/ 1816 w 10000"/>
                  <a:gd name="connsiteY9" fmla="*/ 10004 h 10214"/>
                  <a:gd name="connsiteX10" fmla="*/ 488 w 10000"/>
                  <a:gd name="connsiteY10" fmla="*/ 9586 h 10214"/>
                  <a:gd name="connsiteX0" fmla="*/ 0 w 9512"/>
                  <a:gd name="connsiteY0" fmla="*/ 9586 h 10214"/>
                  <a:gd name="connsiteX1" fmla="*/ 8019 w 9512"/>
                  <a:gd name="connsiteY1" fmla="*/ 111 h 10214"/>
                  <a:gd name="connsiteX2" fmla="*/ 9512 w 9512"/>
                  <a:gd name="connsiteY2" fmla="*/ 365 h 10214"/>
                  <a:gd name="connsiteX3" fmla="*/ 7963 w 9512"/>
                  <a:gd name="connsiteY3" fmla="*/ 3508 h 10214"/>
                  <a:gd name="connsiteX4" fmla="*/ 5310 w 9512"/>
                  <a:gd name="connsiteY4" fmla="*/ 6652 h 10214"/>
                  <a:gd name="connsiteX5" fmla="*/ 3098 w 9512"/>
                  <a:gd name="connsiteY5" fmla="*/ 8956 h 10214"/>
                  <a:gd name="connsiteX6" fmla="*/ 2212 w 9512"/>
                  <a:gd name="connsiteY6" fmla="*/ 9794 h 10214"/>
                  <a:gd name="connsiteX7" fmla="*/ 1992 w 9512"/>
                  <a:gd name="connsiteY7" fmla="*/ 10214 h 10214"/>
                  <a:gd name="connsiteX8" fmla="*/ 1328 w 9512"/>
                  <a:gd name="connsiteY8" fmla="*/ 10004 h 10214"/>
                  <a:gd name="connsiteX9" fmla="*/ 0 w 9512"/>
                  <a:gd name="connsiteY9" fmla="*/ 9586 h 10214"/>
                  <a:gd name="connsiteX0" fmla="*/ 238 w 10238"/>
                  <a:gd name="connsiteY0" fmla="*/ 9385 h 10308"/>
                  <a:gd name="connsiteX1" fmla="*/ 8668 w 10238"/>
                  <a:gd name="connsiteY1" fmla="*/ 109 h 10308"/>
                  <a:gd name="connsiteX2" fmla="*/ 10238 w 10238"/>
                  <a:gd name="connsiteY2" fmla="*/ 357 h 10308"/>
                  <a:gd name="connsiteX3" fmla="*/ 8610 w 10238"/>
                  <a:gd name="connsiteY3" fmla="*/ 3435 h 10308"/>
                  <a:gd name="connsiteX4" fmla="*/ 5820 w 10238"/>
                  <a:gd name="connsiteY4" fmla="*/ 6513 h 10308"/>
                  <a:gd name="connsiteX5" fmla="*/ 3495 w 10238"/>
                  <a:gd name="connsiteY5" fmla="*/ 8768 h 10308"/>
                  <a:gd name="connsiteX6" fmla="*/ 2563 w 10238"/>
                  <a:gd name="connsiteY6" fmla="*/ 9589 h 10308"/>
                  <a:gd name="connsiteX7" fmla="*/ 2332 w 10238"/>
                  <a:gd name="connsiteY7" fmla="*/ 10000 h 10308"/>
                  <a:gd name="connsiteX8" fmla="*/ 238 w 10238"/>
                  <a:gd name="connsiteY8" fmla="*/ 9385 h 10308"/>
                  <a:gd name="connsiteX0" fmla="*/ 221 w 10221"/>
                  <a:gd name="connsiteY0" fmla="*/ 9385 h 10171"/>
                  <a:gd name="connsiteX1" fmla="*/ 8651 w 10221"/>
                  <a:gd name="connsiteY1" fmla="*/ 109 h 10171"/>
                  <a:gd name="connsiteX2" fmla="*/ 10221 w 10221"/>
                  <a:gd name="connsiteY2" fmla="*/ 357 h 10171"/>
                  <a:gd name="connsiteX3" fmla="*/ 8593 w 10221"/>
                  <a:gd name="connsiteY3" fmla="*/ 3435 h 10171"/>
                  <a:gd name="connsiteX4" fmla="*/ 5803 w 10221"/>
                  <a:gd name="connsiteY4" fmla="*/ 6513 h 10171"/>
                  <a:gd name="connsiteX5" fmla="*/ 3478 w 10221"/>
                  <a:gd name="connsiteY5" fmla="*/ 8768 h 10171"/>
                  <a:gd name="connsiteX6" fmla="*/ 2546 w 10221"/>
                  <a:gd name="connsiteY6" fmla="*/ 9589 h 10171"/>
                  <a:gd name="connsiteX7" fmla="*/ 221 w 10221"/>
                  <a:gd name="connsiteY7" fmla="*/ 9385 h 10171"/>
                  <a:gd name="connsiteX0" fmla="*/ 0 w 10000"/>
                  <a:gd name="connsiteY0" fmla="*/ 9385 h 9385"/>
                  <a:gd name="connsiteX1" fmla="*/ 8430 w 10000"/>
                  <a:gd name="connsiteY1" fmla="*/ 109 h 9385"/>
                  <a:gd name="connsiteX2" fmla="*/ 10000 w 10000"/>
                  <a:gd name="connsiteY2" fmla="*/ 357 h 9385"/>
                  <a:gd name="connsiteX3" fmla="*/ 8372 w 10000"/>
                  <a:gd name="connsiteY3" fmla="*/ 3435 h 9385"/>
                  <a:gd name="connsiteX4" fmla="*/ 5582 w 10000"/>
                  <a:gd name="connsiteY4" fmla="*/ 6513 h 9385"/>
                  <a:gd name="connsiteX5" fmla="*/ 3257 w 10000"/>
                  <a:gd name="connsiteY5" fmla="*/ 8768 h 9385"/>
                  <a:gd name="connsiteX6" fmla="*/ 0 w 10000"/>
                  <a:gd name="connsiteY6" fmla="*/ 9385 h 9385"/>
                  <a:gd name="connsiteX0" fmla="*/ 0 w 10000"/>
                  <a:gd name="connsiteY0" fmla="*/ 10000 h 10000"/>
                  <a:gd name="connsiteX1" fmla="*/ 8430 w 10000"/>
                  <a:gd name="connsiteY1" fmla="*/ 116 h 10000"/>
                  <a:gd name="connsiteX2" fmla="*/ 10000 w 10000"/>
                  <a:gd name="connsiteY2" fmla="*/ 380 h 10000"/>
                  <a:gd name="connsiteX3" fmla="*/ 8372 w 10000"/>
                  <a:gd name="connsiteY3" fmla="*/ 3660 h 10000"/>
                  <a:gd name="connsiteX4" fmla="*/ 3257 w 10000"/>
                  <a:gd name="connsiteY4" fmla="*/ 9343 h 10000"/>
                  <a:gd name="connsiteX5" fmla="*/ 0 w 10000"/>
                  <a:gd name="connsiteY5" fmla="*/ 10000 h 10000"/>
                  <a:gd name="connsiteX0" fmla="*/ 0 w 10000"/>
                  <a:gd name="connsiteY0" fmla="*/ 10000 h 10000"/>
                  <a:gd name="connsiteX1" fmla="*/ 8430 w 10000"/>
                  <a:gd name="connsiteY1" fmla="*/ 116 h 10000"/>
                  <a:gd name="connsiteX2" fmla="*/ 10000 w 10000"/>
                  <a:gd name="connsiteY2" fmla="*/ 380 h 10000"/>
                  <a:gd name="connsiteX3" fmla="*/ 3257 w 10000"/>
                  <a:gd name="connsiteY3" fmla="*/ 9343 h 10000"/>
                  <a:gd name="connsiteX4" fmla="*/ 0 w 10000"/>
                  <a:gd name="connsiteY4" fmla="*/ 10000 h 10000"/>
                  <a:gd name="connsiteX0" fmla="*/ 0 w 8477"/>
                  <a:gd name="connsiteY0" fmla="*/ 9886 h 9886"/>
                  <a:gd name="connsiteX1" fmla="*/ 8430 w 8477"/>
                  <a:gd name="connsiteY1" fmla="*/ 2 h 9886"/>
                  <a:gd name="connsiteX2" fmla="*/ 3257 w 8477"/>
                  <a:gd name="connsiteY2" fmla="*/ 9229 h 9886"/>
                  <a:gd name="connsiteX3" fmla="*/ 0 w 8477"/>
                  <a:gd name="connsiteY3" fmla="*/ 9886 h 9886"/>
                  <a:gd name="connsiteX0" fmla="*/ 0 w 10000"/>
                  <a:gd name="connsiteY0" fmla="*/ 10000 h 10000"/>
                  <a:gd name="connsiteX1" fmla="*/ 9945 w 10000"/>
                  <a:gd name="connsiteY1" fmla="*/ 2 h 10000"/>
                  <a:gd name="connsiteX2" fmla="*/ 3842 w 10000"/>
                  <a:gd name="connsiteY2" fmla="*/ 9335 h 10000"/>
                  <a:gd name="connsiteX3" fmla="*/ 0 w 10000"/>
                  <a:gd name="connsiteY3" fmla="*/ 10000 h 10000"/>
                  <a:gd name="connsiteX0" fmla="*/ 0 w 10590"/>
                  <a:gd name="connsiteY0" fmla="*/ 9998 h 9998"/>
                  <a:gd name="connsiteX1" fmla="*/ 9945 w 10590"/>
                  <a:gd name="connsiteY1" fmla="*/ 0 h 9998"/>
                  <a:gd name="connsiteX2" fmla="*/ 3842 w 10590"/>
                  <a:gd name="connsiteY2" fmla="*/ 9333 h 9998"/>
                  <a:gd name="connsiteX3" fmla="*/ 0 w 10590"/>
                  <a:gd name="connsiteY3" fmla="*/ 9998 h 9998"/>
                  <a:gd name="connsiteX0" fmla="*/ 0 w 10112"/>
                  <a:gd name="connsiteY0" fmla="*/ 10000 h 10000"/>
                  <a:gd name="connsiteX1" fmla="*/ 9391 w 10112"/>
                  <a:gd name="connsiteY1" fmla="*/ 0 h 10000"/>
                  <a:gd name="connsiteX2" fmla="*/ 3628 w 10112"/>
                  <a:gd name="connsiteY2" fmla="*/ 9335 h 10000"/>
                  <a:gd name="connsiteX3" fmla="*/ 0 w 10112"/>
                  <a:gd name="connsiteY3" fmla="*/ 10000 h 10000"/>
                  <a:gd name="connsiteX0" fmla="*/ 25 w 10137"/>
                  <a:gd name="connsiteY0" fmla="*/ 10000 h 11069"/>
                  <a:gd name="connsiteX1" fmla="*/ 9416 w 10137"/>
                  <a:gd name="connsiteY1" fmla="*/ 0 h 11069"/>
                  <a:gd name="connsiteX2" fmla="*/ 3653 w 10137"/>
                  <a:gd name="connsiteY2" fmla="*/ 9335 h 11069"/>
                  <a:gd name="connsiteX3" fmla="*/ 25 w 10137"/>
                  <a:gd name="connsiteY3" fmla="*/ 10000 h 11069"/>
                  <a:gd name="connsiteX0" fmla="*/ 0 w 10112"/>
                  <a:gd name="connsiteY0" fmla="*/ 10000 h 10000"/>
                  <a:gd name="connsiteX1" fmla="*/ 9391 w 10112"/>
                  <a:gd name="connsiteY1" fmla="*/ 0 h 10000"/>
                  <a:gd name="connsiteX2" fmla="*/ 3628 w 10112"/>
                  <a:gd name="connsiteY2" fmla="*/ 9335 h 10000"/>
                  <a:gd name="connsiteX3" fmla="*/ 0 w 10112"/>
                  <a:gd name="connsiteY3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12" h="10000">
                    <a:moveTo>
                      <a:pt x="0" y="10000"/>
                    </a:moveTo>
                    <a:cubicBezTo>
                      <a:pt x="181" y="7598"/>
                      <a:pt x="5471" y="960"/>
                      <a:pt x="9391" y="0"/>
                    </a:cubicBezTo>
                    <a:cubicBezTo>
                      <a:pt x="12059" y="3199"/>
                      <a:pt x="6695" y="8551"/>
                      <a:pt x="3628" y="9335"/>
                    </a:cubicBezTo>
                    <a:lnTo>
                      <a:pt x="0" y="10000"/>
                    </a:lnTo>
                    <a:close/>
                  </a:path>
                </a:pathLst>
              </a:custGeom>
              <a:solidFill>
                <a:srgbClr val="5DAF82">
                  <a:alpha val="38039"/>
                </a:srgbClr>
              </a:solidFill>
              <a:ln w="3175">
                <a:solidFill>
                  <a:srgbClr val="A8C8C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148" name="Group 2197"/>
            <p:cNvGrpSpPr/>
            <p:nvPr/>
          </p:nvGrpSpPr>
          <p:grpSpPr bwMode="ltGray">
            <a:xfrm rot="177223" flipH="1" flipV="1">
              <a:off x="5810674" y="451904"/>
              <a:ext cx="350350" cy="388614"/>
              <a:chOff x="6761423" y="1131763"/>
              <a:chExt cx="395746" cy="530337"/>
            </a:xfrm>
          </p:grpSpPr>
          <p:sp>
            <p:nvSpPr>
              <p:cNvPr id="2263" name="Freeform 19"/>
              <p:cNvSpPr>
                <a:spLocks/>
              </p:cNvSpPr>
              <p:nvPr/>
            </p:nvSpPr>
            <p:spPr bwMode="ltGray">
              <a:xfrm>
                <a:off x="6827935" y="1181860"/>
                <a:ext cx="177527" cy="409856"/>
              </a:xfrm>
              <a:custGeom>
                <a:avLst/>
                <a:gdLst>
                  <a:gd name="T0" fmla="*/ 3 w 46"/>
                  <a:gd name="T1" fmla="*/ 51 h 52"/>
                  <a:gd name="T2" fmla="*/ 2 w 46"/>
                  <a:gd name="T3" fmla="*/ 41 h 52"/>
                  <a:gd name="T4" fmla="*/ 7 w 46"/>
                  <a:gd name="T5" fmla="*/ 29 h 52"/>
                  <a:gd name="T6" fmla="*/ 11 w 46"/>
                  <a:gd name="T7" fmla="*/ 23 h 52"/>
                  <a:gd name="T8" fmla="*/ 26 w 46"/>
                  <a:gd name="T9" fmla="*/ 9 h 52"/>
                  <a:gd name="T10" fmla="*/ 32 w 46"/>
                  <a:gd name="T11" fmla="*/ 5 h 52"/>
                  <a:gd name="T12" fmla="*/ 39 w 46"/>
                  <a:gd name="T13" fmla="*/ 2 h 52"/>
                  <a:gd name="T14" fmla="*/ 46 w 46"/>
                  <a:gd name="T15" fmla="*/ 0 h 52"/>
                  <a:gd name="T16" fmla="*/ 39 w 46"/>
                  <a:gd name="T17" fmla="*/ 16 h 52"/>
                  <a:gd name="T18" fmla="*/ 27 w 46"/>
                  <a:gd name="T19" fmla="*/ 33 h 52"/>
                  <a:gd name="T20" fmla="*/ 17 w 46"/>
                  <a:gd name="T21" fmla="*/ 45 h 52"/>
                  <a:gd name="T22" fmla="*/ 13 w 46"/>
                  <a:gd name="T23" fmla="*/ 50 h 52"/>
                  <a:gd name="T24" fmla="*/ 12 w 46"/>
                  <a:gd name="T25" fmla="*/ 52 h 52"/>
                  <a:gd name="T26" fmla="*/ 9 w 46"/>
                  <a:gd name="T27" fmla="*/ 52 h 52"/>
                  <a:gd name="T28" fmla="*/ 3 w 46"/>
                  <a:gd name="T29" fmla="*/ 51 h 52"/>
                  <a:gd name="connsiteX0" fmla="*/ 367 w 9715"/>
                  <a:gd name="connsiteY0" fmla="*/ 9880 h 10072"/>
                  <a:gd name="connsiteX1" fmla="*/ 150 w 9715"/>
                  <a:gd name="connsiteY1" fmla="*/ 7957 h 10072"/>
                  <a:gd name="connsiteX2" fmla="*/ 1237 w 9715"/>
                  <a:gd name="connsiteY2" fmla="*/ 5649 h 10072"/>
                  <a:gd name="connsiteX3" fmla="*/ 2106 w 9715"/>
                  <a:gd name="connsiteY3" fmla="*/ 4495 h 10072"/>
                  <a:gd name="connsiteX4" fmla="*/ 5367 w 9715"/>
                  <a:gd name="connsiteY4" fmla="*/ 1803 h 10072"/>
                  <a:gd name="connsiteX5" fmla="*/ 6672 w 9715"/>
                  <a:gd name="connsiteY5" fmla="*/ 1034 h 10072"/>
                  <a:gd name="connsiteX6" fmla="*/ 9715 w 9715"/>
                  <a:gd name="connsiteY6" fmla="*/ 72 h 10072"/>
                  <a:gd name="connsiteX7" fmla="*/ 8193 w 9715"/>
                  <a:gd name="connsiteY7" fmla="*/ 3149 h 10072"/>
                  <a:gd name="connsiteX8" fmla="*/ 5585 w 9715"/>
                  <a:gd name="connsiteY8" fmla="*/ 6418 h 10072"/>
                  <a:gd name="connsiteX9" fmla="*/ 3411 w 9715"/>
                  <a:gd name="connsiteY9" fmla="*/ 8726 h 10072"/>
                  <a:gd name="connsiteX10" fmla="*/ 2541 w 9715"/>
                  <a:gd name="connsiteY10" fmla="*/ 9687 h 10072"/>
                  <a:gd name="connsiteX11" fmla="*/ 2324 w 9715"/>
                  <a:gd name="connsiteY11" fmla="*/ 10072 h 10072"/>
                  <a:gd name="connsiteX12" fmla="*/ 1672 w 9715"/>
                  <a:gd name="connsiteY12" fmla="*/ 10072 h 10072"/>
                  <a:gd name="connsiteX13" fmla="*/ 367 w 9715"/>
                  <a:gd name="connsiteY13" fmla="*/ 9880 h 10072"/>
                  <a:gd name="connsiteX0" fmla="*/ 378 w 10000"/>
                  <a:gd name="connsiteY0" fmla="*/ 9766 h 9957"/>
                  <a:gd name="connsiteX1" fmla="*/ 154 w 10000"/>
                  <a:gd name="connsiteY1" fmla="*/ 7857 h 9957"/>
                  <a:gd name="connsiteX2" fmla="*/ 1273 w 10000"/>
                  <a:gd name="connsiteY2" fmla="*/ 5566 h 9957"/>
                  <a:gd name="connsiteX3" fmla="*/ 2168 w 10000"/>
                  <a:gd name="connsiteY3" fmla="*/ 4420 h 9957"/>
                  <a:gd name="connsiteX4" fmla="*/ 5524 w 10000"/>
                  <a:gd name="connsiteY4" fmla="*/ 1747 h 9957"/>
                  <a:gd name="connsiteX5" fmla="*/ 10000 w 10000"/>
                  <a:gd name="connsiteY5" fmla="*/ 28 h 9957"/>
                  <a:gd name="connsiteX6" fmla="*/ 8433 w 10000"/>
                  <a:gd name="connsiteY6" fmla="*/ 3083 h 9957"/>
                  <a:gd name="connsiteX7" fmla="*/ 5749 w 10000"/>
                  <a:gd name="connsiteY7" fmla="*/ 6329 h 9957"/>
                  <a:gd name="connsiteX8" fmla="*/ 3511 w 10000"/>
                  <a:gd name="connsiteY8" fmla="*/ 8621 h 9957"/>
                  <a:gd name="connsiteX9" fmla="*/ 2616 w 10000"/>
                  <a:gd name="connsiteY9" fmla="*/ 9575 h 9957"/>
                  <a:gd name="connsiteX10" fmla="*/ 2392 w 10000"/>
                  <a:gd name="connsiteY10" fmla="*/ 9957 h 9957"/>
                  <a:gd name="connsiteX11" fmla="*/ 1721 w 10000"/>
                  <a:gd name="connsiteY11" fmla="*/ 9957 h 9957"/>
                  <a:gd name="connsiteX12" fmla="*/ 378 w 10000"/>
                  <a:gd name="connsiteY12" fmla="*/ 9766 h 9957"/>
                  <a:gd name="connsiteX0" fmla="*/ 378 w 10000"/>
                  <a:gd name="connsiteY0" fmla="*/ 9780 h 9972"/>
                  <a:gd name="connsiteX1" fmla="*/ 154 w 10000"/>
                  <a:gd name="connsiteY1" fmla="*/ 7863 h 9972"/>
                  <a:gd name="connsiteX2" fmla="*/ 1273 w 10000"/>
                  <a:gd name="connsiteY2" fmla="*/ 5562 h 9972"/>
                  <a:gd name="connsiteX3" fmla="*/ 2168 w 10000"/>
                  <a:gd name="connsiteY3" fmla="*/ 4411 h 9972"/>
                  <a:gd name="connsiteX4" fmla="*/ 10000 w 10000"/>
                  <a:gd name="connsiteY4" fmla="*/ 0 h 9972"/>
                  <a:gd name="connsiteX5" fmla="*/ 8433 w 10000"/>
                  <a:gd name="connsiteY5" fmla="*/ 3068 h 9972"/>
                  <a:gd name="connsiteX6" fmla="*/ 5749 w 10000"/>
                  <a:gd name="connsiteY6" fmla="*/ 6328 h 9972"/>
                  <a:gd name="connsiteX7" fmla="*/ 3511 w 10000"/>
                  <a:gd name="connsiteY7" fmla="*/ 8630 h 9972"/>
                  <a:gd name="connsiteX8" fmla="*/ 2616 w 10000"/>
                  <a:gd name="connsiteY8" fmla="*/ 9588 h 9972"/>
                  <a:gd name="connsiteX9" fmla="*/ 2392 w 10000"/>
                  <a:gd name="connsiteY9" fmla="*/ 9972 h 9972"/>
                  <a:gd name="connsiteX10" fmla="*/ 1721 w 10000"/>
                  <a:gd name="connsiteY10" fmla="*/ 9972 h 9972"/>
                  <a:gd name="connsiteX11" fmla="*/ 378 w 10000"/>
                  <a:gd name="connsiteY11" fmla="*/ 9780 h 9972"/>
                  <a:gd name="connsiteX0" fmla="*/ 378 w 10000"/>
                  <a:gd name="connsiteY0" fmla="*/ 9807 h 10000"/>
                  <a:gd name="connsiteX1" fmla="*/ 154 w 10000"/>
                  <a:gd name="connsiteY1" fmla="*/ 7885 h 10000"/>
                  <a:gd name="connsiteX2" fmla="*/ 1273 w 10000"/>
                  <a:gd name="connsiteY2" fmla="*/ 5578 h 10000"/>
                  <a:gd name="connsiteX3" fmla="*/ 10000 w 10000"/>
                  <a:gd name="connsiteY3" fmla="*/ 0 h 10000"/>
                  <a:gd name="connsiteX4" fmla="*/ 8433 w 10000"/>
                  <a:gd name="connsiteY4" fmla="*/ 3077 h 10000"/>
                  <a:gd name="connsiteX5" fmla="*/ 5749 w 10000"/>
                  <a:gd name="connsiteY5" fmla="*/ 6346 h 10000"/>
                  <a:gd name="connsiteX6" fmla="*/ 3511 w 10000"/>
                  <a:gd name="connsiteY6" fmla="*/ 8654 h 10000"/>
                  <a:gd name="connsiteX7" fmla="*/ 2616 w 10000"/>
                  <a:gd name="connsiteY7" fmla="*/ 9615 h 10000"/>
                  <a:gd name="connsiteX8" fmla="*/ 2392 w 10000"/>
                  <a:gd name="connsiteY8" fmla="*/ 10000 h 10000"/>
                  <a:gd name="connsiteX9" fmla="*/ 1721 w 10000"/>
                  <a:gd name="connsiteY9" fmla="*/ 10000 h 10000"/>
                  <a:gd name="connsiteX10" fmla="*/ 378 w 10000"/>
                  <a:gd name="connsiteY10" fmla="*/ 9807 h 10000"/>
                  <a:gd name="connsiteX0" fmla="*/ 378 w 10000"/>
                  <a:gd name="connsiteY0" fmla="*/ 9807 h 10000"/>
                  <a:gd name="connsiteX1" fmla="*/ 154 w 10000"/>
                  <a:gd name="connsiteY1" fmla="*/ 7885 h 10000"/>
                  <a:gd name="connsiteX2" fmla="*/ 10000 w 10000"/>
                  <a:gd name="connsiteY2" fmla="*/ 0 h 10000"/>
                  <a:gd name="connsiteX3" fmla="*/ 8433 w 10000"/>
                  <a:gd name="connsiteY3" fmla="*/ 3077 h 10000"/>
                  <a:gd name="connsiteX4" fmla="*/ 5749 w 10000"/>
                  <a:gd name="connsiteY4" fmla="*/ 6346 h 10000"/>
                  <a:gd name="connsiteX5" fmla="*/ 3511 w 10000"/>
                  <a:gd name="connsiteY5" fmla="*/ 8654 h 10000"/>
                  <a:gd name="connsiteX6" fmla="*/ 2616 w 10000"/>
                  <a:gd name="connsiteY6" fmla="*/ 9615 h 10000"/>
                  <a:gd name="connsiteX7" fmla="*/ 2392 w 10000"/>
                  <a:gd name="connsiteY7" fmla="*/ 10000 h 10000"/>
                  <a:gd name="connsiteX8" fmla="*/ 1721 w 10000"/>
                  <a:gd name="connsiteY8" fmla="*/ 10000 h 10000"/>
                  <a:gd name="connsiteX9" fmla="*/ 378 w 10000"/>
                  <a:gd name="connsiteY9" fmla="*/ 9807 h 10000"/>
                  <a:gd name="connsiteX0" fmla="*/ 0 w 9622"/>
                  <a:gd name="connsiteY0" fmla="*/ 9807 h 10000"/>
                  <a:gd name="connsiteX1" fmla="*/ 9622 w 9622"/>
                  <a:gd name="connsiteY1" fmla="*/ 0 h 10000"/>
                  <a:gd name="connsiteX2" fmla="*/ 8055 w 9622"/>
                  <a:gd name="connsiteY2" fmla="*/ 3077 h 10000"/>
                  <a:gd name="connsiteX3" fmla="*/ 5371 w 9622"/>
                  <a:gd name="connsiteY3" fmla="*/ 6346 h 10000"/>
                  <a:gd name="connsiteX4" fmla="*/ 3133 w 9622"/>
                  <a:gd name="connsiteY4" fmla="*/ 8654 h 10000"/>
                  <a:gd name="connsiteX5" fmla="*/ 2238 w 9622"/>
                  <a:gd name="connsiteY5" fmla="*/ 9615 h 10000"/>
                  <a:gd name="connsiteX6" fmla="*/ 2014 w 9622"/>
                  <a:gd name="connsiteY6" fmla="*/ 10000 h 10000"/>
                  <a:gd name="connsiteX7" fmla="*/ 1343 w 9622"/>
                  <a:gd name="connsiteY7" fmla="*/ 10000 h 10000"/>
                  <a:gd name="connsiteX8" fmla="*/ 0 w 9622"/>
                  <a:gd name="connsiteY8" fmla="*/ 9807 h 10000"/>
                  <a:gd name="connsiteX0" fmla="*/ 0 w 10000"/>
                  <a:gd name="connsiteY0" fmla="*/ 9807 h 10000"/>
                  <a:gd name="connsiteX1" fmla="*/ 10000 w 10000"/>
                  <a:gd name="connsiteY1" fmla="*/ 0 h 10000"/>
                  <a:gd name="connsiteX2" fmla="*/ 8371 w 10000"/>
                  <a:gd name="connsiteY2" fmla="*/ 3077 h 10000"/>
                  <a:gd name="connsiteX3" fmla="*/ 5582 w 10000"/>
                  <a:gd name="connsiteY3" fmla="*/ 6346 h 10000"/>
                  <a:gd name="connsiteX4" fmla="*/ 3256 w 10000"/>
                  <a:gd name="connsiteY4" fmla="*/ 8654 h 10000"/>
                  <a:gd name="connsiteX5" fmla="*/ 2326 w 10000"/>
                  <a:gd name="connsiteY5" fmla="*/ 9615 h 10000"/>
                  <a:gd name="connsiteX6" fmla="*/ 2093 w 10000"/>
                  <a:gd name="connsiteY6" fmla="*/ 10000 h 10000"/>
                  <a:gd name="connsiteX7" fmla="*/ 0 w 10000"/>
                  <a:gd name="connsiteY7" fmla="*/ 9807 h 10000"/>
                  <a:gd name="connsiteX0" fmla="*/ 309 w 10309"/>
                  <a:gd name="connsiteY0" fmla="*/ 9807 h 10512"/>
                  <a:gd name="connsiteX1" fmla="*/ 10309 w 10309"/>
                  <a:gd name="connsiteY1" fmla="*/ 0 h 10512"/>
                  <a:gd name="connsiteX2" fmla="*/ 8680 w 10309"/>
                  <a:gd name="connsiteY2" fmla="*/ 3077 h 10512"/>
                  <a:gd name="connsiteX3" fmla="*/ 5891 w 10309"/>
                  <a:gd name="connsiteY3" fmla="*/ 6346 h 10512"/>
                  <a:gd name="connsiteX4" fmla="*/ 3565 w 10309"/>
                  <a:gd name="connsiteY4" fmla="*/ 8654 h 10512"/>
                  <a:gd name="connsiteX5" fmla="*/ 2635 w 10309"/>
                  <a:gd name="connsiteY5" fmla="*/ 9615 h 10512"/>
                  <a:gd name="connsiteX6" fmla="*/ 309 w 10309"/>
                  <a:gd name="connsiteY6" fmla="*/ 9807 h 10512"/>
                  <a:gd name="connsiteX0" fmla="*/ 223 w 10223"/>
                  <a:gd name="connsiteY0" fmla="*/ 9807 h 10316"/>
                  <a:gd name="connsiteX1" fmla="*/ 10223 w 10223"/>
                  <a:gd name="connsiteY1" fmla="*/ 0 h 10316"/>
                  <a:gd name="connsiteX2" fmla="*/ 8594 w 10223"/>
                  <a:gd name="connsiteY2" fmla="*/ 3077 h 10316"/>
                  <a:gd name="connsiteX3" fmla="*/ 5805 w 10223"/>
                  <a:gd name="connsiteY3" fmla="*/ 6346 h 10316"/>
                  <a:gd name="connsiteX4" fmla="*/ 3479 w 10223"/>
                  <a:gd name="connsiteY4" fmla="*/ 8654 h 10316"/>
                  <a:gd name="connsiteX5" fmla="*/ 223 w 10223"/>
                  <a:gd name="connsiteY5" fmla="*/ 9807 h 10316"/>
                  <a:gd name="connsiteX0" fmla="*/ 223 w 10223"/>
                  <a:gd name="connsiteY0" fmla="*/ 9807 h 10316"/>
                  <a:gd name="connsiteX1" fmla="*/ 10223 w 10223"/>
                  <a:gd name="connsiteY1" fmla="*/ 0 h 10316"/>
                  <a:gd name="connsiteX2" fmla="*/ 8594 w 10223"/>
                  <a:gd name="connsiteY2" fmla="*/ 3077 h 10316"/>
                  <a:gd name="connsiteX3" fmla="*/ 3479 w 10223"/>
                  <a:gd name="connsiteY3" fmla="*/ 8654 h 10316"/>
                  <a:gd name="connsiteX4" fmla="*/ 223 w 10223"/>
                  <a:gd name="connsiteY4" fmla="*/ 9807 h 10316"/>
                  <a:gd name="connsiteX0" fmla="*/ 223 w 10259"/>
                  <a:gd name="connsiteY0" fmla="*/ 9810 h 10319"/>
                  <a:gd name="connsiteX1" fmla="*/ 10223 w 10259"/>
                  <a:gd name="connsiteY1" fmla="*/ 3 h 10319"/>
                  <a:gd name="connsiteX2" fmla="*/ 3479 w 10259"/>
                  <a:gd name="connsiteY2" fmla="*/ 8657 h 10319"/>
                  <a:gd name="connsiteX3" fmla="*/ 223 w 10259"/>
                  <a:gd name="connsiteY3" fmla="*/ 9810 h 10319"/>
                  <a:gd name="connsiteX0" fmla="*/ 158 w 10194"/>
                  <a:gd name="connsiteY0" fmla="*/ 9810 h 11107"/>
                  <a:gd name="connsiteX1" fmla="*/ 10158 w 10194"/>
                  <a:gd name="connsiteY1" fmla="*/ 3 h 11107"/>
                  <a:gd name="connsiteX2" fmla="*/ 3414 w 10194"/>
                  <a:gd name="connsiteY2" fmla="*/ 8657 h 11107"/>
                  <a:gd name="connsiteX3" fmla="*/ 158 w 10194"/>
                  <a:gd name="connsiteY3" fmla="*/ 9810 h 11107"/>
                  <a:gd name="connsiteX0" fmla="*/ 199 w 10235"/>
                  <a:gd name="connsiteY0" fmla="*/ 9810 h 11107"/>
                  <a:gd name="connsiteX1" fmla="*/ 10199 w 10235"/>
                  <a:gd name="connsiteY1" fmla="*/ 3 h 11107"/>
                  <a:gd name="connsiteX2" fmla="*/ 3455 w 10235"/>
                  <a:gd name="connsiteY2" fmla="*/ 8657 h 11107"/>
                  <a:gd name="connsiteX3" fmla="*/ 199 w 10235"/>
                  <a:gd name="connsiteY3" fmla="*/ 9810 h 11107"/>
                  <a:gd name="connsiteX0" fmla="*/ 230 w 9746"/>
                  <a:gd name="connsiteY0" fmla="*/ 10605 h 11400"/>
                  <a:gd name="connsiteX1" fmla="*/ 9707 w 9746"/>
                  <a:gd name="connsiteY1" fmla="*/ 3 h 11400"/>
                  <a:gd name="connsiteX2" fmla="*/ 3486 w 9746"/>
                  <a:gd name="connsiteY2" fmla="*/ 9452 h 11400"/>
                  <a:gd name="connsiteX3" fmla="*/ 230 w 9746"/>
                  <a:gd name="connsiteY3" fmla="*/ 10605 h 11400"/>
                  <a:gd name="connsiteX0" fmla="*/ 236 w 10178"/>
                  <a:gd name="connsiteY0" fmla="*/ 9300 h 9997"/>
                  <a:gd name="connsiteX1" fmla="*/ 9960 w 10178"/>
                  <a:gd name="connsiteY1" fmla="*/ 0 h 9997"/>
                  <a:gd name="connsiteX2" fmla="*/ 3577 w 10178"/>
                  <a:gd name="connsiteY2" fmla="*/ 8288 h 9997"/>
                  <a:gd name="connsiteX3" fmla="*/ 236 w 10178"/>
                  <a:gd name="connsiteY3" fmla="*/ 9300 h 9997"/>
                  <a:gd name="connsiteX0" fmla="*/ 223 w 10167"/>
                  <a:gd name="connsiteY0" fmla="*/ 7995 h 9170"/>
                  <a:gd name="connsiteX1" fmla="*/ 9953 w 10167"/>
                  <a:gd name="connsiteY1" fmla="*/ 0 h 9170"/>
                  <a:gd name="connsiteX2" fmla="*/ 3681 w 10167"/>
                  <a:gd name="connsiteY2" fmla="*/ 8290 h 9170"/>
                  <a:gd name="connsiteX3" fmla="*/ 223 w 10167"/>
                  <a:gd name="connsiteY3" fmla="*/ 7995 h 9170"/>
                  <a:gd name="connsiteX0" fmla="*/ 219 w 10001"/>
                  <a:gd name="connsiteY0" fmla="*/ 8719 h 10000"/>
                  <a:gd name="connsiteX1" fmla="*/ 9790 w 10001"/>
                  <a:gd name="connsiteY1" fmla="*/ 0 h 10000"/>
                  <a:gd name="connsiteX2" fmla="*/ 3621 w 10001"/>
                  <a:gd name="connsiteY2" fmla="*/ 9040 h 10000"/>
                  <a:gd name="connsiteX3" fmla="*/ 219 w 10001"/>
                  <a:gd name="connsiteY3" fmla="*/ 8719 h 10000"/>
                  <a:gd name="connsiteX0" fmla="*/ 219 w 10001"/>
                  <a:gd name="connsiteY0" fmla="*/ 8719 h 10000"/>
                  <a:gd name="connsiteX1" fmla="*/ 9790 w 10001"/>
                  <a:gd name="connsiteY1" fmla="*/ 0 h 10000"/>
                  <a:gd name="connsiteX2" fmla="*/ 3621 w 10001"/>
                  <a:gd name="connsiteY2" fmla="*/ 9040 h 10000"/>
                  <a:gd name="connsiteX3" fmla="*/ 219 w 10001"/>
                  <a:gd name="connsiteY3" fmla="*/ 8719 h 10000"/>
                  <a:gd name="connsiteX0" fmla="*/ 210 w 9992"/>
                  <a:gd name="connsiteY0" fmla="*/ 8719 h 9464"/>
                  <a:gd name="connsiteX1" fmla="*/ 9781 w 9992"/>
                  <a:gd name="connsiteY1" fmla="*/ 0 h 9464"/>
                  <a:gd name="connsiteX2" fmla="*/ 3612 w 9992"/>
                  <a:gd name="connsiteY2" fmla="*/ 9040 h 9464"/>
                  <a:gd name="connsiteX3" fmla="*/ 210 w 9992"/>
                  <a:gd name="connsiteY3" fmla="*/ 8719 h 9464"/>
                  <a:gd name="connsiteX0" fmla="*/ 149 w 11497"/>
                  <a:gd name="connsiteY0" fmla="*/ 8510 h 9612"/>
                  <a:gd name="connsiteX1" fmla="*/ 11286 w 11497"/>
                  <a:gd name="connsiteY1" fmla="*/ 0 h 9612"/>
                  <a:gd name="connsiteX2" fmla="*/ 5112 w 11497"/>
                  <a:gd name="connsiteY2" fmla="*/ 9552 h 9612"/>
                  <a:gd name="connsiteX3" fmla="*/ 149 w 11497"/>
                  <a:gd name="connsiteY3" fmla="*/ 8510 h 9612"/>
                  <a:gd name="connsiteX0" fmla="*/ 130 w 10000"/>
                  <a:gd name="connsiteY0" fmla="*/ 8854 h 10001"/>
                  <a:gd name="connsiteX1" fmla="*/ 9816 w 10000"/>
                  <a:gd name="connsiteY1" fmla="*/ 0 h 10001"/>
                  <a:gd name="connsiteX2" fmla="*/ 4446 w 10000"/>
                  <a:gd name="connsiteY2" fmla="*/ 9938 h 10001"/>
                  <a:gd name="connsiteX3" fmla="*/ 130 w 10000"/>
                  <a:gd name="connsiteY3" fmla="*/ 8854 h 10001"/>
                  <a:gd name="connsiteX0" fmla="*/ 0 w 9870"/>
                  <a:gd name="connsiteY0" fmla="*/ 8854 h 9938"/>
                  <a:gd name="connsiteX1" fmla="*/ 9686 w 9870"/>
                  <a:gd name="connsiteY1" fmla="*/ 0 h 9938"/>
                  <a:gd name="connsiteX2" fmla="*/ 4316 w 9870"/>
                  <a:gd name="connsiteY2" fmla="*/ 9938 h 9938"/>
                  <a:gd name="connsiteX3" fmla="*/ 0 w 9870"/>
                  <a:gd name="connsiteY3" fmla="*/ 8854 h 9938"/>
                  <a:gd name="connsiteX0" fmla="*/ 0 w 8932"/>
                  <a:gd name="connsiteY0" fmla="*/ 10382 h 10703"/>
                  <a:gd name="connsiteX1" fmla="*/ 8746 w 8932"/>
                  <a:gd name="connsiteY1" fmla="*/ 0 h 10703"/>
                  <a:gd name="connsiteX2" fmla="*/ 3305 w 8932"/>
                  <a:gd name="connsiteY2" fmla="*/ 10000 h 10703"/>
                  <a:gd name="connsiteX3" fmla="*/ 0 w 8932"/>
                  <a:gd name="connsiteY3" fmla="*/ 10382 h 10703"/>
                  <a:gd name="connsiteX0" fmla="*/ 0 w 10011"/>
                  <a:gd name="connsiteY0" fmla="*/ 9700 h 11014"/>
                  <a:gd name="connsiteX1" fmla="*/ 9792 w 10011"/>
                  <a:gd name="connsiteY1" fmla="*/ 0 h 11014"/>
                  <a:gd name="connsiteX2" fmla="*/ 4042 w 10011"/>
                  <a:gd name="connsiteY2" fmla="*/ 11014 h 11014"/>
                  <a:gd name="connsiteX3" fmla="*/ 0 w 10011"/>
                  <a:gd name="connsiteY3" fmla="*/ 9700 h 11014"/>
                  <a:gd name="connsiteX0" fmla="*/ 0 w 7961"/>
                  <a:gd name="connsiteY0" fmla="*/ 10683 h 11155"/>
                  <a:gd name="connsiteX1" fmla="*/ 7742 w 7961"/>
                  <a:gd name="connsiteY1" fmla="*/ 0 h 11155"/>
                  <a:gd name="connsiteX2" fmla="*/ 1992 w 7961"/>
                  <a:gd name="connsiteY2" fmla="*/ 11014 h 11155"/>
                  <a:gd name="connsiteX3" fmla="*/ 0 w 7961"/>
                  <a:gd name="connsiteY3" fmla="*/ 10683 h 11155"/>
                  <a:gd name="connsiteX0" fmla="*/ 287 w 10287"/>
                  <a:gd name="connsiteY0" fmla="*/ 9577 h 10000"/>
                  <a:gd name="connsiteX1" fmla="*/ 10012 w 10287"/>
                  <a:gd name="connsiteY1" fmla="*/ 0 h 10000"/>
                  <a:gd name="connsiteX2" fmla="*/ 2789 w 10287"/>
                  <a:gd name="connsiteY2" fmla="*/ 9874 h 10000"/>
                  <a:gd name="connsiteX3" fmla="*/ 287 w 10287"/>
                  <a:gd name="connsiteY3" fmla="*/ 9577 h 10000"/>
                  <a:gd name="connsiteX0" fmla="*/ 414 w 10414"/>
                  <a:gd name="connsiteY0" fmla="*/ 9577 h 10000"/>
                  <a:gd name="connsiteX1" fmla="*/ 10139 w 10414"/>
                  <a:gd name="connsiteY1" fmla="*/ 0 h 10000"/>
                  <a:gd name="connsiteX2" fmla="*/ 2916 w 10414"/>
                  <a:gd name="connsiteY2" fmla="*/ 9874 h 10000"/>
                  <a:gd name="connsiteX3" fmla="*/ 414 w 10414"/>
                  <a:gd name="connsiteY3" fmla="*/ 9577 h 10000"/>
                  <a:gd name="connsiteX0" fmla="*/ 414 w 10414"/>
                  <a:gd name="connsiteY0" fmla="*/ 9577 h 9874"/>
                  <a:gd name="connsiteX1" fmla="*/ 10139 w 10414"/>
                  <a:gd name="connsiteY1" fmla="*/ 0 h 9874"/>
                  <a:gd name="connsiteX2" fmla="*/ 2916 w 10414"/>
                  <a:gd name="connsiteY2" fmla="*/ 9874 h 9874"/>
                  <a:gd name="connsiteX3" fmla="*/ 414 w 10414"/>
                  <a:gd name="connsiteY3" fmla="*/ 9577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4" h="9874">
                    <a:moveTo>
                      <a:pt x="414" y="9577"/>
                    </a:moveTo>
                    <a:cubicBezTo>
                      <a:pt x="-886" y="8442"/>
                      <a:pt x="484" y="3638"/>
                      <a:pt x="10139" y="0"/>
                    </a:cubicBezTo>
                    <a:cubicBezTo>
                      <a:pt x="11879" y="2473"/>
                      <a:pt x="4895" y="8528"/>
                      <a:pt x="2916" y="9874"/>
                    </a:cubicBezTo>
                    <a:lnTo>
                      <a:pt x="414" y="9577"/>
                    </a:lnTo>
                    <a:close/>
                  </a:path>
                </a:pathLst>
              </a:custGeom>
              <a:solidFill>
                <a:srgbClr val="5DAF82">
                  <a:alpha val="38039"/>
                </a:srgbClr>
              </a:solidFill>
              <a:ln w="3175">
                <a:solidFill>
                  <a:srgbClr val="A8C8C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4" name="Freeform 34"/>
              <p:cNvSpPr>
                <a:spLocks/>
              </p:cNvSpPr>
              <p:nvPr/>
            </p:nvSpPr>
            <p:spPr bwMode="ltGray">
              <a:xfrm>
                <a:off x="6761423" y="1131763"/>
                <a:ext cx="168824" cy="416410"/>
              </a:xfrm>
              <a:custGeom>
                <a:avLst/>
                <a:gdLst>
                  <a:gd name="T0" fmla="*/ 6 w 36"/>
                  <a:gd name="T1" fmla="*/ 62 h 62"/>
                  <a:gd name="T2" fmla="*/ 0 w 36"/>
                  <a:gd name="T3" fmla="*/ 53 h 62"/>
                  <a:gd name="T4" fmla="*/ 2 w 36"/>
                  <a:gd name="T5" fmla="*/ 39 h 62"/>
                  <a:gd name="T6" fmla="*/ 5 w 36"/>
                  <a:gd name="T7" fmla="*/ 32 h 62"/>
                  <a:gd name="T8" fmla="*/ 16 w 36"/>
                  <a:gd name="T9" fmla="*/ 14 h 62"/>
                  <a:gd name="T10" fmla="*/ 21 w 36"/>
                  <a:gd name="T11" fmla="*/ 9 h 62"/>
                  <a:gd name="T12" fmla="*/ 28 w 36"/>
                  <a:gd name="T13" fmla="*/ 4 h 62"/>
                  <a:gd name="T14" fmla="*/ 35 w 36"/>
                  <a:gd name="T15" fmla="*/ 0 h 62"/>
                  <a:gd name="T16" fmla="*/ 33 w 36"/>
                  <a:gd name="T17" fmla="*/ 18 h 62"/>
                  <a:gd name="T18" fmla="*/ 26 w 36"/>
                  <a:gd name="T19" fmla="*/ 37 h 62"/>
                  <a:gd name="T20" fmla="*/ 19 w 36"/>
                  <a:gd name="T21" fmla="*/ 52 h 62"/>
                  <a:gd name="T22" fmla="*/ 16 w 36"/>
                  <a:gd name="T23" fmla="*/ 58 h 62"/>
                  <a:gd name="T24" fmla="*/ 16 w 36"/>
                  <a:gd name="T25" fmla="*/ 60 h 62"/>
                  <a:gd name="T26" fmla="*/ 12 w 36"/>
                  <a:gd name="T27" fmla="*/ 61 h 62"/>
                  <a:gd name="T28" fmla="*/ 6 w 36"/>
                  <a:gd name="T29" fmla="*/ 62 h 62"/>
                  <a:gd name="connsiteX0" fmla="*/ 1669 w 9833"/>
                  <a:gd name="connsiteY0" fmla="*/ 10000 h 10000"/>
                  <a:gd name="connsiteX1" fmla="*/ 2 w 9833"/>
                  <a:gd name="connsiteY1" fmla="*/ 8548 h 10000"/>
                  <a:gd name="connsiteX2" fmla="*/ 1391 w 9833"/>
                  <a:gd name="connsiteY2" fmla="*/ 5161 h 10000"/>
                  <a:gd name="connsiteX3" fmla="*/ 4446 w 9833"/>
                  <a:gd name="connsiteY3" fmla="*/ 2258 h 10000"/>
                  <a:gd name="connsiteX4" fmla="*/ 5835 w 9833"/>
                  <a:gd name="connsiteY4" fmla="*/ 1452 h 10000"/>
                  <a:gd name="connsiteX5" fmla="*/ 7780 w 9833"/>
                  <a:gd name="connsiteY5" fmla="*/ 645 h 10000"/>
                  <a:gd name="connsiteX6" fmla="*/ 9724 w 9833"/>
                  <a:gd name="connsiteY6" fmla="*/ 0 h 10000"/>
                  <a:gd name="connsiteX7" fmla="*/ 9169 w 9833"/>
                  <a:gd name="connsiteY7" fmla="*/ 2903 h 10000"/>
                  <a:gd name="connsiteX8" fmla="*/ 7224 w 9833"/>
                  <a:gd name="connsiteY8" fmla="*/ 5968 h 10000"/>
                  <a:gd name="connsiteX9" fmla="*/ 5280 w 9833"/>
                  <a:gd name="connsiteY9" fmla="*/ 8387 h 10000"/>
                  <a:gd name="connsiteX10" fmla="*/ 4446 w 9833"/>
                  <a:gd name="connsiteY10" fmla="*/ 9355 h 10000"/>
                  <a:gd name="connsiteX11" fmla="*/ 4446 w 9833"/>
                  <a:gd name="connsiteY11" fmla="*/ 9677 h 10000"/>
                  <a:gd name="connsiteX12" fmla="*/ 3335 w 9833"/>
                  <a:gd name="connsiteY12" fmla="*/ 9839 h 10000"/>
                  <a:gd name="connsiteX13" fmla="*/ 1669 w 9833"/>
                  <a:gd name="connsiteY13" fmla="*/ 10000 h 10000"/>
                  <a:gd name="connsiteX0" fmla="*/ 1695 w 9998"/>
                  <a:gd name="connsiteY0" fmla="*/ 10000 h 10000"/>
                  <a:gd name="connsiteX1" fmla="*/ 0 w 9998"/>
                  <a:gd name="connsiteY1" fmla="*/ 8548 h 10000"/>
                  <a:gd name="connsiteX2" fmla="*/ 4520 w 9998"/>
                  <a:gd name="connsiteY2" fmla="*/ 2258 h 10000"/>
                  <a:gd name="connsiteX3" fmla="*/ 5932 w 9998"/>
                  <a:gd name="connsiteY3" fmla="*/ 1452 h 10000"/>
                  <a:gd name="connsiteX4" fmla="*/ 7910 w 9998"/>
                  <a:gd name="connsiteY4" fmla="*/ 645 h 10000"/>
                  <a:gd name="connsiteX5" fmla="*/ 9887 w 9998"/>
                  <a:gd name="connsiteY5" fmla="*/ 0 h 10000"/>
                  <a:gd name="connsiteX6" fmla="*/ 9323 w 9998"/>
                  <a:gd name="connsiteY6" fmla="*/ 2903 h 10000"/>
                  <a:gd name="connsiteX7" fmla="*/ 7345 w 9998"/>
                  <a:gd name="connsiteY7" fmla="*/ 5968 h 10000"/>
                  <a:gd name="connsiteX8" fmla="*/ 5368 w 9998"/>
                  <a:gd name="connsiteY8" fmla="*/ 8387 h 10000"/>
                  <a:gd name="connsiteX9" fmla="*/ 4520 w 9998"/>
                  <a:gd name="connsiteY9" fmla="*/ 9355 h 10000"/>
                  <a:gd name="connsiteX10" fmla="*/ 4520 w 9998"/>
                  <a:gd name="connsiteY10" fmla="*/ 9677 h 10000"/>
                  <a:gd name="connsiteX11" fmla="*/ 3390 w 9998"/>
                  <a:gd name="connsiteY11" fmla="*/ 9839 h 10000"/>
                  <a:gd name="connsiteX12" fmla="*/ 1695 w 9998"/>
                  <a:gd name="connsiteY12" fmla="*/ 10000 h 10000"/>
                  <a:gd name="connsiteX0" fmla="*/ 1695 w 10000"/>
                  <a:gd name="connsiteY0" fmla="*/ 10000 h 10000"/>
                  <a:gd name="connsiteX1" fmla="*/ 0 w 10000"/>
                  <a:gd name="connsiteY1" fmla="*/ 8548 h 10000"/>
                  <a:gd name="connsiteX2" fmla="*/ 5933 w 10000"/>
                  <a:gd name="connsiteY2" fmla="*/ 1452 h 10000"/>
                  <a:gd name="connsiteX3" fmla="*/ 7912 w 10000"/>
                  <a:gd name="connsiteY3" fmla="*/ 645 h 10000"/>
                  <a:gd name="connsiteX4" fmla="*/ 9889 w 10000"/>
                  <a:gd name="connsiteY4" fmla="*/ 0 h 10000"/>
                  <a:gd name="connsiteX5" fmla="*/ 9325 w 10000"/>
                  <a:gd name="connsiteY5" fmla="*/ 2903 h 10000"/>
                  <a:gd name="connsiteX6" fmla="*/ 7346 w 10000"/>
                  <a:gd name="connsiteY6" fmla="*/ 5968 h 10000"/>
                  <a:gd name="connsiteX7" fmla="*/ 5369 w 10000"/>
                  <a:gd name="connsiteY7" fmla="*/ 8387 h 10000"/>
                  <a:gd name="connsiteX8" fmla="*/ 4521 w 10000"/>
                  <a:gd name="connsiteY8" fmla="*/ 9355 h 10000"/>
                  <a:gd name="connsiteX9" fmla="*/ 4521 w 10000"/>
                  <a:gd name="connsiteY9" fmla="*/ 9677 h 10000"/>
                  <a:gd name="connsiteX10" fmla="*/ 3391 w 10000"/>
                  <a:gd name="connsiteY10" fmla="*/ 9839 h 10000"/>
                  <a:gd name="connsiteX11" fmla="*/ 1695 w 10000"/>
                  <a:gd name="connsiteY11" fmla="*/ 10000 h 10000"/>
                  <a:gd name="connsiteX0" fmla="*/ 1695 w 10000"/>
                  <a:gd name="connsiteY0" fmla="*/ 10000 h 10000"/>
                  <a:gd name="connsiteX1" fmla="*/ 0 w 10000"/>
                  <a:gd name="connsiteY1" fmla="*/ 8548 h 10000"/>
                  <a:gd name="connsiteX2" fmla="*/ 7912 w 10000"/>
                  <a:gd name="connsiteY2" fmla="*/ 645 h 10000"/>
                  <a:gd name="connsiteX3" fmla="*/ 9889 w 10000"/>
                  <a:gd name="connsiteY3" fmla="*/ 0 h 10000"/>
                  <a:gd name="connsiteX4" fmla="*/ 9325 w 10000"/>
                  <a:gd name="connsiteY4" fmla="*/ 2903 h 10000"/>
                  <a:gd name="connsiteX5" fmla="*/ 7346 w 10000"/>
                  <a:gd name="connsiteY5" fmla="*/ 5968 h 10000"/>
                  <a:gd name="connsiteX6" fmla="*/ 5369 w 10000"/>
                  <a:gd name="connsiteY6" fmla="*/ 8387 h 10000"/>
                  <a:gd name="connsiteX7" fmla="*/ 4521 w 10000"/>
                  <a:gd name="connsiteY7" fmla="*/ 9355 h 10000"/>
                  <a:gd name="connsiteX8" fmla="*/ 4521 w 10000"/>
                  <a:gd name="connsiteY8" fmla="*/ 9677 h 10000"/>
                  <a:gd name="connsiteX9" fmla="*/ 3391 w 10000"/>
                  <a:gd name="connsiteY9" fmla="*/ 9839 h 10000"/>
                  <a:gd name="connsiteX10" fmla="*/ 1695 w 10000"/>
                  <a:gd name="connsiteY10" fmla="*/ 10000 h 10000"/>
                  <a:gd name="connsiteX0" fmla="*/ 1695 w 10000"/>
                  <a:gd name="connsiteY0" fmla="*/ 10000 h 10000"/>
                  <a:gd name="connsiteX1" fmla="*/ 0 w 10000"/>
                  <a:gd name="connsiteY1" fmla="*/ 8548 h 10000"/>
                  <a:gd name="connsiteX2" fmla="*/ 9889 w 10000"/>
                  <a:gd name="connsiteY2" fmla="*/ 0 h 10000"/>
                  <a:gd name="connsiteX3" fmla="*/ 9325 w 10000"/>
                  <a:gd name="connsiteY3" fmla="*/ 2903 h 10000"/>
                  <a:gd name="connsiteX4" fmla="*/ 7346 w 10000"/>
                  <a:gd name="connsiteY4" fmla="*/ 5968 h 10000"/>
                  <a:gd name="connsiteX5" fmla="*/ 5369 w 10000"/>
                  <a:gd name="connsiteY5" fmla="*/ 8387 h 10000"/>
                  <a:gd name="connsiteX6" fmla="*/ 4521 w 10000"/>
                  <a:gd name="connsiteY6" fmla="*/ 9355 h 10000"/>
                  <a:gd name="connsiteX7" fmla="*/ 4521 w 10000"/>
                  <a:gd name="connsiteY7" fmla="*/ 9677 h 10000"/>
                  <a:gd name="connsiteX8" fmla="*/ 3391 w 10000"/>
                  <a:gd name="connsiteY8" fmla="*/ 9839 h 10000"/>
                  <a:gd name="connsiteX9" fmla="*/ 1695 w 10000"/>
                  <a:gd name="connsiteY9" fmla="*/ 10000 h 10000"/>
                  <a:gd name="connsiteX0" fmla="*/ 1695 w 10000"/>
                  <a:gd name="connsiteY0" fmla="*/ 10000 h 10000"/>
                  <a:gd name="connsiteX1" fmla="*/ 0 w 10000"/>
                  <a:gd name="connsiteY1" fmla="*/ 8548 h 10000"/>
                  <a:gd name="connsiteX2" fmla="*/ 9889 w 10000"/>
                  <a:gd name="connsiteY2" fmla="*/ 0 h 10000"/>
                  <a:gd name="connsiteX3" fmla="*/ 9325 w 10000"/>
                  <a:gd name="connsiteY3" fmla="*/ 2903 h 10000"/>
                  <a:gd name="connsiteX4" fmla="*/ 7346 w 10000"/>
                  <a:gd name="connsiteY4" fmla="*/ 5968 h 10000"/>
                  <a:gd name="connsiteX5" fmla="*/ 6903 w 10000"/>
                  <a:gd name="connsiteY5" fmla="*/ 6515 h 10000"/>
                  <a:gd name="connsiteX6" fmla="*/ 5369 w 10000"/>
                  <a:gd name="connsiteY6" fmla="*/ 8387 h 10000"/>
                  <a:gd name="connsiteX7" fmla="*/ 4521 w 10000"/>
                  <a:gd name="connsiteY7" fmla="*/ 9355 h 10000"/>
                  <a:gd name="connsiteX8" fmla="*/ 4521 w 10000"/>
                  <a:gd name="connsiteY8" fmla="*/ 9677 h 10000"/>
                  <a:gd name="connsiteX9" fmla="*/ 3391 w 10000"/>
                  <a:gd name="connsiteY9" fmla="*/ 9839 h 10000"/>
                  <a:gd name="connsiteX10" fmla="*/ 1695 w 10000"/>
                  <a:gd name="connsiteY10" fmla="*/ 10000 h 10000"/>
                  <a:gd name="connsiteX0" fmla="*/ 1695 w 10000"/>
                  <a:gd name="connsiteY0" fmla="*/ 10000 h 10000"/>
                  <a:gd name="connsiteX1" fmla="*/ 0 w 10000"/>
                  <a:gd name="connsiteY1" fmla="*/ 8548 h 10000"/>
                  <a:gd name="connsiteX2" fmla="*/ 9889 w 10000"/>
                  <a:gd name="connsiteY2" fmla="*/ 0 h 10000"/>
                  <a:gd name="connsiteX3" fmla="*/ 9325 w 10000"/>
                  <a:gd name="connsiteY3" fmla="*/ 2903 h 10000"/>
                  <a:gd name="connsiteX4" fmla="*/ 6903 w 10000"/>
                  <a:gd name="connsiteY4" fmla="*/ 6515 h 10000"/>
                  <a:gd name="connsiteX5" fmla="*/ 5369 w 10000"/>
                  <a:gd name="connsiteY5" fmla="*/ 8387 h 10000"/>
                  <a:gd name="connsiteX6" fmla="*/ 4521 w 10000"/>
                  <a:gd name="connsiteY6" fmla="*/ 9355 h 10000"/>
                  <a:gd name="connsiteX7" fmla="*/ 4521 w 10000"/>
                  <a:gd name="connsiteY7" fmla="*/ 9677 h 10000"/>
                  <a:gd name="connsiteX8" fmla="*/ 3391 w 10000"/>
                  <a:gd name="connsiteY8" fmla="*/ 9839 h 10000"/>
                  <a:gd name="connsiteX9" fmla="*/ 1695 w 10000"/>
                  <a:gd name="connsiteY9" fmla="*/ 10000 h 10000"/>
                  <a:gd name="connsiteX0" fmla="*/ 1695 w 10000"/>
                  <a:gd name="connsiteY0" fmla="*/ 10000 h 10000"/>
                  <a:gd name="connsiteX1" fmla="*/ 0 w 10000"/>
                  <a:gd name="connsiteY1" fmla="*/ 8548 h 10000"/>
                  <a:gd name="connsiteX2" fmla="*/ 9889 w 10000"/>
                  <a:gd name="connsiteY2" fmla="*/ 0 h 10000"/>
                  <a:gd name="connsiteX3" fmla="*/ 9325 w 10000"/>
                  <a:gd name="connsiteY3" fmla="*/ 2903 h 10000"/>
                  <a:gd name="connsiteX4" fmla="*/ 5369 w 10000"/>
                  <a:gd name="connsiteY4" fmla="*/ 8387 h 10000"/>
                  <a:gd name="connsiteX5" fmla="*/ 4521 w 10000"/>
                  <a:gd name="connsiteY5" fmla="*/ 9355 h 10000"/>
                  <a:gd name="connsiteX6" fmla="*/ 4521 w 10000"/>
                  <a:gd name="connsiteY6" fmla="*/ 9677 h 10000"/>
                  <a:gd name="connsiteX7" fmla="*/ 3391 w 10000"/>
                  <a:gd name="connsiteY7" fmla="*/ 9839 h 10000"/>
                  <a:gd name="connsiteX8" fmla="*/ 1695 w 10000"/>
                  <a:gd name="connsiteY8" fmla="*/ 10000 h 10000"/>
                  <a:gd name="connsiteX0" fmla="*/ 1695 w 10005"/>
                  <a:gd name="connsiteY0" fmla="*/ 10000 h 10000"/>
                  <a:gd name="connsiteX1" fmla="*/ 0 w 10005"/>
                  <a:gd name="connsiteY1" fmla="*/ 8548 h 10000"/>
                  <a:gd name="connsiteX2" fmla="*/ 9889 w 10005"/>
                  <a:gd name="connsiteY2" fmla="*/ 0 h 10000"/>
                  <a:gd name="connsiteX3" fmla="*/ 5369 w 10005"/>
                  <a:gd name="connsiteY3" fmla="*/ 8387 h 10000"/>
                  <a:gd name="connsiteX4" fmla="*/ 4521 w 10005"/>
                  <a:gd name="connsiteY4" fmla="*/ 9355 h 10000"/>
                  <a:gd name="connsiteX5" fmla="*/ 4521 w 10005"/>
                  <a:gd name="connsiteY5" fmla="*/ 9677 h 10000"/>
                  <a:gd name="connsiteX6" fmla="*/ 3391 w 10005"/>
                  <a:gd name="connsiteY6" fmla="*/ 9839 h 10000"/>
                  <a:gd name="connsiteX7" fmla="*/ 1695 w 10005"/>
                  <a:gd name="connsiteY7" fmla="*/ 10000 h 10000"/>
                  <a:gd name="connsiteX0" fmla="*/ 1695 w 10005"/>
                  <a:gd name="connsiteY0" fmla="*/ 10000 h 10000"/>
                  <a:gd name="connsiteX1" fmla="*/ 0 w 10005"/>
                  <a:gd name="connsiteY1" fmla="*/ 8548 h 10000"/>
                  <a:gd name="connsiteX2" fmla="*/ 9889 w 10005"/>
                  <a:gd name="connsiteY2" fmla="*/ 0 h 10000"/>
                  <a:gd name="connsiteX3" fmla="*/ 5369 w 10005"/>
                  <a:gd name="connsiteY3" fmla="*/ 8387 h 10000"/>
                  <a:gd name="connsiteX4" fmla="*/ 4521 w 10005"/>
                  <a:gd name="connsiteY4" fmla="*/ 9355 h 10000"/>
                  <a:gd name="connsiteX5" fmla="*/ 3391 w 10005"/>
                  <a:gd name="connsiteY5" fmla="*/ 9839 h 10000"/>
                  <a:gd name="connsiteX6" fmla="*/ 1695 w 10005"/>
                  <a:gd name="connsiteY6" fmla="*/ 10000 h 10000"/>
                  <a:gd name="connsiteX0" fmla="*/ 1695 w 10005"/>
                  <a:gd name="connsiteY0" fmla="*/ 10000 h 10000"/>
                  <a:gd name="connsiteX1" fmla="*/ 0 w 10005"/>
                  <a:gd name="connsiteY1" fmla="*/ 8548 h 10000"/>
                  <a:gd name="connsiteX2" fmla="*/ 9889 w 10005"/>
                  <a:gd name="connsiteY2" fmla="*/ 0 h 10000"/>
                  <a:gd name="connsiteX3" fmla="*/ 5369 w 10005"/>
                  <a:gd name="connsiteY3" fmla="*/ 8387 h 10000"/>
                  <a:gd name="connsiteX4" fmla="*/ 4521 w 10005"/>
                  <a:gd name="connsiteY4" fmla="*/ 9355 h 10000"/>
                  <a:gd name="connsiteX5" fmla="*/ 1695 w 10005"/>
                  <a:gd name="connsiteY5" fmla="*/ 10000 h 10000"/>
                  <a:gd name="connsiteX0" fmla="*/ 1695 w 10005"/>
                  <a:gd name="connsiteY0" fmla="*/ 10000 h 10000"/>
                  <a:gd name="connsiteX1" fmla="*/ 0 w 10005"/>
                  <a:gd name="connsiteY1" fmla="*/ 8548 h 10000"/>
                  <a:gd name="connsiteX2" fmla="*/ 9889 w 10005"/>
                  <a:gd name="connsiteY2" fmla="*/ 0 h 10000"/>
                  <a:gd name="connsiteX3" fmla="*/ 5369 w 10005"/>
                  <a:gd name="connsiteY3" fmla="*/ 8387 h 10000"/>
                  <a:gd name="connsiteX4" fmla="*/ 4521 w 10005"/>
                  <a:gd name="connsiteY4" fmla="*/ 9355 h 10000"/>
                  <a:gd name="connsiteX5" fmla="*/ 3292 w 10005"/>
                  <a:gd name="connsiteY5" fmla="*/ 9519 h 10000"/>
                  <a:gd name="connsiteX6" fmla="*/ 1695 w 10005"/>
                  <a:gd name="connsiteY6" fmla="*/ 10000 h 10000"/>
                  <a:gd name="connsiteX0" fmla="*/ 1695 w 10005"/>
                  <a:gd name="connsiteY0" fmla="*/ 10000 h 10000"/>
                  <a:gd name="connsiteX1" fmla="*/ 0 w 10005"/>
                  <a:gd name="connsiteY1" fmla="*/ 8548 h 10000"/>
                  <a:gd name="connsiteX2" fmla="*/ 9889 w 10005"/>
                  <a:gd name="connsiteY2" fmla="*/ 0 h 10000"/>
                  <a:gd name="connsiteX3" fmla="*/ 5369 w 10005"/>
                  <a:gd name="connsiteY3" fmla="*/ 8387 h 10000"/>
                  <a:gd name="connsiteX4" fmla="*/ 4521 w 10005"/>
                  <a:gd name="connsiteY4" fmla="*/ 9355 h 10000"/>
                  <a:gd name="connsiteX5" fmla="*/ 1695 w 10005"/>
                  <a:gd name="connsiteY5" fmla="*/ 10000 h 10000"/>
                  <a:gd name="connsiteX0" fmla="*/ 1695 w 10005"/>
                  <a:gd name="connsiteY0" fmla="*/ 10000 h 10000"/>
                  <a:gd name="connsiteX1" fmla="*/ 0 w 10005"/>
                  <a:gd name="connsiteY1" fmla="*/ 8548 h 10000"/>
                  <a:gd name="connsiteX2" fmla="*/ 9889 w 10005"/>
                  <a:gd name="connsiteY2" fmla="*/ 0 h 10000"/>
                  <a:gd name="connsiteX3" fmla="*/ 5369 w 10005"/>
                  <a:gd name="connsiteY3" fmla="*/ 8387 h 10000"/>
                  <a:gd name="connsiteX4" fmla="*/ 1695 w 10005"/>
                  <a:gd name="connsiteY4" fmla="*/ 10000 h 10000"/>
                  <a:gd name="connsiteX0" fmla="*/ 1695 w 9897"/>
                  <a:gd name="connsiteY0" fmla="*/ 10000 h 10000"/>
                  <a:gd name="connsiteX1" fmla="*/ 0 w 9897"/>
                  <a:gd name="connsiteY1" fmla="*/ 8548 h 10000"/>
                  <a:gd name="connsiteX2" fmla="*/ 9889 w 9897"/>
                  <a:gd name="connsiteY2" fmla="*/ 0 h 10000"/>
                  <a:gd name="connsiteX3" fmla="*/ 1695 w 9897"/>
                  <a:gd name="connsiteY3" fmla="*/ 10000 h 10000"/>
                  <a:gd name="connsiteX0" fmla="*/ 1815 w 10102"/>
                  <a:gd name="connsiteY0" fmla="*/ 10000 h 10000"/>
                  <a:gd name="connsiteX1" fmla="*/ 102 w 10102"/>
                  <a:gd name="connsiteY1" fmla="*/ 8548 h 10000"/>
                  <a:gd name="connsiteX2" fmla="*/ 10094 w 10102"/>
                  <a:gd name="connsiteY2" fmla="*/ 0 h 10000"/>
                  <a:gd name="connsiteX3" fmla="*/ 1815 w 10102"/>
                  <a:gd name="connsiteY3" fmla="*/ 10000 h 10000"/>
                  <a:gd name="connsiteX0" fmla="*/ 2909 w 11206"/>
                  <a:gd name="connsiteY0" fmla="*/ 10000 h 10653"/>
                  <a:gd name="connsiteX1" fmla="*/ 1196 w 11206"/>
                  <a:gd name="connsiteY1" fmla="*/ 8548 h 10653"/>
                  <a:gd name="connsiteX2" fmla="*/ 11188 w 11206"/>
                  <a:gd name="connsiteY2" fmla="*/ 0 h 10653"/>
                  <a:gd name="connsiteX3" fmla="*/ 2909 w 11206"/>
                  <a:gd name="connsiteY3" fmla="*/ 10000 h 10653"/>
                  <a:gd name="connsiteX0" fmla="*/ 2909 w 11206"/>
                  <a:gd name="connsiteY0" fmla="*/ 10000 h 10653"/>
                  <a:gd name="connsiteX1" fmla="*/ 1196 w 11206"/>
                  <a:gd name="connsiteY1" fmla="*/ 8548 h 10653"/>
                  <a:gd name="connsiteX2" fmla="*/ 11188 w 11206"/>
                  <a:gd name="connsiteY2" fmla="*/ 0 h 10653"/>
                  <a:gd name="connsiteX3" fmla="*/ 2909 w 11206"/>
                  <a:gd name="connsiteY3" fmla="*/ 10000 h 10653"/>
                  <a:gd name="connsiteX0" fmla="*/ 1816 w 10113"/>
                  <a:gd name="connsiteY0" fmla="*/ 10000 h 10000"/>
                  <a:gd name="connsiteX1" fmla="*/ 103 w 10113"/>
                  <a:gd name="connsiteY1" fmla="*/ 8548 h 10000"/>
                  <a:gd name="connsiteX2" fmla="*/ 10095 w 10113"/>
                  <a:gd name="connsiteY2" fmla="*/ 0 h 10000"/>
                  <a:gd name="connsiteX3" fmla="*/ 1816 w 10113"/>
                  <a:gd name="connsiteY3" fmla="*/ 10000 h 10000"/>
                  <a:gd name="connsiteX0" fmla="*/ 1603 w 9900"/>
                  <a:gd name="connsiteY0" fmla="*/ 10000 h 10000"/>
                  <a:gd name="connsiteX1" fmla="*/ 105 w 9900"/>
                  <a:gd name="connsiteY1" fmla="*/ 8131 h 10000"/>
                  <a:gd name="connsiteX2" fmla="*/ 9882 w 9900"/>
                  <a:gd name="connsiteY2" fmla="*/ 0 h 10000"/>
                  <a:gd name="connsiteX3" fmla="*/ 1603 w 9900"/>
                  <a:gd name="connsiteY3" fmla="*/ 10000 h 10000"/>
                  <a:gd name="connsiteX0" fmla="*/ 1836 w 10001"/>
                  <a:gd name="connsiteY0" fmla="*/ 9499 h 9499"/>
                  <a:gd name="connsiteX1" fmla="*/ 106 w 10001"/>
                  <a:gd name="connsiteY1" fmla="*/ 8131 h 9499"/>
                  <a:gd name="connsiteX2" fmla="*/ 9982 w 10001"/>
                  <a:gd name="connsiteY2" fmla="*/ 0 h 9499"/>
                  <a:gd name="connsiteX3" fmla="*/ 1836 w 10001"/>
                  <a:gd name="connsiteY3" fmla="*/ 9499 h 9499"/>
                  <a:gd name="connsiteX0" fmla="*/ 1842 w 10006"/>
                  <a:gd name="connsiteY0" fmla="*/ 10000 h 10000"/>
                  <a:gd name="connsiteX1" fmla="*/ 112 w 10006"/>
                  <a:gd name="connsiteY1" fmla="*/ 8560 h 10000"/>
                  <a:gd name="connsiteX2" fmla="*/ 9987 w 10006"/>
                  <a:gd name="connsiteY2" fmla="*/ 0 h 10000"/>
                  <a:gd name="connsiteX3" fmla="*/ 1842 w 10006"/>
                  <a:gd name="connsiteY3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6" h="10000">
                    <a:moveTo>
                      <a:pt x="1842" y="10000"/>
                    </a:moveTo>
                    <a:cubicBezTo>
                      <a:pt x="811" y="9832"/>
                      <a:pt x="401" y="9579"/>
                      <a:pt x="112" y="8560"/>
                    </a:cubicBezTo>
                    <a:cubicBezTo>
                      <a:pt x="-1096" y="5136"/>
                      <a:pt x="7751" y="113"/>
                      <a:pt x="9987" y="0"/>
                    </a:cubicBezTo>
                    <a:cubicBezTo>
                      <a:pt x="10275" y="255"/>
                      <a:pt x="7425" y="8148"/>
                      <a:pt x="1842" y="10000"/>
                    </a:cubicBezTo>
                    <a:close/>
                  </a:path>
                </a:pathLst>
              </a:custGeom>
              <a:solidFill>
                <a:srgbClr val="5DAF82">
                  <a:alpha val="38039"/>
                </a:srgbClr>
              </a:solidFill>
              <a:ln w="3175">
                <a:solidFill>
                  <a:srgbClr val="A8C8C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5" name="Freeform 35"/>
              <p:cNvSpPr>
                <a:spLocks/>
              </p:cNvSpPr>
              <p:nvPr/>
            </p:nvSpPr>
            <p:spPr bwMode="ltGray">
              <a:xfrm>
                <a:off x="6863793" y="1277853"/>
                <a:ext cx="241427" cy="318211"/>
              </a:xfrm>
              <a:custGeom>
                <a:avLst/>
                <a:gdLst>
                  <a:gd name="T0" fmla="*/ 3 w 52"/>
                  <a:gd name="T1" fmla="*/ 46 h 48"/>
                  <a:gd name="T2" fmla="*/ 1 w 52"/>
                  <a:gd name="T3" fmla="*/ 35 h 48"/>
                  <a:gd name="T4" fmla="*/ 8 w 52"/>
                  <a:gd name="T5" fmla="*/ 24 h 48"/>
                  <a:gd name="T6" fmla="*/ 12 w 52"/>
                  <a:gd name="T7" fmla="*/ 18 h 48"/>
                  <a:gd name="T8" fmla="*/ 29 w 52"/>
                  <a:gd name="T9" fmla="*/ 6 h 48"/>
                  <a:gd name="T10" fmla="*/ 36 w 52"/>
                  <a:gd name="T11" fmla="*/ 3 h 48"/>
                  <a:gd name="T12" fmla="*/ 43 w 52"/>
                  <a:gd name="T13" fmla="*/ 1 h 48"/>
                  <a:gd name="T14" fmla="*/ 52 w 52"/>
                  <a:gd name="T15" fmla="*/ 0 h 48"/>
                  <a:gd name="T16" fmla="*/ 43 w 52"/>
                  <a:gd name="T17" fmla="*/ 15 h 48"/>
                  <a:gd name="T18" fmla="*/ 30 w 52"/>
                  <a:gd name="T19" fmla="*/ 30 h 48"/>
                  <a:gd name="T20" fmla="*/ 18 w 52"/>
                  <a:gd name="T21" fmla="*/ 41 h 48"/>
                  <a:gd name="T22" fmla="*/ 13 w 52"/>
                  <a:gd name="T23" fmla="*/ 45 h 48"/>
                  <a:gd name="T24" fmla="*/ 13 w 52"/>
                  <a:gd name="T25" fmla="*/ 48 h 48"/>
                  <a:gd name="T26" fmla="*/ 9 w 52"/>
                  <a:gd name="T27" fmla="*/ 47 h 48"/>
                  <a:gd name="T28" fmla="*/ 3 w 52"/>
                  <a:gd name="T29" fmla="*/ 46 h 48"/>
                  <a:gd name="connsiteX0" fmla="*/ 425 w 9848"/>
                  <a:gd name="connsiteY0" fmla="*/ 9698 h 10115"/>
                  <a:gd name="connsiteX1" fmla="*/ 40 w 9848"/>
                  <a:gd name="connsiteY1" fmla="*/ 7407 h 10115"/>
                  <a:gd name="connsiteX2" fmla="*/ 1386 w 9848"/>
                  <a:gd name="connsiteY2" fmla="*/ 5115 h 10115"/>
                  <a:gd name="connsiteX3" fmla="*/ 2156 w 9848"/>
                  <a:gd name="connsiteY3" fmla="*/ 3865 h 10115"/>
                  <a:gd name="connsiteX4" fmla="*/ 5425 w 9848"/>
                  <a:gd name="connsiteY4" fmla="*/ 1365 h 10115"/>
                  <a:gd name="connsiteX5" fmla="*/ 6771 w 9848"/>
                  <a:gd name="connsiteY5" fmla="*/ 740 h 10115"/>
                  <a:gd name="connsiteX6" fmla="*/ 9848 w 9848"/>
                  <a:gd name="connsiteY6" fmla="*/ 115 h 10115"/>
                  <a:gd name="connsiteX7" fmla="*/ 8117 w 9848"/>
                  <a:gd name="connsiteY7" fmla="*/ 3240 h 10115"/>
                  <a:gd name="connsiteX8" fmla="*/ 5617 w 9848"/>
                  <a:gd name="connsiteY8" fmla="*/ 6365 h 10115"/>
                  <a:gd name="connsiteX9" fmla="*/ 3310 w 9848"/>
                  <a:gd name="connsiteY9" fmla="*/ 8657 h 10115"/>
                  <a:gd name="connsiteX10" fmla="*/ 2348 w 9848"/>
                  <a:gd name="connsiteY10" fmla="*/ 9490 h 10115"/>
                  <a:gd name="connsiteX11" fmla="*/ 2348 w 9848"/>
                  <a:gd name="connsiteY11" fmla="*/ 10115 h 10115"/>
                  <a:gd name="connsiteX12" fmla="*/ 1579 w 9848"/>
                  <a:gd name="connsiteY12" fmla="*/ 9907 h 10115"/>
                  <a:gd name="connsiteX13" fmla="*/ 425 w 9848"/>
                  <a:gd name="connsiteY13" fmla="*/ 9698 h 10115"/>
                  <a:gd name="connsiteX0" fmla="*/ 431 w 9999"/>
                  <a:gd name="connsiteY0" fmla="*/ 9643 h 10055"/>
                  <a:gd name="connsiteX1" fmla="*/ 40 w 9999"/>
                  <a:gd name="connsiteY1" fmla="*/ 7378 h 10055"/>
                  <a:gd name="connsiteX2" fmla="*/ 1406 w 9999"/>
                  <a:gd name="connsiteY2" fmla="*/ 5112 h 10055"/>
                  <a:gd name="connsiteX3" fmla="*/ 2188 w 9999"/>
                  <a:gd name="connsiteY3" fmla="*/ 3876 h 10055"/>
                  <a:gd name="connsiteX4" fmla="*/ 5508 w 9999"/>
                  <a:gd name="connsiteY4" fmla="*/ 1404 h 10055"/>
                  <a:gd name="connsiteX5" fmla="*/ 6875 w 9999"/>
                  <a:gd name="connsiteY5" fmla="*/ 787 h 10055"/>
                  <a:gd name="connsiteX6" fmla="*/ 8366 w 9999"/>
                  <a:gd name="connsiteY6" fmla="*/ 445 h 10055"/>
                  <a:gd name="connsiteX7" fmla="*/ 9999 w 9999"/>
                  <a:gd name="connsiteY7" fmla="*/ 169 h 10055"/>
                  <a:gd name="connsiteX8" fmla="*/ 8241 w 9999"/>
                  <a:gd name="connsiteY8" fmla="*/ 3258 h 10055"/>
                  <a:gd name="connsiteX9" fmla="*/ 5703 w 9999"/>
                  <a:gd name="connsiteY9" fmla="*/ 6348 h 10055"/>
                  <a:gd name="connsiteX10" fmla="*/ 3360 w 9999"/>
                  <a:gd name="connsiteY10" fmla="*/ 8614 h 10055"/>
                  <a:gd name="connsiteX11" fmla="*/ 2383 w 9999"/>
                  <a:gd name="connsiteY11" fmla="*/ 9437 h 10055"/>
                  <a:gd name="connsiteX12" fmla="*/ 2383 w 9999"/>
                  <a:gd name="connsiteY12" fmla="*/ 10055 h 10055"/>
                  <a:gd name="connsiteX13" fmla="*/ 1602 w 9999"/>
                  <a:gd name="connsiteY13" fmla="*/ 9849 h 10055"/>
                  <a:gd name="connsiteX14" fmla="*/ 431 w 9999"/>
                  <a:gd name="connsiteY14" fmla="*/ 9643 h 10055"/>
                  <a:gd name="connsiteX0" fmla="*/ 431 w 10000"/>
                  <a:gd name="connsiteY0" fmla="*/ 9590 h 10000"/>
                  <a:gd name="connsiteX1" fmla="*/ 40 w 10000"/>
                  <a:gd name="connsiteY1" fmla="*/ 7338 h 10000"/>
                  <a:gd name="connsiteX2" fmla="*/ 1406 w 10000"/>
                  <a:gd name="connsiteY2" fmla="*/ 5084 h 10000"/>
                  <a:gd name="connsiteX3" fmla="*/ 2188 w 10000"/>
                  <a:gd name="connsiteY3" fmla="*/ 3855 h 10000"/>
                  <a:gd name="connsiteX4" fmla="*/ 6876 w 10000"/>
                  <a:gd name="connsiteY4" fmla="*/ 783 h 10000"/>
                  <a:gd name="connsiteX5" fmla="*/ 8367 w 10000"/>
                  <a:gd name="connsiteY5" fmla="*/ 443 h 10000"/>
                  <a:gd name="connsiteX6" fmla="*/ 10000 w 10000"/>
                  <a:gd name="connsiteY6" fmla="*/ 168 h 10000"/>
                  <a:gd name="connsiteX7" fmla="*/ 8242 w 10000"/>
                  <a:gd name="connsiteY7" fmla="*/ 3240 h 10000"/>
                  <a:gd name="connsiteX8" fmla="*/ 5704 w 10000"/>
                  <a:gd name="connsiteY8" fmla="*/ 6313 h 10000"/>
                  <a:gd name="connsiteX9" fmla="*/ 3360 w 10000"/>
                  <a:gd name="connsiteY9" fmla="*/ 8567 h 10000"/>
                  <a:gd name="connsiteX10" fmla="*/ 2383 w 10000"/>
                  <a:gd name="connsiteY10" fmla="*/ 9385 h 10000"/>
                  <a:gd name="connsiteX11" fmla="*/ 2383 w 10000"/>
                  <a:gd name="connsiteY11" fmla="*/ 10000 h 10000"/>
                  <a:gd name="connsiteX12" fmla="*/ 1602 w 10000"/>
                  <a:gd name="connsiteY12" fmla="*/ 9795 h 10000"/>
                  <a:gd name="connsiteX13" fmla="*/ 431 w 10000"/>
                  <a:gd name="connsiteY13" fmla="*/ 9590 h 10000"/>
                  <a:gd name="connsiteX0" fmla="*/ 431 w 10000"/>
                  <a:gd name="connsiteY0" fmla="*/ 9590 h 10000"/>
                  <a:gd name="connsiteX1" fmla="*/ 40 w 10000"/>
                  <a:gd name="connsiteY1" fmla="*/ 7338 h 10000"/>
                  <a:gd name="connsiteX2" fmla="*/ 1406 w 10000"/>
                  <a:gd name="connsiteY2" fmla="*/ 5084 h 10000"/>
                  <a:gd name="connsiteX3" fmla="*/ 2188 w 10000"/>
                  <a:gd name="connsiteY3" fmla="*/ 3855 h 10000"/>
                  <a:gd name="connsiteX4" fmla="*/ 8367 w 10000"/>
                  <a:gd name="connsiteY4" fmla="*/ 443 h 10000"/>
                  <a:gd name="connsiteX5" fmla="*/ 10000 w 10000"/>
                  <a:gd name="connsiteY5" fmla="*/ 168 h 10000"/>
                  <a:gd name="connsiteX6" fmla="*/ 8242 w 10000"/>
                  <a:gd name="connsiteY6" fmla="*/ 3240 h 10000"/>
                  <a:gd name="connsiteX7" fmla="*/ 5704 w 10000"/>
                  <a:gd name="connsiteY7" fmla="*/ 6313 h 10000"/>
                  <a:gd name="connsiteX8" fmla="*/ 3360 w 10000"/>
                  <a:gd name="connsiteY8" fmla="*/ 8567 h 10000"/>
                  <a:gd name="connsiteX9" fmla="*/ 2383 w 10000"/>
                  <a:gd name="connsiteY9" fmla="*/ 9385 h 10000"/>
                  <a:gd name="connsiteX10" fmla="*/ 2383 w 10000"/>
                  <a:gd name="connsiteY10" fmla="*/ 10000 h 10000"/>
                  <a:gd name="connsiteX11" fmla="*/ 1602 w 10000"/>
                  <a:gd name="connsiteY11" fmla="*/ 9795 h 10000"/>
                  <a:gd name="connsiteX12" fmla="*/ 431 w 10000"/>
                  <a:gd name="connsiteY12" fmla="*/ 9590 h 10000"/>
                  <a:gd name="connsiteX0" fmla="*/ 431 w 10000"/>
                  <a:gd name="connsiteY0" fmla="*/ 9422 h 9832"/>
                  <a:gd name="connsiteX1" fmla="*/ 40 w 10000"/>
                  <a:gd name="connsiteY1" fmla="*/ 7170 h 9832"/>
                  <a:gd name="connsiteX2" fmla="*/ 1406 w 10000"/>
                  <a:gd name="connsiteY2" fmla="*/ 4916 h 9832"/>
                  <a:gd name="connsiteX3" fmla="*/ 2188 w 10000"/>
                  <a:gd name="connsiteY3" fmla="*/ 3687 h 9832"/>
                  <a:gd name="connsiteX4" fmla="*/ 10000 w 10000"/>
                  <a:gd name="connsiteY4" fmla="*/ 0 h 9832"/>
                  <a:gd name="connsiteX5" fmla="*/ 8242 w 10000"/>
                  <a:gd name="connsiteY5" fmla="*/ 3072 h 9832"/>
                  <a:gd name="connsiteX6" fmla="*/ 5704 w 10000"/>
                  <a:gd name="connsiteY6" fmla="*/ 6145 h 9832"/>
                  <a:gd name="connsiteX7" fmla="*/ 3360 w 10000"/>
                  <a:gd name="connsiteY7" fmla="*/ 8399 h 9832"/>
                  <a:gd name="connsiteX8" fmla="*/ 2383 w 10000"/>
                  <a:gd name="connsiteY8" fmla="*/ 9217 h 9832"/>
                  <a:gd name="connsiteX9" fmla="*/ 2383 w 10000"/>
                  <a:gd name="connsiteY9" fmla="*/ 9832 h 9832"/>
                  <a:gd name="connsiteX10" fmla="*/ 1602 w 10000"/>
                  <a:gd name="connsiteY10" fmla="*/ 9627 h 9832"/>
                  <a:gd name="connsiteX11" fmla="*/ 431 w 10000"/>
                  <a:gd name="connsiteY11" fmla="*/ 9422 h 9832"/>
                  <a:gd name="connsiteX0" fmla="*/ 431 w 10000"/>
                  <a:gd name="connsiteY0" fmla="*/ 9583 h 10000"/>
                  <a:gd name="connsiteX1" fmla="*/ 40 w 10000"/>
                  <a:gd name="connsiteY1" fmla="*/ 7293 h 10000"/>
                  <a:gd name="connsiteX2" fmla="*/ 1406 w 10000"/>
                  <a:gd name="connsiteY2" fmla="*/ 5000 h 10000"/>
                  <a:gd name="connsiteX3" fmla="*/ 10000 w 10000"/>
                  <a:gd name="connsiteY3" fmla="*/ 0 h 10000"/>
                  <a:gd name="connsiteX4" fmla="*/ 8242 w 10000"/>
                  <a:gd name="connsiteY4" fmla="*/ 3124 h 10000"/>
                  <a:gd name="connsiteX5" fmla="*/ 5704 w 10000"/>
                  <a:gd name="connsiteY5" fmla="*/ 6250 h 10000"/>
                  <a:gd name="connsiteX6" fmla="*/ 3360 w 10000"/>
                  <a:gd name="connsiteY6" fmla="*/ 8543 h 10000"/>
                  <a:gd name="connsiteX7" fmla="*/ 2383 w 10000"/>
                  <a:gd name="connsiteY7" fmla="*/ 9374 h 10000"/>
                  <a:gd name="connsiteX8" fmla="*/ 2383 w 10000"/>
                  <a:gd name="connsiteY8" fmla="*/ 10000 h 10000"/>
                  <a:gd name="connsiteX9" fmla="*/ 1602 w 10000"/>
                  <a:gd name="connsiteY9" fmla="*/ 9791 h 10000"/>
                  <a:gd name="connsiteX10" fmla="*/ 431 w 10000"/>
                  <a:gd name="connsiteY10" fmla="*/ 9583 h 10000"/>
                  <a:gd name="connsiteX0" fmla="*/ 431 w 10000"/>
                  <a:gd name="connsiteY0" fmla="*/ 9583 h 10000"/>
                  <a:gd name="connsiteX1" fmla="*/ 40 w 10000"/>
                  <a:gd name="connsiteY1" fmla="*/ 7293 h 10000"/>
                  <a:gd name="connsiteX2" fmla="*/ 10000 w 10000"/>
                  <a:gd name="connsiteY2" fmla="*/ 0 h 10000"/>
                  <a:gd name="connsiteX3" fmla="*/ 8242 w 10000"/>
                  <a:gd name="connsiteY3" fmla="*/ 3124 h 10000"/>
                  <a:gd name="connsiteX4" fmla="*/ 5704 w 10000"/>
                  <a:gd name="connsiteY4" fmla="*/ 6250 h 10000"/>
                  <a:gd name="connsiteX5" fmla="*/ 3360 w 10000"/>
                  <a:gd name="connsiteY5" fmla="*/ 8543 h 10000"/>
                  <a:gd name="connsiteX6" fmla="*/ 2383 w 10000"/>
                  <a:gd name="connsiteY6" fmla="*/ 9374 h 10000"/>
                  <a:gd name="connsiteX7" fmla="*/ 2383 w 10000"/>
                  <a:gd name="connsiteY7" fmla="*/ 10000 h 10000"/>
                  <a:gd name="connsiteX8" fmla="*/ 1602 w 10000"/>
                  <a:gd name="connsiteY8" fmla="*/ 9791 h 10000"/>
                  <a:gd name="connsiteX9" fmla="*/ 431 w 10000"/>
                  <a:gd name="connsiteY9" fmla="*/ 9583 h 10000"/>
                  <a:gd name="connsiteX0" fmla="*/ 431 w 10000"/>
                  <a:gd name="connsiteY0" fmla="*/ 9583 h 10013"/>
                  <a:gd name="connsiteX1" fmla="*/ 40 w 10000"/>
                  <a:gd name="connsiteY1" fmla="*/ 7293 h 10013"/>
                  <a:gd name="connsiteX2" fmla="*/ 10000 w 10000"/>
                  <a:gd name="connsiteY2" fmla="*/ 0 h 10013"/>
                  <a:gd name="connsiteX3" fmla="*/ 8242 w 10000"/>
                  <a:gd name="connsiteY3" fmla="*/ 3124 h 10013"/>
                  <a:gd name="connsiteX4" fmla="*/ 5704 w 10000"/>
                  <a:gd name="connsiteY4" fmla="*/ 6250 h 10013"/>
                  <a:gd name="connsiteX5" fmla="*/ 3360 w 10000"/>
                  <a:gd name="connsiteY5" fmla="*/ 8543 h 10013"/>
                  <a:gd name="connsiteX6" fmla="*/ 2383 w 10000"/>
                  <a:gd name="connsiteY6" fmla="*/ 9374 h 10013"/>
                  <a:gd name="connsiteX7" fmla="*/ 2383 w 10000"/>
                  <a:gd name="connsiteY7" fmla="*/ 10000 h 10013"/>
                  <a:gd name="connsiteX8" fmla="*/ 431 w 10000"/>
                  <a:gd name="connsiteY8" fmla="*/ 9583 h 10013"/>
                  <a:gd name="connsiteX0" fmla="*/ 431 w 10000"/>
                  <a:gd name="connsiteY0" fmla="*/ 9583 h 9583"/>
                  <a:gd name="connsiteX1" fmla="*/ 40 w 10000"/>
                  <a:gd name="connsiteY1" fmla="*/ 7293 h 9583"/>
                  <a:gd name="connsiteX2" fmla="*/ 10000 w 10000"/>
                  <a:gd name="connsiteY2" fmla="*/ 0 h 9583"/>
                  <a:gd name="connsiteX3" fmla="*/ 8242 w 10000"/>
                  <a:gd name="connsiteY3" fmla="*/ 3124 h 9583"/>
                  <a:gd name="connsiteX4" fmla="*/ 5704 w 10000"/>
                  <a:gd name="connsiteY4" fmla="*/ 6250 h 9583"/>
                  <a:gd name="connsiteX5" fmla="*/ 3360 w 10000"/>
                  <a:gd name="connsiteY5" fmla="*/ 8543 h 9583"/>
                  <a:gd name="connsiteX6" fmla="*/ 2383 w 10000"/>
                  <a:gd name="connsiteY6" fmla="*/ 9374 h 9583"/>
                  <a:gd name="connsiteX7" fmla="*/ 431 w 10000"/>
                  <a:gd name="connsiteY7" fmla="*/ 9583 h 9583"/>
                  <a:gd name="connsiteX0" fmla="*/ 2343 w 9960"/>
                  <a:gd name="connsiteY0" fmla="*/ 9782 h 9782"/>
                  <a:gd name="connsiteX1" fmla="*/ 0 w 9960"/>
                  <a:gd name="connsiteY1" fmla="*/ 7610 h 9782"/>
                  <a:gd name="connsiteX2" fmla="*/ 9960 w 9960"/>
                  <a:gd name="connsiteY2" fmla="*/ 0 h 9782"/>
                  <a:gd name="connsiteX3" fmla="*/ 8202 w 9960"/>
                  <a:gd name="connsiteY3" fmla="*/ 3260 h 9782"/>
                  <a:gd name="connsiteX4" fmla="*/ 5664 w 9960"/>
                  <a:gd name="connsiteY4" fmla="*/ 6522 h 9782"/>
                  <a:gd name="connsiteX5" fmla="*/ 3320 w 9960"/>
                  <a:gd name="connsiteY5" fmla="*/ 8915 h 9782"/>
                  <a:gd name="connsiteX6" fmla="*/ 2343 w 9960"/>
                  <a:gd name="connsiteY6" fmla="*/ 9782 h 9782"/>
                  <a:gd name="connsiteX0" fmla="*/ 2352 w 10000"/>
                  <a:gd name="connsiteY0" fmla="*/ 10000 h 10000"/>
                  <a:gd name="connsiteX1" fmla="*/ 0 w 10000"/>
                  <a:gd name="connsiteY1" fmla="*/ 7780 h 10000"/>
                  <a:gd name="connsiteX2" fmla="*/ 10000 w 10000"/>
                  <a:gd name="connsiteY2" fmla="*/ 0 h 10000"/>
                  <a:gd name="connsiteX3" fmla="*/ 8235 w 10000"/>
                  <a:gd name="connsiteY3" fmla="*/ 3333 h 10000"/>
                  <a:gd name="connsiteX4" fmla="*/ 5687 w 10000"/>
                  <a:gd name="connsiteY4" fmla="*/ 6667 h 10000"/>
                  <a:gd name="connsiteX5" fmla="*/ 2352 w 10000"/>
                  <a:gd name="connsiteY5" fmla="*/ 10000 h 10000"/>
                  <a:gd name="connsiteX0" fmla="*/ 2352 w 10000"/>
                  <a:gd name="connsiteY0" fmla="*/ 10000 h 10000"/>
                  <a:gd name="connsiteX1" fmla="*/ 0 w 10000"/>
                  <a:gd name="connsiteY1" fmla="*/ 7780 h 10000"/>
                  <a:gd name="connsiteX2" fmla="*/ 10000 w 10000"/>
                  <a:gd name="connsiteY2" fmla="*/ 0 h 10000"/>
                  <a:gd name="connsiteX3" fmla="*/ 8235 w 10000"/>
                  <a:gd name="connsiteY3" fmla="*/ 3333 h 10000"/>
                  <a:gd name="connsiteX4" fmla="*/ 2352 w 10000"/>
                  <a:gd name="connsiteY4" fmla="*/ 10000 h 10000"/>
                  <a:gd name="connsiteX0" fmla="*/ 2352 w 10017"/>
                  <a:gd name="connsiteY0" fmla="*/ 10000 h 10000"/>
                  <a:gd name="connsiteX1" fmla="*/ 0 w 10017"/>
                  <a:gd name="connsiteY1" fmla="*/ 7780 h 10000"/>
                  <a:gd name="connsiteX2" fmla="*/ 10000 w 10017"/>
                  <a:gd name="connsiteY2" fmla="*/ 0 h 10000"/>
                  <a:gd name="connsiteX3" fmla="*/ 2352 w 10017"/>
                  <a:gd name="connsiteY3" fmla="*/ 10000 h 10000"/>
                  <a:gd name="connsiteX0" fmla="*/ 2352 w 10017"/>
                  <a:gd name="connsiteY0" fmla="*/ 10000 h 10000"/>
                  <a:gd name="connsiteX1" fmla="*/ 0 w 10017"/>
                  <a:gd name="connsiteY1" fmla="*/ 7780 h 10000"/>
                  <a:gd name="connsiteX2" fmla="*/ 10000 w 10017"/>
                  <a:gd name="connsiteY2" fmla="*/ 0 h 10000"/>
                  <a:gd name="connsiteX3" fmla="*/ 2352 w 10017"/>
                  <a:gd name="connsiteY3" fmla="*/ 10000 h 10000"/>
                  <a:gd name="connsiteX0" fmla="*/ 2352 w 10000"/>
                  <a:gd name="connsiteY0" fmla="*/ 10000 h 10000"/>
                  <a:gd name="connsiteX1" fmla="*/ 0 w 10000"/>
                  <a:gd name="connsiteY1" fmla="*/ 7780 h 10000"/>
                  <a:gd name="connsiteX2" fmla="*/ 10000 w 10000"/>
                  <a:gd name="connsiteY2" fmla="*/ 0 h 10000"/>
                  <a:gd name="connsiteX3" fmla="*/ 2352 w 10000"/>
                  <a:gd name="connsiteY3" fmla="*/ 10000 h 10000"/>
                  <a:gd name="connsiteX0" fmla="*/ 2068 w 9716"/>
                  <a:gd name="connsiteY0" fmla="*/ 10000 h 10523"/>
                  <a:gd name="connsiteX1" fmla="*/ 0 w 9716"/>
                  <a:gd name="connsiteY1" fmla="*/ 9000 h 10523"/>
                  <a:gd name="connsiteX2" fmla="*/ 9716 w 9716"/>
                  <a:gd name="connsiteY2" fmla="*/ 0 h 10523"/>
                  <a:gd name="connsiteX3" fmla="*/ 2068 w 9716"/>
                  <a:gd name="connsiteY3" fmla="*/ 10000 h 10523"/>
                  <a:gd name="connsiteX0" fmla="*/ 2135 w 10007"/>
                  <a:gd name="connsiteY0" fmla="*/ 9503 h 10000"/>
                  <a:gd name="connsiteX1" fmla="*/ 7 w 10007"/>
                  <a:gd name="connsiteY1" fmla="*/ 8553 h 10000"/>
                  <a:gd name="connsiteX2" fmla="*/ 10007 w 10007"/>
                  <a:gd name="connsiteY2" fmla="*/ 0 h 10000"/>
                  <a:gd name="connsiteX3" fmla="*/ 2135 w 10007"/>
                  <a:gd name="connsiteY3" fmla="*/ 9503 h 10000"/>
                  <a:gd name="connsiteX0" fmla="*/ 2135 w 10007"/>
                  <a:gd name="connsiteY0" fmla="*/ 9503 h 9503"/>
                  <a:gd name="connsiteX1" fmla="*/ 7 w 10007"/>
                  <a:gd name="connsiteY1" fmla="*/ 8553 h 9503"/>
                  <a:gd name="connsiteX2" fmla="*/ 10007 w 10007"/>
                  <a:gd name="connsiteY2" fmla="*/ 0 h 9503"/>
                  <a:gd name="connsiteX3" fmla="*/ 2135 w 10007"/>
                  <a:gd name="connsiteY3" fmla="*/ 9503 h 9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7" h="9503">
                    <a:moveTo>
                      <a:pt x="2135" y="9503"/>
                    </a:moveTo>
                    <a:lnTo>
                      <a:pt x="7" y="8553"/>
                    </a:lnTo>
                    <a:cubicBezTo>
                      <a:pt x="-247" y="6300"/>
                      <a:pt x="5668" y="388"/>
                      <a:pt x="10007" y="0"/>
                    </a:cubicBezTo>
                    <a:cubicBezTo>
                      <a:pt x="9386" y="3514"/>
                      <a:pt x="3802" y="8078"/>
                      <a:pt x="2135" y="9503"/>
                    </a:cubicBezTo>
                    <a:close/>
                  </a:path>
                </a:pathLst>
              </a:custGeom>
              <a:solidFill>
                <a:srgbClr val="5DAF82">
                  <a:alpha val="38039"/>
                </a:srgbClr>
              </a:solidFill>
              <a:ln w="3175">
                <a:solidFill>
                  <a:srgbClr val="A8C8C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6" name="Freeform 36"/>
              <p:cNvSpPr>
                <a:spLocks/>
              </p:cNvSpPr>
              <p:nvPr/>
            </p:nvSpPr>
            <p:spPr bwMode="ltGray">
              <a:xfrm rot="2138965">
                <a:off x="6966843" y="1341996"/>
                <a:ext cx="190326" cy="320104"/>
              </a:xfrm>
              <a:custGeom>
                <a:avLst/>
                <a:gdLst>
                  <a:gd name="T0" fmla="*/ 3 w 46"/>
                  <a:gd name="T1" fmla="*/ 44 h 47"/>
                  <a:gd name="T2" fmla="*/ 1 w 46"/>
                  <a:gd name="T3" fmla="*/ 33 h 47"/>
                  <a:gd name="T4" fmla="*/ 6 w 46"/>
                  <a:gd name="T5" fmla="*/ 22 h 47"/>
                  <a:gd name="T6" fmla="*/ 10 w 46"/>
                  <a:gd name="T7" fmla="*/ 16 h 47"/>
                  <a:gd name="T8" fmla="*/ 24 w 46"/>
                  <a:gd name="T9" fmla="*/ 5 h 47"/>
                  <a:gd name="T10" fmla="*/ 31 w 46"/>
                  <a:gd name="T11" fmla="*/ 2 h 47"/>
                  <a:gd name="T12" fmla="*/ 38 w 46"/>
                  <a:gd name="T13" fmla="*/ 0 h 47"/>
                  <a:gd name="T14" fmla="*/ 46 w 46"/>
                  <a:gd name="T15" fmla="*/ 0 h 47"/>
                  <a:gd name="T16" fmla="*/ 39 w 46"/>
                  <a:gd name="T17" fmla="*/ 15 h 47"/>
                  <a:gd name="T18" fmla="*/ 27 w 46"/>
                  <a:gd name="T19" fmla="*/ 30 h 47"/>
                  <a:gd name="T20" fmla="*/ 17 w 46"/>
                  <a:gd name="T21" fmla="*/ 41 h 47"/>
                  <a:gd name="T22" fmla="*/ 13 w 46"/>
                  <a:gd name="T23" fmla="*/ 45 h 47"/>
                  <a:gd name="T24" fmla="*/ 12 w 46"/>
                  <a:gd name="T25" fmla="*/ 47 h 47"/>
                  <a:gd name="T26" fmla="*/ 9 w 46"/>
                  <a:gd name="T27" fmla="*/ 46 h 47"/>
                  <a:gd name="T28" fmla="*/ 3 w 46"/>
                  <a:gd name="T29" fmla="*/ 44 h 47"/>
                  <a:gd name="connsiteX0" fmla="*/ 480 w 9828"/>
                  <a:gd name="connsiteY0" fmla="*/ 9515 h 10153"/>
                  <a:gd name="connsiteX1" fmla="*/ 45 w 9828"/>
                  <a:gd name="connsiteY1" fmla="*/ 7174 h 10153"/>
                  <a:gd name="connsiteX2" fmla="*/ 1132 w 9828"/>
                  <a:gd name="connsiteY2" fmla="*/ 4834 h 10153"/>
                  <a:gd name="connsiteX3" fmla="*/ 2002 w 9828"/>
                  <a:gd name="connsiteY3" fmla="*/ 3557 h 10153"/>
                  <a:gd name="connsiteX4" fmla="*/ 5045 w 9828"/>
                  <a:gd name="connsiteY4" fmla="*/ 1217 h 10153"/>
                  <a:gd name="connsiteX5" fmla="*/ 6567 w 9828"/>
                  <a:gd name="connsiteY5" fmla="*/ 579 h 10153"/>
                  <a:gd name="connsiteX6" fmla="*/ 9828 w 9828"/>
                  <a:gd name="connsiteY6" fmla="*/ 153 h 10153"/>
                  <a:gd name="connsiteX7" fmla="*/ 8306 w 9828"/>
                  <a:gd name="connsiteY7" fmla="*/ 3344 h 10153"/>
                  <a:gd name="connsiteX8" fmla="*/ 5698 w 9828"/>
                  <a:gd name="connsiteY8" fmla="*/ 6536 h 10153"/>
                  <a:gd name="connsiteX9" fmla="*/ 3524 w 9828"/>
                  <a:gd name="connsiteY9" fmla="*/ 8876 h 10153"/>
                  <a:gd name="connsiteX10" fmla="*/ 2654 w 9828"/>
                  <a:gd name="connsiteY10" fmla="*/ 9727 h 10153"/>
                  <a:gd name="connsiteX11" fmla="*/ 2437 w 9828"/>
                  <a:gd name="connsiteY11" fmla="*/ 10153 h 10153"/>
                  <a:gd name="connsiteX12" fmla="*/ 1785 w 9828"/>
                  <a:gd name="connsiteY12" fmla="*/ 9940 h 10153"/>
                  <a:gd name="connsiteX13" fmla="*/ 480 w 9828"/>
                  <a:gd name="connsiteY13" fmla="*/ 9515 h 10153"/>
                  <a:gd name="connsiteX0" fmla="*/ 488 w 10000"/>
                  <a:gd name="connsiteY0" fmla="*/ 9586 h 10214"/>
                  <a:gd name="connsiteX1" fmla="*/ 46 w 10000"/>
                  <a:gd name="connsiteY1" fmla="*/ 7280 h 10214"/>
                  <a:gd name="connsiteX2" fmla="*/ 1152 w 10000"/>
                  <a:gd name="connsiteY2" fmla="*/ 4975 h 10214"/>
                  <a:gd name="connsiteX3" fmla="*/ 2037 w 10000"/>
                  <a:gd name="connsiteY3" fmla="*/ 3717 h 10214"/>
                  <a:gd name="connsiteX4" fmla="*/ 5133 w 10000"/>
                  <a:gd name="connsiteY4" fmla="*/ 1413 h 10214"/>
                  <a:gd name="connsiteX5" fmla="*/ 6682 w 10000"/>
                  <a:gd name="connsiteY5" fmla="*/ 784 h 10214"/>
                  <a:gd name="connsiteX6" fmla="*/ 8507 w 10000"/>
                  <a:gd name="connsiteY6" fmla="*/ 111 h 10214"/>
                  <a:gd name="connsiteX7" fmla="*/ 10000 w 10000"/>
                  <a:gd name="connsiteY7" fmla="*/ 365 h 10214"/>
                  <a:gd name="connsiteX8" fmla="*/ 8451 w 10000"/>
                  <a:gd name="connsiteY8" fmla="*/ 3508 h 10214"/>
                  <a:gd name="connsiteX9" fmla="*/ 5798 w 10000"/>
                  <a:gd name="connsiteY9" fmla="*/ 6652 h 10214"/>
                  <a:gd name="connsiteX10" fmla="*/ 3586 w 10000"/>
                  <a:gd name="connsiteY10" fmla="*/ 8956 h 10214"/>
                  <a:gd name="connsiteX11" fmla="*/ 2700 w 10000"/>
                  <a:gd name="connsiteY11" fmla="*/ 9794 h 10214"/>
                  <a:gd name="connsiteX12" fmla="*/ 2480 w 10000"/>
                  <a:gd name="connsiteY12" fmla="*/ 10214 h 10214"/>
                  <a:gd name="connsiteX13" fmla="*/ 1816 w 10000"/>
                  <a:gd name="connsiteY13" fmla="*/ 10004 h 10214"/>
                  <a:gd name="connsiteX14" fmla="*/ 488 w 10000"/>
                  <a:gd name="connsiteY14" fmla="*/ 9586 h 10214"/>
                  <a:gd name="connsiteX0" fmla="*/ 488 w 10000"/>
                  <a:gd name="connsiteY0" fmla="*/ 9586 h 10214"/>
                  <a:gd name="connsiteX1" fmla="*/ 46 w 10000"/>
                  <a:gd name="connsiteY1" fmla="*/ 7280 h 10214"/>
                  <a:gd name="connsiteX2" fmla="*/ 1152 w 10000"/>
                  <a:gd name="connsiteY2" fmla="*/ 4975 h 10214"/>
                  <a:gd name="connsiteX3" fmla="*/ 2037 w 10000"/>
                  <a:gd name="connsiteY3" fmla="*/ 3717 h 10214"/>
                  <a:gd name="connsiteX4" fmla="*/ 6682 w 10000"/>
                  <a:gd name="connsiteY4" fmla="*/ 784 h 10214"/>
                  <a:gd name="connsiteX5" fmla="*/ 8507 w 10000"/>
                  <a:gd name="connsiteY5" fmla="*/ 111 h 10214"/>
                  <a:gd name="connsiteX6" fmla="*/ 10000 w 10000"/>
                  <a:gd name="connsiteY6" fmla="*/ 365 h 10214"/>
                  <a:gd name="connsiteX7" fmla="*/ 8451 w 10000"/>
                  <a:gd name="connsiteY7" fmla="*/ 3508 h 10214"/>
                  <a:gd name="connsiteX8" fmla="*/ 5798 w 10000"/>
                  <a:gd name="connsiteY8" fmla="*/ 6652 h 10214"/>
                  <a:gd name="connsiteX9" fmla="*/ 3586 w 10000"/>
                  <a:gd name="connsiteY9" fmla="*/ 8956 h 10214"/>
                  <a:gd name="connsiteX10" fmla="*/ 2700 w 10000"/>
                  <a:gd name="connsiteY10" fmla="*/ 9794 h 10214"/>
                  <a:gd name="connsiteX11" fmla="*/ 2480 w 10000"/>
                  <a:gd name="connsiteY11" fmla="*/ 10214 h 10214"/>
                  <a:gd name="connsiteX12" fmla="*/ 1816 w 10000"/>
                  <a:gd name="connsiteY12" fmla="*/ 10004 h 10214"/>
                  <a:gd name="connsiteX13" fmla="*/ 488 w 10000"/>
                  <a:gd name="connsiteY13" fmla="*/ 9586 h 10214"/>
                  <a:gd name="connsiteX0" fmla="*/ 488 w 10000"/>
                  <a:gd name="connsiteY0" fmla="*/ 9586 h 10214"/>
                  <a:gd name="connsiteX1" fmla="*/ 46 w 10000"/>
                  <a:gd name="connsiteY1" fmla="*/ 7280 h 10214"/>
                  <a:gd name="connsiteX2" fmla="*/ 1152 w 10000"/>
                  <a:gd name="connsiteY2" fmla="*/ 4975 h 10214"/>
                  <a:gd name="connsiteX3" fmla="*/ 6682 w 10000"/>
                  <a:gd name="connsiteY3" fmla="*/ 784 h 10214"/>
                  <a:gd name="connsiteX4" fmla="*/ 8507 w 10000"/>
                  <a:gd name="connsiteY4" fmla="*/ 111 h 10214"/>
                  <a:gd name="connsiteX5" fmla="*/ 10000 w 10000"/>
                  <a:gd name="connsiteY5" fmla="*/ 365 h 10214"/>
                  <a:gd name="connsiteX6" fmla="*/ 8451 w 10000"/>
                  <a:gd name="connsiteY6" fmla="*/ 3508 h 10214"/>
                  <a:gd name="connsiteX7" fmla="*/ 5798 w 10000"/>
                  <a:gd name="connsiteY7" fmla="*/ 6652 h 10214"/>
                  <a:gd name="connsiteX8" fmla="*/ 3586 w 10000"/>
                  <a:gd name="connsiteY8" fmla="*/ 8956 h 10214"/>
                  <a:gd name="connsiteX9" fmla="*/ 2700 w 10000"/>
                  <a:gd name="connsiteY9" fmla="*/ 9794 h 10214"/>
                  <a:gd name="connsiteX10" fmla="*/ 2480 w 10000"/>
                  <a:gd name="connsiteY10" fmla="*/ 10214 h 10214"/>
                  <a:gd name="connsiteX11" fmla="*/ 1816 w 10000"/>
                  <a:gd name="connsiteY11" fmla="*/ 10004 h 10214"/>
                  <a:gd name="connsiteX12" fmla="*/ 488 w 10000"/>
                  <a:gd name="connsiteY12" fmla="*/ 9586 h 10214"/>
                  <a:gd name="connsiteX0" fmla="*/ 488 w 10000"/>
                  <a:gd name="connsiteY0" fmla="*/ 9586 h 10214"/>
                  <a:gd name="connsiteX1" fmla="*/ 46 w 10000"/>
                  <a:gd name="connsiteY1" fmla="*/ 7280 h 10214"/>
                  <a:gd name="connsiteX2" fmla="*/ 1152 w 10000"/>
                  <a:gd name="connsiteY2" fmla="*/ 4975 h 10214"/>
                  <a:gd name="connsiteX3" fmla="*/ 8507 w 10000"/>
                  <a:gd name="connsiteY3" fmla="*/ 111 h 10214"/>
                  <a:gd name="connsiteX4" fmla="*/ 10000 w 10000"/>
                  <a:gd name="connsiteY4" fmla="*/ 365 h 10214"/>
                  <a:gd name="connsiteX5" fmla="*/ 8451 w 10000"/>
                  <a:gd name="connsiteY5" fmla="*/ 3508 h 10214"/>
                  <a:gd name="connsiteX6" fmla="*/ 5798 w 10000"/>
                  <a:gd name="connsiteY6" fmla="*/ 6652 h 10214"/>
                  <a:gd name="connsiteX7" fmla="*/ 3586 w 10000"/>
                  <a:gd name="connsiteY7" fmla="*/ 8956 h 10214"/>
                  <a:gd name="connsiteX8" fmla="*/ 2700 w 10000"/>
                  <a:gd name="connsiteY8" fmla="*/ 9794 h 10214"/>
                  <a:gd name="connsiteX9" fmla="*/ 2480 w 10000"/>
                  <a:gd name="connsiteY9" fmla="*/ 10214 h 10214"/>
                  <a:gd name="connsiteX10" fmla="*/ 1816 w 10000"/>
                  <a:gd name="connsiteY10" fmla="*/ 10004 h 10214"/>
                  <a:gd name="connsiteX11" fmla="*/ 488 w 10000"/>
                  <a:gd name="connsiteY11" fmla="*/ 9586 h 10214"/>
                  <a:gd name="connsiteX0" fmla="*/ 488 w 10000"/>
                  <a:gd name="connsiteY0" fmla="*/ 9586 h 10214"/>
                  <a:gd name="connsiteX1" fmla="*/ 46 w 10000"/>
                  <a:gd name="connsiteY1" fmla="*/ 7280 h 10214"/>
                  <a:gd name="connsiteX2" fmla="*/ 8507 w 10000"/>
                  <a:gd name="connsiteY2" fmla="*/ 111 h 10214"/>
                  <a:gd name="connsiteX3" fmla="*/ 10000 w 10000"/>
                  <a:gd name="connsiteY3" fmla="*/ 365 h 10214"/>
                  <a:gd name="connsiteX4" fmla="*/ 8451 w 10000"/>
                  <a:gd name="connsiteY4" fmla="*/ 3508 h 10214"/>
                  <a:gd name="connsiteX5" fmla="*/ 5798 w 10000"/>
                  <a:gd name="connsiteY5" fmla="*/ 6652 h 10214"/>
                  <a:gd name="connsiteX6" fmla="*/ 3586 w 10000"/>
                  <a:gd name="connsiteY6" fmla="*/ 8956 h 10214"/>
                  <a:gd name="connsiteX7" fmla="*/ 2700 w 10000"/>
                  <a:gd name="connsiteY7" fmla="*/ 9794 h 10214"/>
                  <a:gd name="connsiteX8" fmla="*/ 2480 w 10000"/>
                  <a:gd name="connsiteY8" fmla="*/ 10214 h 10214"/>
                  <a:gd name="connsiteX9" fmla="*/ 1816 w 10000"/>
                  <a:gd name="connsiteY9" fmla="*/ 10004 h 10214"/>
                  <a:gd name="connsiteX10" fmla="*/ 488 w 10000"/>
                  <a:gd name="connsiteY10" fmla="*/ 9586 h 10214"/>
                  <a:gd name="connsiteX0" fmla="*/ 0 w 9512"/>
                  <a:gd name="connsiteY0" fmla="*/ 9586 h 10214"/>
                  <a:gd name="connsiteX1" fmla="*/ 8019 w 9512"/>
                  <a:gd name="connsiteY1" fmla="*/ 111 h 10214"/>
                  <a:gd name="connsiteX2" fmla="*/ 9512 w 9512"/>
                  <a:gd name="connsiteY2" fmla="*/ 365 h 10214"/>
                  <a:gd name="connsiteX3" fmla="*/ 7963 w 9512"/>
                  <a:gd name="connsiteY3" fmla="*/ 3508 h 10214"/>
                  <a:gd name="connsiteX4" fmla="*/ 5310 w 9512"/>
                  <a:gd name="connsiteY4" fmla="*/ 6652 h 10214"/>
                  <a:gd name="connsiteX5" fmla="*/ 3098 w 9512"/>
                  <a:gd name="connsiteY5" fmla="*/ 8956 h 10214"/>
                  <a:gd name="connsiteX6" fmla="*/ 2212 w 9512"/>
                  <a:gd name="connsiteY6" fmla="*/ 9794 h 10214"/>
                  <a:gd name="connsiteX7" fmla="*/ 1992 w 9512"/>
                  <a:gd name="connsiteY7" fmla="*/ 10214 h 10214"/>
                  <a:gd name="connsiteX8" fmla="*/ 1328 w 9512"/>
                  <a:gd name="connsiteY8" fmla="*/ 10004 h 10214"/>
                  <a:gd name="connsiteX9" fmla="*/ 0 w 9512"/>
                  <a:gd name="connsiteY9" fmla="*/ 9586 h 10214"/>
                  <a:gd name="connsiteX0" fmla="*/ 238 w 10238"/>
                  <a:gd name="connsiteY0" fmla="*/ 9385 h 10308"/>
                  <a:gd name="connsiteX1" fmla="*/ 8668 w 10238"/>
                  <a:gd name="connsiteY1" fmla="*/ 109 h 10308"/>
                  <a:gd name="connsiteX2" fmla="*/ 10238 w 10238"/>
                  <a:gd name="connsiteY2" fmla="*/ 357 h 10308"/>
                  <a:gd name="connsiteX3" fmla="*/ 8610 w 10238"/>
                  <a:gd name="connsiteY3" fmla="*/ 3435 h 10308"/>
                  <a:gd name="connsiteX4" fmla="*/ 5820 w 10238"/>
                  <a:gd name="connsiteY4" fmla="*/ 6513 h 10308"/>
                  <a:gd name="connsiteX5" fmla="*/ 3495 w 10238"/>
                  <a:gd name="connsiteY5" fmla="*/ 8768 h 10308"/>
                  <a:gd name="connsiteX6" fmla="*/ 2563 w 10238"/>
                  <a:gd name="connsiteY6" fmla="*/ 9589 h 10308"/>
                  <a:gd name="connsiteX7" fmla="*/ 2332 w 10238"/>
                  <a:gd name="connsiteY7" fmla="*/ 10000 h 10308"/>
                  <a:gd name="connsiteX8" fmla="*/ 238 w 10238"/>
                  <a:gd name="connsiteY8" fmla="*/ 9385 h 10308"/>
                  <a:gd name="connsiteX0" fmla="*/ 221 w 10221"/>
                  <a:gd name="connsiteY0" fmla="*/ 9385 h 10171"/>
                  <a:gd name="connsiteX1" fmla="*/ 8651 w 10221"/>
                  <a:gd name="connsiteY1" fmla="*/ 109 h 10171"/>
                  <a:gd name="connsiteX2" fmla="*/ 10221 w 10221"/>
                  <a:gd name="connsiteY2" fmla="*/ 357 h 10171"/>
                  <a:gd name="connsiteX3" fmla="*/ 8593 w 10221"/>
                  <a:gd name="connsiteY3" fmla="*/ 3435 h 10171"/>
                  <a:gd name="connsiteX4" fmla="*/ 5803 w 10221"/>
                  <a:gd name="connsiteY4" fmla="*/ 6513 h 10171"/>
                  <a:gd name="connsiteX5" fmla="*/ 3478 w 10221"/>
                  <a:gd name="connsiteY5" fmla="*/ 8768 h 10171"/>
                  <a:gd name="connsiteX6" fmla="*/ 2546 w 10221"/>
                  <a:gd name="connsiteY6" fmla="*/ 9589 h 10171"/>
                  <a:gd name="connsiteX7" fmla="*/ 221 w 10221"/>
                  <a:gd name="connsiteY7" fmla="*/ 9385 h 10171"/>
                  <a:gd name="connsiteX0" fmla="*/ 0 w 10000"/>
                  <a:gd name="connsiteY0" fmla="*/ 9385 h 9385"/>
                  <a:gd name="connsiteX1" fmla="*/ 8430 w 10000"/>
                  <a:gd name="connsiteY1" fmla="*/ 109 h 9385"/>
                  <a:gd name="connsiteX2" fmla="*/ 10000 w 10000"/>
                  <a:gd name="connsiteY2" fmla="*/ 357 h 9385"/>
                  <a:gd name="connsiteX3" fmla="*/ 8372 w 10000"/>
                  <a:gd name="connsiteY3" fmla="*/ 3435 h 9385"/>
                  <a:gd name="connsiteX4" fmla="*/ 5582 w 10000"/>
                  <a:gd name="connsiteY4" fmla="*/ 6513 h 9385"/>
                  <a:gd name="connsiteX5" fmla="*/ 3257 w 10000"/>
                  <a:gd name="connsiteY5" fmla="*/ 8768 h 9385"/>
                  <a:gd name="connsiteX6" fmla="*/ 0 w 10000"/>
                  <a:gd name="connsiteY6" fmla="*/ 9385 h 9385"/>
                  <a:gd name="connsiteX0" fmla="*/ 0 w 10000"/>
                  <a:gd name="connsiteY0" fmla="*/ 10000 h 10000"/>
                  <a:gd name="connsiteX1" fmla="*/ 8430 w 10000"/>
                  <a:gd name="connsiteY1" fmla="*/ 116 h 10000"/>
                  <a:gd name="connsiteX2" fmla="*/ 10000 w 10000"/>
                  <a:gd name="connsiteY2" fmla="*/ 380 h 10000"/>
                  <a:gd name="connsiteX3" fmla="*/ 8372 w 10000"/>
                  <a:gd name="connsiteY3" fmla="*/ 3660 h 10000"/>
                  <a:gd name="connsiteX4" fmla="*/ 3257 w 10000"/>
                  <a:gd name="connsiteY4" fmla="*/ 9343 h 10000"/>
                  <a:gd name="connsiteX5" fmla="*/ 0 w 10000"/>
                  <a:gd name="connsiteY5" fmla="*/ 10000 h 10000"/>
                  <a:gd name="connsiteX0" fmla="*/ 0 w 10000"/>
                  <a:gd name="connsiteY0" fmla="*/ 10000 h 10000"/>
                  <a:gd name="connsiteX1" fmla="*/ 8430 w 10000"/>
                  <a:gd name="connsiteY1" fmla="*/ 116 h 10000"/>
                  <a:gd name="connsiteX2" fmla="*/ 10000 w 10000"/>
                  <a:gd name="connsiteY2" fmla="*/ 380 h 10000"/>
                  <a:gd name="connsiteX3" fmla="*/ 3257 w 10000"/>
                  <a:gd name="connsiteY3" fmla="*/ 9343 h 10000"/>
                  <a:gd name="connsiteX4" fmla="*/ 0 w 10000"/>
                  <a:gd name="connsiteY4" fmla="*/ 10000 h 10000"/>
                  <a:gd name="connsiteX0" fmla="*/ 0 w 8477"/>
                  <a:gd name="connsiteY0" fmla="*/ 9886 h 9886"/>
                  <a:gd name="connsiteX1" fmla="*/ 8430 w 8477"/>
                  <a:gd name="connsiteY1" fmla="*/ 2 h 9886"/>
                  <a:gd name="connsiteX2" fmla="*/ 3257 w 8477"/>
                  <a:gd name="connsiteY2" fmla="*/ 9229 h 9886"/>
                  <a:gd name="connsiteX3" fmla="*/ 0 w 8477"/>
                  <a:gd name="connsiteY3" fmla="*/ 9886 h 9886"/>
                  <a:gd name="connsiteX0" fmla="*/ 0 w 10000"/>
                  <a:gd name="connsiteY0" fmla="*/ 10000 h 10000"/>
                  <a:gd name="connsiteX1" fmla="*/ 9945 w 10000"/>
                  <a:gd name="connsiteY1" fmla="*/ 2 h 10000"/>
                  <a:gd name="connsiteX2" fmla="*/ 3842 w 10000"/>
                  <a:gd name="connsiteY2" fmla="*/ 9335 h 10000"/>
                  <a:gd name="connsiteX3" fmla="*/ 0 w 10000"/>
                  <a:gd name="connsiteY3" fmla="*/ 10000 h 10000"/>
                  <a:gd name="connsiteX0" fmla="*/ 0 w 10590"/>
                  <a:gd name="connsiteY0" fmla="*/ 9998 h 9998"/>
                  <a:gd name="connsiteX1" fmla="*/ 9945 w 10590"/>
                  <a:gd name="connsiteY1" fmla="*/ 0 h 9998"/>
                  <a:gd name="connsiteX2" fmla="*/ 3842 w 10590"/>
                  <a:gd name="connsiteY2" fmla="*/ 9333 h 9998"/>
                  <a:gd name="connsiteX3" fmla="*/ 0 w 10590"/>
                  <a:gd name="connsiteY3" fmla="*/ 9998 h 9998"/>
                  <a:gd name="connsiteX0" fmla="*/ 0 w 10112"/>
                  <a:gd name="connsiteY0" fmla="*/ 10000 h 10000"/>
                  <a:gd name="connsiteX1" fmla="*/ 9391 w 10112"/>
                  <a:gd name="connsiteY1" fmla="*/ 0 h 10000"/>
                  <a:gd name="connsiteX2" fmla="*/ 3628 w 10112"/>
                  <a:gd name="connsiteY2" fmla="*/ 9335 h 10000"/>
                  <a:gd name="connsiteX3" fmla="*/ 0 w 10112"/>
                  <a:gd name="connsiteY3" fmla="*/ 10000 h 10000"/>
                  <a:gd name="connsiteX0" fmla="*/ 25 w 10137"/>
                  <a:gd name="connsiteY0" fmla="*/ 10000 h 11069"/>
                  <a:gd name="connsiteX1" fmla="*/ 9416 w 10137"/>
                  <a:gd name="connsiteY1" fmla="*/ 0 h 11069"/>
                  <a:gd name="connsiteX2" fmla="*/ 3653 w 10137"/>
                  <a:gd name="connsiteY2" fmla="*/ 9335 h 11069"/>
                  <a:gd name="connsiteX3" fmla="*/ 25 w 10137"/>
                  <a:gd name="connsiteY3" fmla="*/ 10000 h 11069"/>
                  <a:gd name="connsiteX0" fmla="*/ 0 w 10112"/>
                  <a:gd name="connsiteY0" fmla="*/ 10000 h 10000"/>
                  <a:gd name="connsiteX1" fmla="*/ 9391 w 10112"/>
                  <a:gd name="connsiteY1" fmla="*/ 0 h 10000"/>
                  <a:gd name="connsiteX2" fmla="*/ 3628 w 10112"/>
                  <a:gd name="connsiteY2" fmla="*/ 9335 h 10000"/>
                  <a:gd name="connsiteX3" fmla="*/ 0 w 10112"/>
                  <a:gd name="connsiteY3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12" h="10000">
                    <a:moveTo>
                      <a:pt x="0" y="10000"/>
                    </a:moveTo>
                    <a:cubicBezTo>
                      <a:pt x="181" y="7598"/>
                      <a:pt x="5471" y="960"/>
                      <a:pt x="9391" y="0"/>
                    </a:cubicBezTo>
                    <a:cubicBezTo>
                      <a:pt x="12059" y="3199"/>
                      <a:pt x="6695" y="8551"/>
                      <a:pt x="3628" y="9335"/>
                    </a:cubicBezTo>
                    <a:lnTo>
                      <a:pt x="0" y="10000"/>
                    </a:lnTo>
                    <a:close/>
                  </a:path>
                </a:pathLst>
              </a:custGeom>
              <a:solidFill>
                <a:srgbClr val="5DAF82">
                  <a:alpha val="38039"/>
                </a:srgbClr>
              </a:solidFill>
              <a:ln w="3175">
                <a:solidFill>
                  <a:srgbClr val="A8C8C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149" name="Group 2199"/>
            <p:cNvGrpSpPr/>
            <p:nvPr/>
          </p:nvGrpSpPr>
          <p:grpSpPr bwMode="ltGray">
            <a:xfrm>
              <a:off x="6443889" y="510938"/>
              <a:ext cx="331764" cy="265165"/>
              <a:chOff x="3369845" y="1149616"/>
              <a:chExt cx="350223" cy="279918"/>
            </a:xfrm>
          </p:grpSpPr>
          <p:sp>
            <p:nvSpPr>
              <p:cNvPr id="2255" name="Freeform 68"/>
              <p:cNvSpPr>
                <a:spLocks/>
              </p:cNvSpPr>
              <p:nvPr/>
            </p:nvSpPr>
            <p:spPr bwMode="ltGray">
              <a:xfrm flipH="1">
                <a:off x="3369845" y="1149616"/>
                <a:ext cx="350223" cy="279918"/>
              </a:xfrm>
              <a:custGeom>
                <a:avLst/>
                <a:gdLst>
                  <a:gd name="T0" fmla="*/ 105 w 114"/>
                  <a:gd name="T1" fmla="*/ 41 h 91"/>
                  <a:gd name="T2" fmla="*/ 112 w 114"/>
                  <a:gd name="T3" fmla="*/ 64 h 91"/>
                  <a:gd name="T4" fmla="*/ 94 w 114"/>
                  <a:gd name="T5" fmla="*/ 84 h 91"/>
                  <a:gd name="T6" fmla="*/ 56 w 114"/>
                  <a:gd name="T7" fmla="*/ 90 h 91"/>
                  <a:gd name="T8" fmla="*/ 31 w 114"/>
                  <a:gd name="T9" fmla="*/ 85 h 91"/>
                  <a:gd name="T10" fmla="*/ 14 w 114"/>
                  <a:gd name="T11" fmla="*/ 74 h 91"/>
                  <a:gd name="T12" fmla="*/ 7 w 114"/>
                  <a:gd name="T13" fmla="*/ 55 h 91"/>
                  <a:gd name="T14" fmla="*/ 15 w 114"/>
                  <a:gd name="T15" fmla="*/ 20 h 91"/>
                  <a:gd name="T16" fmla="*/ 39 w 114"/>
                  <a:gd name="T17" fmla="*/ 13 h 91"/>
                  <a:gd name="T18" fmla="*/ 48 w 114"/>
                  <a:gd name="T19" fmla="*/ 6 h 91"/>
                  <a:gd name="T20" fmla="*/ 92 w 114"/>
                  <a:gd name="T21" fmla="*/ 10 h 91"/>
                  <a:gd name="T22" fmla="*/ 100 w 114"/>
                  <a:gd name="T23" fmla="*/ 17 h 91"/>
                  <a:gd name="T24" fmla="*/ 106 w 114"/>
                  <a:gd name="T25" fmla="*/ 27 h 91"/>
                  <a:gd name="T26" fmla="*/ 105 w 114"/>
                  <a:gd name="T27" fmla="*/ 4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12" y="47"/>
                      <a:pt x="114" y="56"/>
                      <a:pt x="112" y="64"/>
                    </a:cubicBezTo>
                    <a:cubicBezTo>
                      <a:pt x="110" y="71"/>
                      <a:pt x="104" y="79"/>
                      <a:pt x="94" y="84"/>
                    </a:cubicBezTo>
                    <a:cubicBezTo>
                      <a:pt x="82" y="90"/>
                      <a:pt x="69" y="91"/>
                      <a:pt x="56" y="90"/>
                    </a:cubicBezTo>
                    <a:cubicBezTo>
                      <a:pt x="47" y="89"/>
                      <a:pt x="38" y="88"/>
                      <a:pt x="31" y="85"/>
                    </a:cubicBezTo>
                    <a:cubicBezTo>
                      <a:pt x="24" y="83"/>
                      <a:pt x="18" y="79"/>
                      <a:pt x="14" y="74"/>
                    </a:cubicBezTo>
                    <a:cubicBezTo>
                      <a:pt x="10" y="69"/>
                      <a:pt x="8" y="63"/>
                      <a:pt x="7" y="55"/>
                    </a:cubicBezTo>
                    <a:cubicBezTo>
                      <a:pt x="0" y="41"/>
                      <a:pt x="5" y="28"/>
                      <a:pt x="15" y="20"/>
                    </a:cubicBezTo>
                    <a:cubicBezTo>
                      <a:pt x="22" y="15"/>
                      <a:pt x="31" y="12"/>
                      <a:pt x="39" y="13"/>
                    </a:cubicBezTo>
                    <a:cubicBezTo>
                      <a:pt x="41" y="11"/>
                      <a:pt x="44" y="8"/>
                      <a:pt x="48" y="6"/>
                    </a:cubicBezTo>
                    <a:cubicBezTo>
                      <a:pt x="60" y="1"/>
                      <a:pt x="77" y="0"/>
                      <a:pt x="92" y="10"/>
                    </a:cubicBezTo>
                    <a:cubicBezTo>
                      <a:pt x="94" y="12"/>
                      <a:pt x="97" y="14"/>
                      <a:pt x="100" y="17"/>
                    </a:cubicBezTo>
                    <a:cubicBezTo>
                      <a:pt x="103" y="20"/>
                      <a:pt x="105" y="23"/>
                      <a:pt x="106" y="27"/>
                    </a:cubicBezTo>
                    <a:cubicBezTo>
                      <a:pt x="107" y="31"/>
                      <a:pt x="107" y="36"/>
                      <a:pt x="105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D73F3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6" name="Freeform 69"/>
              <p:cNvSpPr>
                <a:spLocks noEditPoints="1"/>
              </p:cNvSpPr>
              <p:nvPr/>
            </p:nvSpPr>
            <p:spPr bwMode="ltGray">
              <a:xfrm flipH="1">
                <a:off x="3369845" y="1149616"/>
                <a:ext cx="350223" cy="279918"/>
              </a:xfrm>
              <a:custGeom>
                <a:avLst/>
                <a:gdLst>
                  <a:gd name="T0" fmla="*/ 105 w 114"/>
                  <a:gd name="T1" fmla="*/ 41 h 91"/>
                  <a:gd name="T2" fmla="*/ 106 w 114"/>
                  <a:gd name="T3" fmla="*/ 27 h 91"/>
                  <a:gd name="T4" fmla="*/ 100 w 114"/>
                  <a:gd name="T5" fmla="*/ 17 h 91"/>
                  <a:gd name="T6" fmla="*/ 92 w 114"/>
                  <a:gd name="T7" fmla="*/ 10 h 91"/>
                  <a:gd name="T8" fmla="*/ 48 w 114"/>
                  <a:gd name="T9" fmla="*/ 6 h 91"/>
                  <a:gd name="T10" fmla="*/ 41 w 114"/>
                  <a:gd name="T11" fmla="*/ 11 h 91"/>
                  <a:gd name="T12" fmla="*/ 88 w 114"/>
                  <a:gd name="T13" fmla="*/ 21 h 91"/>
                  <a:gd name="T14" fmla="*/ 97 w 114"/>
                  <a:gd name="T15" fmla="*/ 41 h 91"/>
                  <a:gd name="T16" fmla="*/ 97 w 114"/>
                  <a:gd name="T17" fmla="*/ 41 h 91"/>
                  <a:gd name="T18" fmla="*/ 97 w 114"/>
                  <a:gd name="T19" fmla="*/ 41 h 91"/>
                  <a:gd name="T20" fmla="*/ 58 w 114"/>
                  <a:gd name="T21" fmla="*/ 64 h 91"/>
                  <a:gd name="T22" fmla="*/ 27 w 114"/>
                  <a:gd name="T23" fmla="*/ 45 h 91"/>
                  <a:gd name="T24" fmla="*/ 31 w 114"/>
                  <a:gd name="T25" fmla="*/ 29 h 91"/>
                  <a:gd name="T26" fmla="*/ 70 w 114"/>
                  <a:gd name="T27" fmla="*/ 20 h 91"/>
                  <a:gd name="T28" fmla="*/ 77 w 114"/>
                  <a:gd name="T29" fmla="*/ 29 h 91"/>
                  <a:gd name="T30" fmla="*/ 73 w 114"/>
                  <a:gd name="T31" fmla="*/ 35 h 91"/>
                  <a:gd name="T32" fmla="*/ 70 w 114"/>
                  <a:gd name="T33" fmla="*/ 37 h 91"/>
                  <a:gd name="T34" fmla="*/ 69 w 114"/>
                  <a:gd name="T35" fmla="*/ 37 h 91"/>
                  <a:gd name="T36" fmla="*/ 42 w 114"/>
                  <a:gd name="T37" fmla="*/ 36 h 91"/>
                  <a:gd name="T38" fmla="*/ 41 w 114"/>
                  <a:gd name="T39" fmla="*/ 36 h 91"/>
                  <a:gd name="T40" fmla="*/ 41 w 114"/>
                  <a:gd name="T41" fmla="*/ 34 h 91"/>
                  <a:gd name="T42" fmla="*/ 44 w 114"/>
                  <a:gd name="T43" fmla="*/ 28 h 91"/>
                  <a:gd name="T44" fmla="*/ 57 w 114"/>
                  <a:gd name="T45" fmla="*/ 24 h 91"/>
                  <a:gd name="T46" fmla="*/ 69 w 114"/>
                  <a:gd name="T47" fmla="*/ 33 h 91"/>
                  <a:gd name="T48" fmla="*/ 72 w 114"/>
                  <a:gd name="T49" fmla="*/ 32 h 91"/>
                  <a:gd name="T50" fmla="*/ 75 w 114"/>
                  <a:gd name="T51" fmla="*/ 28 h 91"/>
                  <a:gd name="T52" fmla="*/ 69 w 114"/>
                  <a:gd name="T53" fmla="*/ 22 h 91"/>
                  <a:gd name="T54" fmla="*/ 32 w 114"/>
                  <a:gd name="T55" fmla="*/ 30 h 91"/>
                  <a:gd name="T56" fmla="*/ 30 w 114"/>
                  <a:gd name="T57" fmla="*/ 44 h 91"/>
                  <a:gd name="T58" fmla="*/ 58 w 114"/>
                  <a:gd name="T59" fmla="*/ 59 h 91"/>
                  <a:gd name="T60" fmla="*/ 95 w 114"/>
                  <a:gd name="T61" fmla="*/ 41 h 91"/>
                  <a:gd name="T62" fmla="*/ 86 w 114"/>
                  <a:gd name="T63" fmla="*/ 24 h 91"/>
                  <a:gd name="T64" fmla="*/ 39 w 114"/>
                  <a:gd name="T65" fmla="*/ 13 h 91"/>
                  <a:gd name="T66" fmla="*/ 40 w 114"/>
                  <a:gd name="T67" fmla="*/ 13 h 91"/>
                  <a:gd name="T68" fmla="*/ 39 w 114"/>
                  <a:gd name="T69" fmla="*/ 13 h 91"/>
                  <a:gd name="T70" fmla="*/ 15 w 114"/>
                  <a:gd name="T71" fmla="*/ 20 h 91"/>
                  <a:gd name="T72" fmla="*/ 7 w 114"/>
                  <a:gd name="T73" fmla="*/ 55 h 91"/>
                  <a:gd name="T74" fmla="*/ 14 w 114"/>
                  <a:gd name="T75" fmla="*/ 74 h 91"/>
                  <a:gd name="T76" fmla="*/ 31 w 114"/>
                  <a:gd name="T77" fmla="*/ 85 h 91"/>
                  <a:gd name="T78" fmla="*/ 56 w 114"/>
                  <a:gd name="T79" fmla="*/ 90 h 91"/>
                  <a:gd name="T80" fmla="*/ 94 w 114"/>
                  <a:gd name="T81" fmla="*/ 84 h 91"/>
                  <a:gd name="T82" fmla="*/ 112 w 114"/>
                  <a:gd name="T83" fmla="*/ 64 h 91"/>
                  <a:gd name="T84" fmla="*/ 105 w 114"/>
                  <a:gd name="T85" fmla="*/ 41 h 91"/>
                  <a:gd name="T86" fmla="*/ 40 w 114"/>
                  <a:gd name="T87" fmla="*/ 12 h 91"/>
                  <a:gd name="T88" fmla="*/ 41 w 114"/>
                  <a:gd name="T89" fmla="*/ 11 h 91"/>
                  <a:gd name="T90" fmla="*/ 41 w 114"/>
                  <a:gd name="T91" fmla="*/ 11 h 91"/>
                  <a:gd name="T92" fmla="*/ 40 w 114"/>
                  <a:gd name="T93" fmla="*/ 12 h 91"/>
                  <a:gd name="T94" fmla="*/ 57 w 114"/>
                  <a:gd name="T95" fmla="*/ 27 h 91"/>
                  <a:gd name="T96" fmla="*/ 47 w 114"/>
                  <a:gd name="T97" fmla="*/ 29 h 91"/>
                  <a:gd name="T98" fmla="*/ 44 w 114"/>
                  <a:gd name="T99" fmla="*/ 34 h 91"/>
                  <a:gd name="T100" fmla="*/ 68 w 114"/>
                  <a:gd name="T101" fmla="*/ 34 h 91"/>
                  <a:gd name="T102" fmla="*/ 57 w 114"/>
                  <a:gd name="T103" fmla="*/ 2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07" y="36"/>
                      <a:pt x="107" y="31"/>
                      <a:pt x="106" y="27"/>
                    </a:cubicBezTo>
                    <a:cubicBezTo>
                      <a:pt x="105" y="23"/>
                      <a:pt x="103" y="20"/>
                      <a:pt x="100" y="17"/>
                    </a:cubicBezTo>
                    <a:cubicBezTo>
                      <a:pt x="97" y="14"/>
                      <a:pt x="94" y="12"/>
                      <a:pt x="92" y="10"/>
                    </a:cubicBezTo>
                    <a:cubicBezTo>
                      <a:pt x="77" y="0"/>
                      <a:pt x="60" y="1"/>
                      <a:pt x="48" y="6"/>
                    </a:cubicBezTo>
                    <a:cubicBezTo>
                      <a:pt x="45" y="8"/>
                      <a:pt x="43" y="9"/>
                      <a:pt x="41" y="11"/>
                    </a:cubicBezTo>
                    <a:cubicBezTo>
                      <a:pt x="67" y="8"/>
                      <a:pt x="81" y="16"/>
                      <a:pt x="88" y="21"/>
                    </a:cubicBezTo>
                    <a:cubicBezTo>
                      <a:pt x="94" y="26"/>
                      <a:pt x="97" y="34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5" y="54"/>
                      <a:pt x="83" y="68"/>
                      <a:pt x="58" y="64"/>
                    </a:cubicBezTo>
                    <a:cubicBezTo>
                      <a:pt x="47" y="62"/>
                      <a:pt x="32" y="58"/>
                      <a:pt x="27" y="45"/>
                    </a:cubicBezTo>
                    <a:cubicBezTo>
                      <a:pt x="25" y="40"/>
                      <a:pt x="27" y="35"/>
                      <a:pt x="31" y="29"/>
                    </a:cubicBezTo>
                    <a:cubicBezTo>
                      <a:pt x="39" y="17"/>
                      <a:pt x="60" y="16"/>
                      <a:pt x="70" y="20"/>
                    </a:cubicBezTo>
                    <a:cubicBezTo>
                      <a:pt x="75" y="22"/>
                      <a:pt x="77" y="25"/>
                      <a:pt x="77" y="29"/>
                    </a:cubicBezTo>
                    <a:cubicBezTo>
                      <a:pt x="76" y="31"/>
                      <a:pt x="75" y="34"/>
                      <a:pt x="73" y="35"/>
                    </a:cubicBezTo>
                    <a:cubicBezTo>
                      <a:pt x="72" y="36"/>
                      <a:pt x="71" y="36"/>
                      <a:pt x="70" y="37"/>
                    </a:cubicBezTo>
                    <a:cubicBezTo>
                      <a:pt x="70" y="37"/>
                      <a:pt x="69" y="37"/>
                      <a:pt x="69" y="37"/>
                    </a:cubicBezTo>
                    <a:cubicBezTo>
                      <a:pt x="59" y="39"/>
                      <a:pt x="43" y="36"/>
                      <a:pt x="42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1"/>
                      <a:pt x="44" y="28"/>
                    </a:cubicBezTo>
                    <a:cubicBezTo>
                      <a:pt x="47" y="25"/>
                      <a:pt x="51" y="24"/>
                      <a:pt x="57" y="24"/>
                    </a:cubicBezTo>
                    <a:cubicBezTo>
                      <a:pt x="64" y="25"/>
                      <a:pt x="68" y="31"/>
                      <a:pt x="69" y="33"/>
                    </a:cubicBezTo>
                    <a:cubicBezTo>
                      <a:pt x="70" y="33"/>
                      <a:pt x="71" y="33"/>
                      <a:pt x="72" y="32"/>
                    </a:cubicBezTo>
                    <a:cubicBezTo>
                      <a:pt x="74" y="31"/>
                      <a:pt x="74" y="30"/>
                      <a:pt x="75" y="28"/>
                    </a:cubicBezTo>
                    <a:cubicBezTo>
                      <a:pt x="75" y="25"/>
                      <a:pt x="72" y="23"/>
                      <a:pt x="69" y="22"/>
                    </a:cubicBezTo>
                    <a:cubicBezTo>
                      <a:pt x="60" y="18"/>
                      <a:pt x="40" y="19"/>
                      <a:pt x="32" y="30"/>
                    </a:cubicBezTo>
                    <a:cubicBezTo>
                      <a:pt x="29" y="35"/>
                      <a:pt x="28" y="40"/>
                      <a:pt x="30" y="44"/>
                    </a:cubicBezTo>
                    <a:cubicBezTo>
                      <a:pt x="34" y="52"/>
                      <a:pt x="46" y="57"/>
                      <a:pt x="58" y="59"/>
                    </a:cubicBezTo>
                    <a:cubicBezTo>
                      <a:pt x="86" y="63"/>
                      <a:pt x="93" y="50"/>
                      <a:pt x="95" y="41"/>
                    </a:cubicBezTo>
                    <a:cubicBezTo>
                      <a:pt x="94" y="35"/>
                      <a:pt x="92" y="28"/>
                      <a:pt x="86" y="24"/>
                    </a:cubicBezTo>
                    <a:cubicBezTo>
                      <a:pt x="79" y="18"/>
                      <a:pt x="65" y="10"/>
                      <a:pt x="39" y="13"/>
                    </a:cubicBezTo>
                    <a:cubicBezTo>
                      <a:pt x="39" y="14"/>
                      <a:pt x="39" y="13"/>
                      <a:pt x="40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1" y="12"/>
                      <a:pt x="22" y="15"/>
                      <a:pt x="15" y="20"/>
                    </a:cubicBezTo>
                    <a:cubicBezTo>
                      <a:pt x="5" y="28"/>
                      <a:pt x="0" y="41"/>
                      <a:pt x="7" y="55"/>
                    </a:cubicBezTo>
                    <a:cubicBezTo>
                      <a:pt x="8" y="63"/>
                      <a:pt x="10" y="69"/>
                      <a:pt x="14" y="74"/>
                    </a:cubicBezTo>
                    <a:cubicBezTo>
                      <a:pt x="18" y="79"/>
                      <a:pt x="24" y="83"/>
                      <a:pt x="31" y="85"/>
                    </a:cubicBezTo>
                    <a:cubicBezTo>
                      <a:pt x="38" y="88"/>
                      <a:pt x="47" y="89"/>
                      <a:pt x="56" y="90"/>
                    </a:cubicBezTo>
                    <a:cubicBezTo>
                      <a:pt x="69" y="91"/>
                      <a:pt x="82" y="90"/>
                      <a:pt x="94" y="84"/>
                    </a:cubicBezTo>
                    <a:cubicBezTo>
                      <a:pt x="104" y="79"/>
                      <a:pt x="110" y="71"/>
                      <a:pt x="112" y="64"/>
                    </a:cubicBezTo>
                    <a:cubicBezTo>
                      <a:pt x="114" y="56"/>
                      <a:pt x="112" y="47"/>
                      <a:pt x="105" y="41"/>
                    </a:cubicBezTo>
                    <a:close/>
                    <a:moveTo>
                      <a:pt x="40" y="12"/>
                    </a:moveTo>
                    <a:cubicBezTo>
                      <a:pt x="41" y="12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2"/>
                      <a:pt x="40" y="12"/>
                    </a:cubicBezTo>
                    <a:close/>
                    <a:moveTo>
                      <a:pt x="57" y="27"/>
                    </a:moveTo>
                    <a:cubicBezTo>
                      <a:pt x="51" y="26"/>
                      <a:pt x="49" y="27"/>
                      <a:pt x="47" y="29"/>
                    </a:cubicBezTo>
                    <a:cubicBezTo>
                      <a:pt x="45" y="30"/>
                      <a:pt x="45" y="33"/>
                      <a:pt x="44" y="34"/>
                    </a:cubicBezTo>
                    <a:cubicBezTo>
                      <a:pt x="48" y="34"/>
                      <a:pt x="59" y="36"/>
                      <a:pt x="68" y="34"/>
                    </a:cubicBezTo>
                    <a:cubicBezTo>
                      <a:pt x="66" y="32"/>
                      <a:pt x="62" y="27"/>
                      <a:pt x="57" y="2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49378">
                      <a:alpha val="92000"/>
                    </a:srgbClr>
                  </a:gs>
                  <a:gs pos="85000">
                    <a:srgbClr val="D73F32"/>
                  </a:gs>
                  <a:gs pos="40000">
                    <a:srgbClr val="F17958">
                      <a:alpha val="98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150" name="Group 2201"/>
            <p:cNvGrpSpPr/>
            <p:nvPr/>
          </p:nvGrpSpPr>
          <p:grpSpPr bwMode="ltGray">
            <a:xfrm flipH="1">
              <a:off x="5661139" y="408371"/>
              <a:ext cx="355054" cy="283780"/>
              <a:chOff x="3369845" y="1149616"/>
              <a:chExt cx="350223" cy="279918"/>
            </a:xfrm>
          </p:grpSpPr>
          <p:sp>
            <p:nvSpPr>
              <p:cNvPr id="2251" name="Freeform 68"/>
              <p:cNvSpPr>
                <a:spLocks/>
              </p:cNvSpPr>
              <p:nvPr/>
            </p:nvSpPr>
            <p:spPr bwMode="ltGray">
              <a:xfrm flipH="1">
                <a:off x="3369845" y="1149616"/>
                <a:ext cx="350223" cy="279918"/>
              </a:xfrm>
              <a:custGeom>
                <a:avLst/>
                <a:gdLst>
                  <a:gd name="T0" fmla="*/ 105 w 114"/>
                  <a:gd name="T1" fmla="*/ 41 h 91"/>
                  <a:gd name="T2" fmla="*/ 112 w 114"/>
                  <a:gd name="T3" fmla="*/ 64 h 91"/>
                  <a:gd name="T4" fmla="*/ 94 w 114"/>
                  <a:gd name="T5" fmla="*/ 84 h 91"/>
                  <a:gd name="T6" fmla="*/ 56 w 114"/>
                  <a:gd name="T7" fmla="*/ 90 h 91"/>
                  <a:gd name="T8" fmla="*/ 31 w 114"/>
                  <a:gd name="T9" fmla="*/ 85 h 91"/>
                  <a:gd name="T10" fmla="*/ 14 w 114"/>
                  <a:gd name="T11" fmla="*/ 74 h 91"/>
                  <a:gd name="T12" fmla="*/ 7 w 114"/>
                  <a:gd name="T13" fmla="*/ 55 h 91"/>
                  <a:gd name="T14" fmla="*/ 15 w 114"/>
                  <a:gd name="T15" fmla="*/ 20 h 91"/>
                  <a:gd name="T16" fmla="*/ 39 w 114"/>
                  <a:gd name="T17" fmla="*/ 13 h 91"/>
                  <a:gd name="T18" fmla="*/ 48 w 114"/>
                  <a:gd name="T19" fmla="*/ 6 h 91"/>
                  <a:gd name="T20" fmla="*/ 92 w 114"/>
                  <a:gd name="T21" fmla="*/ 10 h 91"/>
                  <a:gd name="T22" fmla="*/ 100 w 114"/>
                  <a:gd name="T23" fmla="*/ 17 h 91"/>
                  <a:gd name="T24" fmla="*/ 106 w 114"/>
                  <a:gd name="T25" fmla="*/ 27 h 91"/>
                  <a:gd name="T26" fmla="*/ 105 w 114"/>
                  <a:gd name="T27" fmla="*/ 4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12" y="47"/>
                      <a:pt x="114" y="56"/>
                      <a:pt x="112" y="64"/>
                    </a:cubicBezTo>
                    <a:cubicBezTo>
                      <a:pt x="110" y="71"/>
                      <a:pt x="104" y="79"/>
                      <a:pt x="94" y="84"/>
                    </a:cubicBezTo>
                    <a:cubicBezTo>
                      <a:pt x="82" y="90"/>
                      <a:pt x="69" y="91"/>
                      <a:pt x="56" y="90"/>
                    </a:cubicBezTo>
                    <a:cubicBezTo>
                      <a:pt x="47" y="89"/>
                      <a:pt x="38" y="88"/>
                      <a:pt x="31" y="85"/>
                    </a:cubicBezTo>
                    <a:cubicBezTo>
                      <a:pt x="24" y="83"/>
                      <a:pt x="18" y="79"/>
                      <a:pt x="14" y="74"/>
                    </a:cubicBezTo>
                    <a:cubicBezTo>
                      <a:pt x="10" y="69"/>
                      <a:pt x="8" y="63"/>
                      <a:pt x="7" y="55"/>
                    </a:cubicBezTo>
                    <a:cubicBezTo>
                      <a:pt x="0" y="41"/>
                      <a:pt x="5" y="28"/>
                      <a:pt x="15" y="20"/>
                    </a:cubicBezTo>
                    <a:cubicBezTo>
                      <a:pt x="22" y="15"/>
                      <a:pt x="31" y="12"/>
                      <a:pt x="39" y="13"/>
                    </a:cubicBezTo>
                    <a:cubicBezTo>
                      <a:pt x="41" y="11"/>
                      <a:pt x="44" y="8"/>
                      <a:pt x="48" y="6"/>
                    </a:cubicBezTo>
                    <a:cubicBezTo>
                      <a:pt x="60" y="1"/>
                      <a:pt x="77" y="0"/>
                      <a:pt x="92" y="10"/>
                    </a:cubicBezTo>
                    <a:cubicBezTo>
                      <a:pt x="94" y="12"/>
                      <a:pt x="97" y="14"/>
                      <a:pt x="100" y="17"/>
                    </a:cubicBezTo>
                    <a:cubicBezTo>
                      <a:pt x="103" y="20"/>
                      <a:pt x="105" y="23"/>
                      <a:pt x="106" y="27"/>
                    </a:cubicBezTo>
                    <a:cubicBezTo>
                      <a:pt x="107" y="31"/>
                      <a:pt x="107" y="36"/>
                      <a:pt x="105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D73F3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2" name="Freeform 69"/>
              <p:cNvSpPr>
                <a:spLocks noEditPoints="1"/>
              </p:cNvSpPr>
              <p:nvPr/>
            </p:nvSpPr>
            <p:spPr bwMode="ltGray">
              <a:xfrm flipH="1">
                <a:off x="3369845" y="1149616"/>
                <a:ext cx="350223" cy="279918"/>
              </a:xfrm>
              <a:custGeom>
                <a:avLst/>
                <a:gdLst>
                  <a:gd name="T0" fmla="*/ 105 w 114"/>
                  <a:gd name="T1" fmla="*/ 41 h 91"/>
                  <a:gd name="T2" fmla="*/ 106 w 114"/>
                  <a:gd name="T3" fmla="*/ 27 h 91"/>
                  <a:gd name="T4" fmla="*/ 100 w 114"/>
                  <a:gd name="T5" fmla="*/ 17 h 91"/>
                  <a:gd name="T6" fmla="*/ 92 w 114"/>
                  <a:gd name="T7" fmla="*/ 10 h 91"/>
                  <a:gd name="T8" fmla="*/ 48 w 114"/>
                  <a:gd name="T9" fmla="*/ 6 h 91"/>
                  <a:gd name="T10" fmla="*/ 41 w 114"/>
                  <a:gd name="T11" fmla="*/ 11 h 91"/>
                  <a:gd name="T12" fmla="*/ 88 w 114"/>
                  <a:gd name="T13" fmla="*/ 21 h 91"/>
                  <a:gd name="T14" fmla="*/ 97 w 114"/>
                  <a:gd name="T15" fmla="*/ 41 h 91"/>
                  <a:gd name="T16" fmla="*/ 97 w 114"/>
                  <a:gd name="T17" fmla="*/ 41 h 91"/>
                  <a:gd name="T18" fmla="*/ 97 w 114"/>
                  <a:gd name="T19" fmla="*/ 41 h 91"/>
                  <a:gd name="T20" fmla="*/ 58 w 114"/>
                  <a:gd name="T21" fmla="*/ 64 h 91"/>
                  <a:gd name="T22" fmla="*/ 27 w 114"/>
                  <a:gd name="T23" fmla="*/ 45 h 91"/>
                  <a:gd name="T24" fmla="*/ 31 w 114"/>
                  <a:gd name="T25" fmla="*/ 29 h 91"/>
                  <a:gd name="T26" fmla="*/ 70 w 114"/>
                  <a:gd name="T27" fmla="*/ 20 h 91"/>
                  <a:gd name="T28" fmla="*/ 77 w 114"/>
                  <a:gd name="T29" fmla="*/ 29 h 91"/>
                  <a:gd name="T30" fmla="*/ 73 w 114"/>
                  <a:gd name="T31" fmla="*/ 35 h 91"/>
                  <a:gd name="T32" fmla="*/ 70 w 114"/>
                  <a:gd name="T33" fmla="*/ 37 h 91"/>
                  <a:gd name="T34" fmla="*/ 69 w 114"/>
                  <a:gd name="T35" fmla="*/ 37 h 91"/>
                  <a:gd name="T36" fmla="*/ 42 w 114"/>
                  <a:gd name="T37" fmla="*/ 36 h 91"/>
                  <a:gd name="T38" fmla="*/ 41 w 114"/>
                  <a:gd name="T39" fmla="*/ 36 h 91"/>
                  <a:gd name="T40" fmla="*/ 41 w 114"/>
                  <a:gd name="T41" fmla="*/ 34 h 91"/>
                  <a:gd name="T42" fmla="*/ 44 w 114"/>
                  <a:gd name="T43" fmla="*/ 28 h 91"/>
                  <a:gd name="T44" fmla="*/ 57 w 114"/>
                  <a:gd name="T45" fmla="*/ 24 h 91"/>
                  <a:gd name="T46" fmla="*/ 69 w 114"/>
                  <a:gd name="T47" fmla="*/ 33 h 91"/>
                  <a:gd name="T48" fmla="*/ 72 w 114"/>
                  <a:gd name="T49" fmla="*/ 32 h 91"/>
                  <a:gd name="T50" fmla="*/ 75 w 114"/>
                  <a:gd name="T51" fmla="*/ 28 h 91"/>
                  <a:gd name="T52" fmla="*/ 69 w 114"/>
                  <a:gd name="T53" fmla="*/ 22 h 91"/>
                  <a:gd name="T54" fmla="*/ 32 w 114"/>
                  <a:gd name="T55" fmla="*/ 30 h 91"/>
                  <a:gd name="T56" fmla="*/ 30 w 114"/>
                  <a:gd name="T57" fmla="*/ 44 h 91"/>
                  <a:gd name="T58" fmla="*/ 58 w 114"/>
                  <a:gd name="T59" fmla="*/ 59 h 91"/>
                  <a:gd name="T60" fmla="*/ 95 w 114"/>
                  <a:gd name="T61" fmla="*/ 41 h 91"/>
                  <a:gd name="T62" fmla="*/ 86 w 114"/>
                  <a:gd name="T63" fmla="*/ 24 h 91"/>
                  <a:gd name="T64" fmla="*/ 39 w 114"/>
                  <a:gd name="T65" fmla="*/ 13 h 91"/>
                  <a:gd name="T66" fmla="*/ 40 w 114"/>
                  <a:gd name="T67" fmla="*/ 13 h 91"/>
                  <a:gd name="T68" fmla="*/ 39 w 114"/>
                  <a:gd name="T69" fmla="*/ 13 h 91"/>
                  <a:gd name="T70" fmla="*/ 15 w 114"/>
                  <a:gd name="T71" fmla="*/ 20 h 91"/>
                  <a:gd name="T72" fmla="*/ 7 w 114"/>
                  <a:gd name="T73" fmla="*/ 55 h 91"/>
                  <a:gd name="T74" fmla="*/ 14 w 114"/>
                  <a:gd name="T75" fmla="*/ 74 h 91"/>
                  <a:gd name="T76" fmla="*/ 31 w 114"/>
                  <a:gd name="T77" fmla="*/ 85 h 91"/>
                  <a:gd name="T78" fmla="*/ 56 w 114"/>
                  <a:gd name="T79" fmla="*/ 90 h 91"/>
                  <a:gd name="T80" fmla="*/ 94 w 114"/>
                  <a:gd name="T81" fmla="*/ 84 h 91"/>
                  <a:gd name="T82" fmla="*/ 112 w 114"/>
                  <a:gd name="T83" fmla="*/ 64 h 91"/>
                  <a:gd name="T84" fmla="*/ 105 w 114"/>
                  <a:gd name="T85" fmla="*/ 41 h 91"/>
                  <a:gd name="T86" fmla="*/ 40 w 114"/>
                  <a:gd name="T87" fmla="*/ 12 h 91"/>
                  <a:gd name="T88" fmla="*/ 41 w 114"/>
                  <a:gd name="T89" fmla="*/ 11 h 91"/>
                  <a:gd name="T90" fmla="*/ 41 w 114"/>
                  <a:gd name="T91" fmla="*/ 11 h 91"/>
                  <a:gd name="T92" fmla="*/ 40 w 114"/>
                  <a:gd name="T93" fmla="*/ 12 h 91"/>
                  <a:gd name="T94" fmla="*/ 57 w 114"/>
                  <a:gd name="T95" fmla="*/ 27 h 91"/>
                  <a:gd name="T96" fmla="*/ 47 w 114"/>
                  <a:gd name="T97" fmla="*/ 29 h 91"/>
                  <a:gd name="T98" fmla="*/ 44 w 114"/>
                  <a:gd name="T99" fmla="*/ 34 h 91"/>
                  <a:gd name="T100" fmla="*/ 68 w 114"/>
                  <a:gd name="T101" fmla="*/ 34 h 91"/>
                  <a:gd name="T102" fmla="*/ 57 w 114"/>
                  <a:gd name="T103" fmla="*/ 2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07" y="36"/>
                      <a:pt x="107" y="31"/>
                      <a:pt x="106" y="27"/>
                    </a:cubicBezTo>
                    <a:cubicBezTo>
                      <a:pt x="105" y="23"/>
                      <a:pt x="103" y="20"/>
                      <a:pt x="100" y="17"/>
                    </a:cubicBezTo>
                    <a:cubicBezTo>
                      <a:pt x="97" y="14"/>
                      <a:pt x="94" y="12"/>
                      <a:pt x="92" y="10"/>
                    </a:cubicBezTo>
                    <a:cubicBezTo>
                      <a:pt x="77" y="0"/>
                      <a:pt x="60" y="1"/>
                      <a:pt x="48" y="6"/>
                    </a:cubicBezTo>
                    <a:cubicBezTo>
                      <a:pt x="45" y="8"/>
                      <a:pt x="43" y="9"/>
                      <a:pt x="41" y="11"/>
                    </a:cubicBezTo>
                    <a:cubicBezTo>
                      <a:pt x="67" y="8"/>
                      <a:pt x="81" y="16"/>
                      <a:pt x="88" y="21"/>
                    </a:cubicBezTo>
                    <a:cubicBezTo>
                      <a:pt x="94" y="26"/>
                      <a:pt x="97" y="34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5" y="54"/>
                      <a:pt x="83" y="68"/>
                      <a:pt x="58" y="64"/>
                    </a:cubicBezTo>
                    <a:cubicBezTo>
                      <a:pt x="47" y="62"/>
                      <a:pt x="32" y="58"/>
                      <a:pt x="27" y="45"/>
                    </a:cubicBezTo>
                    <a:cubicBezTo>
                      <a:pt x="25" y="40"/>
                      <a:pt x="27" y="35"/>
                      <a:pt x="31" y="29"/>
                    </a:cubicBezTo>
                    <a:cubicBezTo>
                      <a:pt x="39" y="17"/>
                      <a:pt x="60" y="16"/>
                      <a:pt x="70" y="20"/>
                    </a:cubicBezTo>
                    <a:cubicBezTo>
                      <a:pt x="75" y="22"/>
                      <a:pt x="77" y="25"/>
                      <a:pt x="77" y="29"/>
                    </a:cubicBezTo>
                    <a:cubicBezTo>
                      <a:pt x="76" y="31"/>
                      <a:pt x="75" y="34"/>
                      <a:pt x="73" y="35"/>
                    </a:cubicBezTo>
                    <a:cubicBezTo>
                      <a:pt x="72" y="36"/>
                      <a:pt x="71" y="36"/>
                      <a:pt x="70" y="37"/>
                    </a:cubicBezTo>
                    <a:cubicBezTo>
                      <a:pt x="70" y="37"/>
                      <a:pt x="69" y="37"/>
                      <a:pt x="69" y="37"/>
                    </a:cubicBezTo>
                    <a:cubicBezTo>
                      <a:pt x="59" y="39"/>
                      <a:pt x="43" y="36"/>
                      <a:pt x="42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1"/>
                      <a:pt x="44" y="28"/>
                    </a:cubicBezTo>
                    <a:cubicBezTo>
                      <a:pt x="47" y="25"/>
                      <a:pt x="51" y="24"/>
                      <a:pt x="57" y="24"/>
                    </a:cubicBezTo>
                    <a:cubicBezTo>
                      <a:pt x="64" y="25"/>
                      <a:pt x="68" y="31"/>
                      <a:pt x="69" y="33"/>
                    </a:cubicBezTo>
                    <a:cubicBezTo>
                      <a:pt x="70" y="33"/>
                      <a:pt x="71" y="33"/>
                      <a:pt x="72" y="32"/>
                    </a:cubicBezTo>
                    <a:cubicBezTo>
                      <a:pt x="74" y="31"/>
                      <a:pt x="74" y="30"/>
                      <a:pt x="75" y="28"/>
                    </a:cubicBezTo>
                    <a:cubicBezTo>
                      <a:pt x="75" y="25"/>
                      <a:pt x="72" y="23"/>
                      <a:pt x="69" y="22"/>
                    </a:cubicBezTo>
                    <a:cubicBezTo>
                      <a:pt x="60" y="18"/>
                      <a:pt x="40" y="19"/>
                      <a:pt x="32" y="30"/>
                    </a:cubicBezTo>
                    <a:cubicBezTo>
                      <a:pt x="29" y="35"/>
                      <a:pt x="28" y="40"/>
                      <a:pt x="30" y="44"/>
                    </a:cubicBezTo>
                    <a:cubicBezTo>
                      <a:pt x="34" y="52"/>
                      <a:pt x="46" y="57"/>
                      <a:pt x="58" y="59"/>
                    </a:cubicBezTo>
                    <a:cubicBezTo>
                      <a:pt x="86" y="63"/>
                      <a:pt x="93" y="50"/>
                      <a:pt x="95" y="41"/>
                    </a:cubicBezTo>
                    <a:cubicBezTo>
                      <a:pt x="94" y="35"/>
                      <a:pt x="92" y="28"/>
                      <a:pt x="86" y="24"/>
                    </a:cubicBezTo>
                    <a:cubicBezTo>
                      <a:pt x="79" y="18"/>
                      <a:pt x="65" y="10"/>
                      <a:pt x="39" y="13"/>
                    </a:cubicBezTo>
                    <a:cubicBezTo>
                      <a:pt x="39" y="14"/>
                      <a:pt x="39" y="13"/>
                      <a:pt x="40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1" y="12"/>
                      <a:pt x="22" y="15"/>
                      <a:pt x="15" y="20"/>
                    </a:cubicBezTo>
                    <a:cubicBezTo>
                      <a:pt x="5" y="28"/>
                      <a:pt x="0" y="41"/>
                      <a:pt x="7" y="55"/>
                    </a:cubicBezTo>
                    <a:cubicBezTo>
                      <a:pt x="8" y="63"/>
                      <a:pt x="10" y="69"/>
                      <a:pt x="14" y="74"/>
                    </a:cubicBezTo>
                    <a:cubicBezTo>
                      <a:pt x="18" y="79"/>
                      <a:pt x="24" y="83"/>
                      <a:pt x="31" y="85"/>
                    </a:cubicBezTo>
                    <a:cubicBezTo>
                      <a:pt x="38" y="88"/>
                      <a:pt x="47" y="89"/>
                      <a:pt x="56" y="90"/>
                    </a:cubicBezTo>
                    <a:cubicBezTo>
                      <a:pt x="69" y="91"/>
                      <a:pt x="82" y="90"/>
                      <a:pt x="94" y="84"/>
                    </a:cubicBezTo>
                    <a:cubicBezTo>
                      <a:pt x="104" y="79"/>
                      <a:pt x="110" y="71"/>
                      <a:pt x="112" y="64"/>
                    </a:cubicBezTo>
                    <a:cubicBezTo>
                      <a:pt x="114" y="56"/>
                      <a:pt x="112" y="47"/>
                      <a:pt x="105" y="41"/>
                    </a:cubicBezTo>
                    <a:close/>
                    <a:moveTo>
                      <a:pt x="40" y="12"/>
                    </a:moveTo>
                    <a:cubicBezTo>
                      <a:pt x="41" y="12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2"/>
                      <a:pt x="40" y="12"/>
                    </a:cubicBezTo>
                    <a:close/>
                    <a:moveTo>
                      <a:pt x="57" y="27"/>
                    </a:moveTo>
                    <a:cubicBezTo>
                      <a:pt x="51" y="26"/>
                      <a:pt x="49" y="27"/>
                      <a:pt x="47" y="29"/>
                    </a:cubicBezTo>
                    <a:cubicBezTo>
                      <a:pt x="45" y="30"/>
                      <a:pt x="45" y="33"/>
                      <a:pt x="44" y="34"/>
                    </a:cubicBezTo>
                    <a:cubicBezTo>
                      <a:pt x="48" y="34"/>
                      <a:pt x="59" y="36"/>
                      <a:pt x="68" y="34"/>
                    </a:cubicBezTo>
                    <a:cubicBezTo>
                      <a:pt x="66" y="32"/>
                      <a:pt x="62" y="27"/>
                      <a:pt x="57" y="2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49378">
                      <a:alpha val="92000"/>
                    </a:srgbClr>
                  </a:gs>
                  <a:gs pos="85000">
                    <a:srgbClr val="D73F32"/>
                  </a:gs>
                  <a:gs pos="40000">
                    <a:srgbClr val="F17958">
                      <a:alpha val="98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151" name="Group 2202"/>
            <p:cNvGrpSpPr/>
            <p:nvPr/>
          </p:nvGrpSpPr>
          <p:grpSpPr bwMode="ltGray">
            <a:xfrm flipH="1">
              <a:off x="6280081" y="448777"/>
              <a:ext cx="179204" cy="143230"/>
              <a:chOff x="3369845" y="1149616"/>
              <a:chExt cx="350223" cy="279918"/>
            </a:xfrm>
          </p:grpSpPr>
          <p:sp>
            <p:nvSpPr>
              <p:cNvPr id="2249" name="Freeform 68"/>
              <p:cNvSpPr>
                <a:spLocks/>
              </p:cNvSpPr>
              <p:nvPr/>
            </p:nvSpPr>
            <p:spPr bwMode="ltGray">
              <a:xfrm flipH="1">
                <a:off x="3369845" y="1149616"/>
                <a:ext cx="350223" cy="279918"/>
              </a:xfrm>
              <a:custGeom>
                <a:avLst/>
                <a:gdLst>
                  <a:gd name="T0" fmla="*/ 105 w 114"/>
                  <a:gd name="T1" fmla="*/ 41 h 91"/>
                  <a:gd name="T2" fmla="*/ 112 w 114"/>
                  <a:gd name="T3" fmla="*/ 64 h 91"/>
                  <a:gd name="T4" fmla="*/ 94 w 114"/>
                  <a:gd name="T5" fmla="*/ 84 h 91"/>
                  <a:gd name="T6" fmla="*/ 56 w 114"/>
                  <a:gd name="T7" fmla="*/ 90 h 91"/>
                  <a:gd name="T8" fmla="*/ 31 w 114"/>
                  <a:gd name="T9" fmla="*/ 85 h 91"/>
                  <a:gd name="T10" fmla="*/ 14 w 114"/>
                  <a:gd name="T11" fmla="*/ 74 h 91"/>
                  <a:gd name="T12" fmla="*/ 7 w 114"/>
                  <a:gd name="T13" fmla="*/ 55 h 91"/>
                  <a:gd name="T14" fmla="*/ 15 w 114"/>
                  <a:gd name="T15" fmla="*/ 20 h 91"/>
                  <a:gd name="T16" fmla="*/ 39 w 114"/>
                  <a:gd name="T17" fmla="*/ 13 h 91"/>
                  <a:gd name="T18" fmla="*/ 48 w 114"/>
                  <a:gd name="T19" fmla="*/ 6 h 91"/>
                  <a:gd name="T20" fmla="*/ 92 w 114"/>
                  <a:gd name="T21" fmla="*/ 10 h 91"/>
                  <a:gd name="T22" fmla="*/ 100 w 114"/>
                  <a:gd name="T23" fmla="*/ 17 h 91"/>
                  <a:gd name="T24" fmla="*/ 106 w 114"/>
                  <a:gd name="T25" fmla="*/ 27 h 91"/>
                  <a:gd name="T26" fmla="*/ 105 w 114"/>
                  <a:gd name="T27" fmla="*/ 4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12" y="47"/>
                      <a:pt x="114" y="56"/>
                      <a:pt x="112" y="64"/>
                    </a:cubicBezTo>
                    <a:cubicBezTo>
                      <a:pt x="110" y="71"/>
                      <a:pt x="104" y="79"/>
                      <a:pt x="94" y="84"/>
                    </a:cubicBezTo>
                    <a:cubicBezTo>
                      <a:pt x="82" y="90"/>
                      <a:pt x="69" y="91"/>
                      <a:pt x="56" y="90"/>
                    </a:cubicBezTo>
                    <a:cubicBezTo>
                      <a:pt x="47" y="89"/>
                      <a:pt x="38" y="88"/>
                      <a:pt x="31" y="85"/>
                    </a:cubicBezTo>
                    <a:cubicBezTo>
                      <a:pt x="24" y="83"/>
                      <a:pt x="18" y="79"/>
                      <a:pt x="14" y="74"/>
                    </a:cubicBezTo>
                    <a:cubicBezTo>
                      <a:pt x="10" y="69"/>
                      <a:pt x="8" y="63"/>
                      <a:pt x="7" y="55"/>
                    </a:cubicBezTo>
                    <a:cubicBezTo>
                      <a:pt x="0" y="41"/>
                      <a:pt x="5" y="28"/>
                      <a:pt x="15" y="20"/>
                    </a:cubicBezTo>
                    <a:cubicBezTo>
                      <a:pt x="22" y="15"/>
                      <a:pt x="31" y="12"/>
                      <a:pt x="39" y="13"/>
                    </a:cubicBezTo>
                    <a:cubicBezTo>
                      <a:pt x="41" y="11"/>
                      <a:pt x="44" y="8"/>
                      <a:pt x="48" y="6"/>
                    </a:cubicBezTo>
                    <a:cubicBezTo>
                      <a:pt x="60" y="1"/>
                      <a:pt x="77" y="0"/>
                      <a:pt x="92" y="10"/>
                    </a:cubicBezTo>
                    <a:cubicBezTo>
                      <a:pt x="94" y="12"/>
                      <a:pt x="97" y="14"/>
                      <a:pt x="100" y="17"/>
                    </a:cubicBezTo>
                    <a:cubicBezTo>
                      <a:pt x="103" y="20"/>
                      <a:pt x="105" y="23"/>
                      <a:pt x="106" y="27"/>
                    </a:cubicBezTo>
                    <a:cubicBezTo>
                      <a:pt x="107" y="31"/>
                      <a:pt x="107" y="36"/>
                      <a:pt x="105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D73F3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0" name="Freeform 69"/>
              <p:cNvSpPr>
                <a:spLocks noEditPoints="1"/>
              </p:cNvSpPr>
              <p:nvPr/>
            </p:nvSpPr>
            <p:spPr bwMode="ltGray">
              <a:xfrm flipH="1">
                <a:off x="3369845" y="1149616"/>
                <a:ext cx="350223" cy="279918"/>
              </a:xfrm>
              <a:custGeom>
                <a:avLst/>
                <a:gdLst>
                  <a:gd name="T0" fmla="*/ 105 w 114"/>
                  <a:gd name="T1" fmla="*/ 41 h 91"/>
                  <a:gd name="T2" fmla="*/ 106 w 114"/>
                  <a:gd name="T3" fmla="*/ 27 h 91"/>
                  <a:gd name="T4" fmla="*/ 100 w 114"/>
                  <a:gd name="T5" fmla="*/ 17 h 91"/>
                  <a:gd name="T6" fmla="*/ 92 w 114"/>
                  <a:gd name="T7" fmla="*/ 10 h 91"/>
                  <a:gd name="T8" fmla="*/ 48 w 114"/>
                  <a:gd name="T9" fmla="*/ 6 h 91"/>
                  <a:gd name="T10" fmla="*/ 41 w 114"/>
                  <a:gd name="T11" fmla="*/ 11 h 91"/>
                  <a:gd name="T12" fmla="*/ 88 w 114"/>
                  <a:gd name="T13" fmla="*/ 21 h 91"/>
                  <a:gd name="T14" fmla="*/ 97 w 114"/>
                  <a:gd name="T15" fmla="*/ 41 h 91"/>
                  <a:gd name="T16" fmla="*/ 97 w 114"/>
                  <a:gd name="T17" fmla="*/ 41 h 91"/>
                  <a:gd name="T18" fmla="*/ 97 w 114"/>
                  <a:gd name="T19" fmla="*/ 41 h 91"/>
                  <a:gd name="T20" fmla="*/ 58 w 114"/>
                  <a:gd name="T21" fmla="*/ 64 h 91"/>
                  <a:gd name="T22" fmla="*/ 27 w 114"/>
                  <a:gd name="T23" fmla="*/ 45 h 91"/>
                  <a:gd name="T24" fmla="*/ 31 w 114"/>
                  <a:gd name="T25" fmla="*/ 29 h 91"/>
                  <a:gd name="T26" fmla="*/ 70 w 114"/>
                  <a:gd name="T27" fmla="*/ 20 h 91"/>
                  <a:gd name="T28" fmla="*/ 77 w 114"/>
                  <a:gd name="T29" fmla="*/ 29 h 91"/>
                  <a:gd name="T30" fmla="*/ 73 w 114"/>
                  <a:gd name="T31" fmla="*/ 35 h 91"/>
                  <a:gd name="T32" fmla="*/ 70 w 114"/>
                  <a:gd name="T33" fmla="*/ 37 h 91"/>
                  <a:gd name="T34" fmla="*/ 69 w 114"/>
                  <a:gd name="T35" fmla="*/ 37 h 91"/>
                  <a:gd name="T36" fmla="*/ 42 w 114"/>
                  <a:gd name="T37" fmla="*/ 36 h 91"/>
                  <a:gd name="T38" fmla="*/ 41 w 114"/>
                  <a:gd name="T39" fmla="*/ 36 h 91"/>
                  <a:gd name="T40" fmla="*/ 41 w 114"/>
                  <a:gd name="T41" fmla="*/ 34 h 91"/>
                  <a:gd name="T42" fmla="*/ 44 w 114"/>
                  <a:gd name="T43" fmla="*/ 28 h 91"/>
                  <a:gd name="T44" fmla="*/ 57 w 114"/>
                  <a:gd name="T45" fmla="*/ 24 h 91"/>
                  <a:gd name="T46" fmla="*/ 69 w 114"/>
                  <a:gd name="T47" fmla="*/ 33 h 91"/>
                  <a:gd name="T48" fmla="*/ 72 w 114"/>
                  <a:gd name="T49" fmla="*/ 32 h 91"/>
                  <a:gd name="T50" fmla="*/ 75 w 114"/>
                  <a:gd name="T51" fmla="*/ 28 h 91"/>
                  <a:gd name="T52" fmla="*/ 69 w 114"/>
                  <a:gd name="T53" fmla="*/ 22 h 91"/>
                  <a:gd name="T54" fmla="*/ 32 w 114"/>
                  <a:gd name="T55" fmla="*/ 30 h 91"/>
                  <a:gd name="T56" fmla="*/ 30 w 114"/>
                  <a:gd name="T57" fmla="*/ 44 h 91"/>
                  <a:gd name="T58" fmla="*/ 58 w 114"/>
                  <a:gd name="T59" fmla="*/ 59 h 91"/>
                  <a:gd name="T60" fmla="*/ 95 w 114"/>
                  <a:gd name="T61" fmla="*/ 41 h 91"/>
                  <a:gd name="T62" fmla="*/ 86 w 114"/>
                  <a:gd name="T63" fmla="*/ 24 h 91"/>
                  <a:gd name="T64" fmla="*/ 39 w 114"/>
                  <a:gd name="T65" fmla="*/ 13 h 91"/>
                  <a:gd name="T66" fmla="*/ 40 w 114"/>
                  <a:gd name="T67" fmla="*/ 13 h 91"/>
                  <a:gd name="T68" fmla="*/ 39 w 114"/>
                  <a:gd name="T69" fmla="*/ 13 h 91"/>
                  <a:gd name="T70" fmla="*/ 15 w 114"/>
                  <a:gd name="T71" fmla="*/ 20 h 91"/>
                  <a:gd name="T72" fmla="*/ 7 w 114"/>
                  <a:gd name="T73" fmla="*/ 55 h 91"/>
                  <a:gd name="T74" fmla="*/ 14 w 114"/>
                  <a:gd name="T75" fmla="*/ 74 h 91"/>
                  <a:gd name="T76" fmla="*/ 31 w 114"/>
                  <a:gd name="T77" fmla="*/ 85 h 91"/>
                  <a:gd name="T78" fmla="*/ 56 w 114"/>
                  <a:gd name="T79" fmla="*/ 90 h 91"/>
                  <a:gd name="T80" fmla="*/ 94 w 114"/>
                  <a:gd name="T81" fmla="*/ 84 h 91"/>
                  <a:gd name="T82" fmla="*/ 112 w 114"/>
                  <a:gd name="T83" fmla="*/ 64 h 91"/>
                  <a:gd name="T84" fmla="*/ 105 w 114"/>
                  <a:gd name="T85" fmla="*/ 41 h 91"/>
                  <a:gd name="T86" fmla="*/ 40 w 114"/>
                  <a:gd name="T87" fmla="*/ 12 h 91"/>
                  <a:gd name="T88" fmla="*/ 41 w 114"/>
                  <a:gd name="T89" fmla="*/ 11 h 91"/>
                  <a:gd name="T90" fmla="*/ 41 w 114"/>
                  <a:gd name="T91" fmla="*/ 11 h 91"/>
                  <a:gd name="T92" fmla="*/ 40 w 114"/>
                  <a:gd name="T93" fmla="*/ 12 h 91"/>
                  <a:gd name="T94" fmla="*/ 57 w 114"/>
                  <a:gd name="T95" fmla="*/ 27 h 91"/>
                  <a:gd name="T96" fmla="*/ 47 w 114"/>
                  <a:gd name="T97" fmla="*/ 29 h 91"/>
                  <a:gd name="T98" fmla="*/ 44 w 114"/>
                  <a:gd name="T99" fmla="*/ 34 h 91"/>
                  <a:gd name="T100" fmla="*/ 68 w 114"/>
                  <a:gd name="T101" fmla="*/ 34 h 91"/>
                  <a:gd name="T102" fmla="*/ 57 w 114"/>
                  <a:gd name="T103" fmla="*/ 2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07" y="36"/>
                      <a:pt x="107" y="31"/>
                      <a:pt x="106" y="27"/>
                    </a:cubicBezTo>
                    <a:cubicBezTo>
                      <a:pt x="105" y="23"/>
                      <a:pt x="103" y="20"/>
                      <a:pt x="100" y="17"/>
                    </a:cubicBezTo>
                    <a:cubicBezTo>
                      <a:pt x="97" y="14"/>
                      <a:pt x="94" y="12"/>
                      <a:pt x="92" y="10"/>
                    </a:cubicBezTo>
                    <a:cubicBezTo>
                      <a:pt x="77" y="0"/>
                      <a:pt x="60" y="1"/>
                      <a:pt x="48" y="6"/>
                    </a:cubicBezTo>
                    <a:cubicBezTo>
                      <a:pt x="45" y="8"/>
                      <a:pt x="43" y="9"/>
                      <a:pt x="41" y="11"/>
                    </a:cubicBezTo>
                    <a:cubicBezTo>
                      <a:pt x="67" y="8"/>
                      <a:pt x="81" y="16"/>
                      <a:pt x="88" y="21"/>
                    </a:cubicBezTo>
                    <a:cubicBezTo>
                      <a:pt x="94" y="26"/>
                      <a:pt x="97" y="34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5" y="54"/>
                      <a:pt x="83" y="68"/>
                      <a:pt x="58" y="64"/>
                    </a:cubicBezTo>
                    <a:cubicBezTo>
                      <a:pt x="47" y="62"/>
                      <a:pt x="32" y="58"/>
                      <a:pt x="27" y="45"/>
                    </a:cubicBezTo>
                    <a:cubicBezTo>
                      <a:pt x="25" y="40"/>
                      <a:pt x="27" y="35"/>
                      <a:pt x="31" y="29"/>
                    </a:cubicBezTo>
                    <a:cubicBezTo>
                      <a:pt x="39" y="17"/>
                      <a:pt x="60" y="16"/>
                      <a:pt x="70" y="20"/>
                    </a:cubicBezTo>
                    <a:cubicBezTo>
                      <a:pt x="75" y="22"/>
                      <a:pt x="77" y="25"/>
                      <a:pt x="77" y="29"/>
                    </a:cubicBezTo>
                    <a:cubicBezTo>
                      <a:pt x="76" y="31"/>
                      <a:pt x="75" y="34"/>
                      <a:pt x="73" y="35"/>
                    </a:cubicBezTo>
                    <a:cubicBezTo>
                      <a:pt x="72" y="36"/>
                      <a:pt x="71" y="36"/>
                      <a:pt x="70" y="37"/>
                    </a:cubicBezTo>
                    <a:cubicBezTo>
                      <a:pt x="70" y="37"/>
                      <a:pt x="69" y="37"/>
                      <a:pt x="69" y="37"/>
                    </a:cubicBezTo>
                    <a:cubicBezTo>
                      <a:pt x="59" y="39"/>
                      <a:pt x="43" y="36"/>
                      <a:pt x="42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1"/>
                      <a:pt x="44" y="28"/>
                    </a:cubicBezTo>
                    <a:cubicBezTo>
                      <a:pt x="47" y="25"/>
                      <a:pt x="51" y="24"/>
                      <a:pt x="57" y="24"/>
                    </a:cubicBezTo>
                    <a:cubicBezTo>
                      <a:pt x="64" y="25"/>
                      <a:pt x="68" y="31"/>
                      <a:pt x="69" y="33"/>
                    </a:cubicBezTo>
                    <a:cubicBezTo>
                      <a:pt x="70" y="33"/>
                      <a:pt x="71" y="33"/>
                      <a:pt x="72" y="32"/>
                    </a:cubicBezTo>
                    <a:cubicBezTo>
                      <a:pt x="74" y="31"/>
                      <a:pt x="74" y="30"/>
                      <a:pt x="75" y="28"/>
                    </a:cubicBezTo>
                    <a:cubicBezTo>
                      <a:pt x="75" y="25"/>
                      <a:pt x="72" y="23"/>
                      <a:pt x="69" y="22"/>
                    </a:cubicBezTo>
                    <a:cubicBezTo>
                      <a:pt x="60" y="18"/>
                      <a:pt x="40" y="19"/>
                      <a:pt x="32" y="30"/>
                    </a:cubicBezTo>
                    <a:cubicBezTo>
                      <a:pt x="29" y="35"/>
                      <a:pt x="28" y="40"/>
                      <a:pt x="30" y="44"/>
                    </a:cubicBezTo>
                    <a:cubicBezTo>
                      <a:pt x="34" y="52"/>
                      <a:pt x="46" y="57"/>
                      <a:pt x="58" y="59"/>
                    </a:cubicBezTo>
                    <a:cubicBezTo>
                      <a:pt x="86" y="63"/>
                      <a:pt x="93" y="50"/>
                      <a:pt x="95" y="41"/>
                    </a:cubicBezTo>
                    <a:cubicBezTo>
                      <a:pt x="94" y="35"/>
                      <a:pt x="92" y="28"/>
                      <a:pt x="86" y="24"/>
                    </a:cubicBezTo>
                    <a:cubicBezTo>
                      <a:pt x="79" y="18"/>
                      <a:pt x="65" y="10"/>
                      <a:pt x="39" y="13"/>
                    </a:cubicBezTo>
                    <a:cubicBezTo>
                      <a:pt x="39" y="14"/>
                      <a:pt x="39" y="13"/>
                      <a:pt x="40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1" y="12"/>
                      <a:pt x="22" y="15"/>
                      <a:pt x="15" y="20"/>
                    </a:cubicBezTo>
                    <a:cubicBezTo>
                      <a:pt x="5" y="28"/>
                      <a:pt x="0" y="41"/>
                      <a:pt x="7" y="55"/>
                    </a:cubicBezTo>
                    <a:cubicBezTo>
                      <a:pt x="8" y="63"/>
                      <a:pt x="10" y="69"/>
                      <a:pt x="14" y="74"/>
                    </a:cubicBezTo>
                    <a:cubicBezTo>
                      <a:pt x="18" y="79"/>
                      <a:pt x="24" y="83"/>
                      <a:pt x="31" y="85"/>
                    </a:cubicBezTo>
                    <a:cubicBezTo>
                      <a:pt x="38" y="88"/>
                      <a:pt x="47" y="89"/>
                      <a:pt x="56" y="90"/>
                    </a:cubicBezTo>
                    <a:cubicBezTo>
                      <a:pt x="69" y="91"/>
                      <a:pt x="82" y="90"/>
                      <a:pt x="94" y="84"/>
                    </a:cubicBezTo>
                    <a:cubicBezTo>
                      <a:pt x="104" y="79"/>
                      <a:pt x="110" y="71"/>
                      <a:pt x="112" y="64"/>
                    </a:cubicBezTo>
                    <a:cubicBezTo>
                      <a:pt x="114" y="56"/>
                      <a:pt x="112" y="47"/>
                      <a:pt x="105" y="41"/>
                    </a:cubicBezTo>
                    <a:close/>
                    <a:moveTo>
                      <a:pt x="40" y="12"/>
                    </a:moveTo>
                    <a:cubicBezTo>
                      <a:pt x="41" y="12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2"/>
                      <a:pt x="40" y="12"/>
                    </a:cubicBezTo>
                    <a:close/>
                    <a:moveTo>
                      <a:pt x="57" y="27"/>
                    </a:moveTo>
                    <a:cubicBezTo>
                      <a:pt x="51" y="26"/>
                      <a:pt x="49" y="27"/>
                      <a:pt x="47" y="29"/>
                    </a:cubicBezTo>
                    <a:cubicBezTo>
                      <a:pt x="45" y="30"/>
                      <a:pt x="45" y="33"/>
                      <a:pt x="44" y="34"/>
                    </a:cubicBezTo>
                    <a:cubicBezTo>
                      <a:pt x="48" y="34"/>
                      <a:pt x="59" y="36"/>
                      <a:pt x="68" y="34"/>
                    </a:cubicBezTo>
                    <a:cubicBezTo>
                      <a:pt x="66" y="32"/>
                      <a:pt x="62" y="27"/>
                      <a:pt x="57" y="2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49378">
                      <a:alpha val="92000"/>
                    </a:srgbClr>
                  </a:gs>
                  <a:gs pos="85000">
                    <a:srgbClr val="D73F32"/>
                  </a:gs>
                  <a:gs pos="40000">
                    <a:srgbClr val="F17958">
                      <a:alpha val="98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152" name="Group 2203"/>
            <p:cNvGrpSpPr/>
            <p:nvPr/>
          </p:nvGrpSpPr>
          <p:grpSpPr bwMode="ltGray">
            <a:xfrm flipH="1">
              <a:off x="5852802" y="636806"/>
              <a:ext cx="119102" cy="95193"/>
              <a:chOff x="3369845" y="1149616"/>
              <a:chExt cx="350223" cy="279918"/>
            </a:xfrm>
          </p:grpSpPr>
          <p:sp>
            <p:nvSpPr>
              <p:cNvPr id="2247" name="Freeform 68"/>
              <p:cNvSpPr>
                <a:spLocks/>
              </p:cNvSpPr>
              <p:nvPr/>
            </p:nvSpPr>
            <p:spPr bwMode="ltGray">
              <a:xfrm flipH="1">
                <a:off x="3369845" y="1149616"/>
                <a:ext cx="350223" cy="279918"/>
              </a:xfrm>
              <a:custGeom>
                <a:avLst/>
                <a:gdLst>
                  <a:gd name="T0" fmla="*/ 105 w 114"/>
                  <a:gd name="T1" fmla="*/ 41 h 91"/>
                  <a:gd name="T2" fmla="*/ 112 w 114"/>
                  <a:gd name="T3" fmla="*/ 64 h 91"/>
                  <a:gd name="T4" fmla="*/ 94 w 114"/>
                  <a:gd name="T5" fmla="*/ 84 h 91"/>
                  <a:gd name="T6" fmla="*/ 56 w 114"/>
                  <a:gd name="T7" fmla="*/ 90 h 91"/>
                  <a:gd name="T8" fmla="*/ 31 w 114"/>
                  <a:gd name="T9" fmla="*/ 85 h 91"/>
                  <a:gd name="T10" fmla="*/ 14 w 114"/>
                  <a:gd name="T11" fmla="*/ 74 h 91"/>
                  <a:gd name="T12" fmla="*/ 7 w 114"/>
                  <a:gd name="T13" fmla="*/ 55 h 91"/>
                  <a:gd name="T14" fmla="*/ 15 w 114"/>
                  <a:gd name="T15" fmla="*/ 20 h 91"/>
                  <a:gd name="T16" fmla="*/ 39 w 114"/>
                  <a:gd name="T17" fmla="*/ 13 h 91"/>
                  <a:gd name="T18" fmla="*/ 48 w 114"/>
                  <a:gd name="T19" fmla="*/ 6 h 91"/>
                  <a:gd name="T20" fmla="*/ 92 w 114"/>
                  <a:gd name="T21" fmla="*/ 10 h 91"/>
                  <a:gd name="T22" fmla="*/ 100 w 114"/>
                  <a:gd name="T23" fmla="*/ 17 h 91"/>
                  <a:gd name="T24" fmla="*/ 106 w 114"/>
                  <a:gd name="T25" fmla="*/ 27 h 91"/>
                  <a:gd name="T26" fmla="*/ 105 w 114"/>
                  <a:gd name="T27" fmla="*/ 4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12" y="47"/>
                      <a:pt x="114" y="56"/>
                      <a:pt x="112" y="64"/>
                    </a:cubicBezTo>
                    <a:cubicBezTo>
                      <a:pt x="110" y="71"/>
                      <a:pt x="104" y="79"/>
                      <a:pt x="94" y="84"/>
                    </a:cubicBezTo>
                    <a:cubicBezTo>
                      <a:pt x="82" y="90"/>
                      <a:pt x="69" y="91"/>
                      <a:pt x="56" y="90"/>
                    </a:cubicBezTo>
                    <a:cubicBezTo>
                      <a:pt x="47" y="89"/>
                      <a:pt x="38" y="88"/>
                      <a:pt x="31" y="85"/>
                    </a:cubicBezTo>
                    <a:cubicBezTo>
                      <a:pt x="24" y="83"/>
                      <a:pt x="18" y="79"/>
                      <a:pt x="14" y="74"/>
                    </a:cubicBezTo>
                    <a:cubicBezTo>
                      <a:pt x="10" y="69"/>
                      <a:pt x="8" y="63"/>
                      <a:pt x="7" y="55"/>
                    </a:cubicBezTo>
                    <a:cubicBezTo>
                      <a:pt x="0" y="41"/>
                      <a:pt x="5" y="28"/>
                      <a:pt x="15" y="20"/>
                    </a:cubicBezTo>
                    <a:cubicBezTo>
                      <a:pt x="22" y="15"/>
                      <a:pt x="31" y="12"/>
                      <a:pt x="39" y="13"/>
                    </a:cubicBezTo>
                    <a:cubicBezTo>
                      <a:pt x="41" y="11"/>
                      <a:pt x="44" y="8"/>
                      <a:pt x="48" y="6"/>
                    </a:cubicBezTo>
                    <a:cubicBezTo>
                      <a:pt x="60" y="1"/>
                      <a:pt x="77" y="0"/>
                      <a:pt x="92" y="10"/>
                    </a:cubicBezTo>
                    <a:cubicBezTo>
                      <a:pt x="94" y="12"/>
                      <a:pt x="97" y="14"/>
                      <a:pt x="100" y="17"/>
                    </a:cubicBezTo>
                    <a:cubicBezTo>
                      <a:pt x="103" y="20"/>
                      <a:pt x="105" y="23"/>
                      <a:pt x="106" y="27"/>
                    </a:cubicBezTo>
                    <a:cubicBezTo>
                      <a:pt x="107" y="31"/>
                      <a:pt x="107" y="36"/>
                      <a:pt x="105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D73F3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8" name="Freeform 69"/>
              <p:cNvSpPr>
                <a:spLocks noEditPoints="1"/>
              </p:cNvSpPr>
              <p:nvPr/>
            </p:nvSpPr>
            <p:spPr bwMode="ltGray">
              <a:xfrm flipH="1">
                <a:off x="3369845" y="1149616"/>
                <a:ext cx="350223" cy="279918"/>
              </a:xfrm>
              <a:custGeom>
                <a:avLst/>
                <a:gdLst>
                  <a:gd name="T0" fmla="*/ 105 w 114"/>
                  <a:gd name="T1" fmla="*/ 41 h 91"/>
                  <a:gd name="T2" fmla="*/ 106 w 114"/>
                  <a:gd name="T3" fmla="*/ 27 h 91"/>
                  <a:gd name="T4" fmla="*/ 100 w 114"/>
                  <a:gd name="T5" fmla="*/ 17 h 91"/>
                  <a:gd name="T6" fmla="*/ 92 w 114"/>
                  <a:gd name="T7" fmla="*/ 10 h 91"/>
                  <a:gd name="T8" fmla="*/ 48 w 114"/>
                  <a:gd name="T9" fmla="*/ 6 h 91"/>
                  <a:gd name="T10" fmla="*/ 41 w 114"/>
                  <a:gd name="T11" fmla="*/ 11 h 91"/>
                  <a:gd name="T12" fmla="*/ 88 w 114"/>
                  <a:gd name="T13" fmla="*/ 21 h 91"/>
                  <a:gd name="T14" fmla="*/ 97 w 114"/>
                  <a:gd name="T15" fmla="*/ 41 h 91"/>
                  <a:gd name="T16" fmla="*/ 97 w 114"/>
                  <a:gd name="T17" fmla="*/ 41 h 91"/>
                  <a:gd name="T18" fmla="*/ 97 w 114"/>
                  <a:gd name="T19" fmla="*/ 41 h 91"/>
                  <a:gd name="T20" fmla="*/ 58 w 114"/>
                  <a:gd name="T21" fmla="*/ 64 h 91"/>
                  <a:gd name="T22" fmla="*/ 27 w 114"/>
                  <a:gd name="T23" fmla="*/ 45 h 91"/>
                  <a:gd name="T24" fmla="*/ 31 w 114"/>
                  <a:gd name="T25" fmla="*/ 29 h 91"/>
                  <a:gd name="T26" fmla="*/ 70 w 114"/>
                  <a:gd name="T27" fmla="*/ 20 h 91"/>
                  <a:gd name="T28" fmla="*/ 77 w 114"/>
                  <a:gd name="T29" fmla="*/ 29 h 91"/>
                  <a:gd name="T30" fmla="*/ 73 w 114"/>
                  <a:gd name="T31" fmla="*/ 35 h 91"/>
                  <a:gd name="T32" fmla="*/ 70 w 114"/>
                  <a:gd name="T33" fmla="*/ 37 h 91"/>
                  <a:gd name="T34" fmla="*/ 69 w 114"/>
                  <a:gd name="T35" fmla="*/ 37 h 91"/>
                  <a:gd name="T36" fmla="*/ 42 w 114"/>
                  <a:gd name="T37" fmla="*/ 36 h 91"/>
                  <a:gd name="T38" fmla="*/ 41 w 114"/>
                  <a:gd name="T39" fmla="*/ 36 h 91"/>
                  <a:gd name="T40" fmla="*/ 41 w 114"/>
                  <a:gd name="T41" fmla="*/ 34 h 91"/>
                  <a:gd name="T42" fmla="*/ 44 w 114"/>
                  <a:gd name="T43" fmla="*/ 28 h 91"/>
                  <a:gd name="T44" fmla="*/ 57 w 114"/>
                  <a:gd name="T45" fmla="*/ 24 h 91"/>
                  <a:gd name="T46" fmla="*/ 69 w 114"/>
                  <a:gd name="T47" fmla="*/ 33 h 91"/>
                  <a:gd name="T48" fmla="*/ 72 w 114"/>
                  <a:gd name="T49" fmla="*/ 32 h 91"/>
                  <a:gd name="T50" fmla="*/ 75 w 114"/>
                  <a:gd name="T51" fmla="*/ 28 h 91"/>
                  <a:gd name="T52" fmla="*/ 69 w 114"/>
                  <a:gd name="T53" fmla="*/ 22 h 91"/>
                  <a:gd name="T54" fmla="*/ 32 w 114"/>
                  <a:gd name="T55" fmla="*/ 30 h 91"/>
                  <a:gd name="T56" fmla="*/ 30 w 114"/>
                  <a:gd name="T57" fmla="*/ 44 h 91"/>
                  <a:gd name="T58" fmla="*/ 58 w 114"/>
                  <a:gd name="T59" fmla="*/ 59 h 91"/>
                  <a:gd name="T60" fmla="*/ 95 w 114"/>
                  <a:gd name="T61" fmla="*/ 41 h 91"/>
                  <a:gd name="T62" fmla="*/ 86 w 114"/>
                  <a:gd name="T63" fmla="*/ 24 h 91"/>
                  <a:gd name="T64" fmla="*/ 39 w 114"/>
                  <a:gd name="T65" fmla="*/ 13 h 91"/>
                  <a:gd name="T66" fmla="*/ 40 w 114"/>
                  <a:gd name="T67" fmla="*/ 13 h 91"/>
                  <a:gd name="T68" fmla="*/ 39 w 114"/>
                  <a:gd name="T69" fmla="*/ 13 h 91"/>
                  <a:gd name="T70" fmla="*/ 15 w 114"/>
                  <a:gd name="T71" fmla="*/ 20 h 91"/>
                  <a:gd name="T72" fmla="*/ 7 w 114"/>
                  <a:gd name="T73" fmla="*/ 55 h 91"/>
                  <a:gd name="T74" fmla="*/ 14 w 114"/>
                  <a:gd name="T75" fmla="*/ 74 h 91"/>
                  <a:gd name="T76" fmla="*/ 31 w 114"/>
                  <a:gd name="T77" fmla="*/ 85 h 91"/>
                  <a:gd name="T78" fmla="*/ 56 w 114"/>
                  <a:gd name="T79" fmla="*/ 90 h 91"/>
                  <a:gd name="T80" fmla="*/ 94 w 114"/>
                  <a:gd name="T81" fmla="*/ 84 h 91"/>
                  <a:gd name="T82" fmla="*/ 112 w 114"/>
                  <a:gd name="T83" fmla="*/ 64 h 91"/>
                  <a:gd name="T84" fmla="*/ 105 w 114"/>
                  <a:gd name="T85" fmla="*/ 41 h 91"/>
                  <a:gd name="T86" fmla="*/ 40 w 114"/>
                  <a:gd name="T87" fmla="*/ 12 h 91"/>
                  <a:gd name="T88" fmla="*/ 41 w 114"/>
                  <a:gd name="T89" fmla="*/ 11 h 91"/>
                  <a:gd name="T90" fmla="*/ 41 w 114"/>
                  <a:gd name="T91" fmla="*/ 11 h 91"/>
                  <a:gd name="T92" fmla="*/ 40 w 114"/>
                  <a:gd name="T93" fmla="*/ 12 h 91"/>
                  <a:gd name="T94" fmla="*/ 57 w 114"/>
                  <a:gd name="T95" fmla="*/ 27 h 91"/>
                  <a:gd name="T96" fmla="*/ 47 w 114"/>
                  <a:gd name="T97" fmla="*/ 29 h 91"/>
                  <a:gd name="T98" fmla="*/ 44 w 114"/>
                  <a:gd name="T99" fmla="*/ 34 h 91"/>
                  <a:gd name="T100" fmla="*/ 68 w 114"/>
                  <a:gd name="T101" fmla="*/ 34 h 91"/>
                  <a:gd name="T102" fmla="*/ 57 w 114"/>
                  <a:gd name="T103" fmla="*/ 2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07" y="36"/>
                      <a:pt x="107" y="31"/>
                      <a:pt x="106" y="27"/>
                    </a:cubicBezTo>
                    <a:cubicBezTo>
                      <a:pt x="105" y="23"/>
                      <a:pt x="103" y="20"/>
                      <a:pt x="100" y="17"/>
                    </a:cubicBezTo>
                    <a:cubicBezTo>
                      <a:pt x="97" y="14"/>
                      <a:pt x="94" y="12"/>
                      <a:pt x="92" y="10"/>
                    </a:cubicBezTo>
                    <a:cubicBezTo>
                      <a:pt x="77" y="0"/>
                      <a:pt x="60" y="1"/>
                      <a:pt x="48" y="6"/>
                    </a:cubicBezTo>
                    <a:cubicBezTo>
                      <a:pt x="45" y="8"/>
                      <a:pt x="43" y="9"/>
                      <a:pt x="41" y="11"/>
                    </a:cubicBezTo>
                    <a:cubicBezTo>
                      <a:pt x="67" y="8"/>
                      <a:pt x="81" y="16"/>
                      <a:pt x="88" y="21"/>
                    </a:cubicBezTo>
                    <a:cubicBezTo>
                      <a:pt x="94" y="26"/>
                      <a:pt x="97" y="34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5" y="54"/>
                      <a:pt x="83" y="68"/>
                      <a:pt x="58" y="64"/>
                    </a:cubicBezTo>
                    <a:cubicBezTo>
                      <a:pt x="47" y="62"/>
                      <a:pt x="32" y="58"/>
                      <a:pt x="27" y="45"/>
                    </a:cubicBezTo>
                    <a:cubicBezTo>
                      <a:pt x="25" y="40"/>
                      <a:pt x="27" y="35"/>
                      <a:pt x="31" y="29"/>
                    </a:cubicBezTo>
                    <a:cubicBezTo>
                      <a:pt x="39" y="17"/>
                      <a:pt x="60" y="16"/>
                      <a:pt x="70" y="20"/>
                    </a:cubicBezTo>
                    <a:cubicBezTo>
                      <a:pt x="75" y="22"/>
                      <a:pt x="77" y="25"/>
                      <a:pt x="77" y="29"/>
                    </a:cubicBezTo>
                    <a:cubicBezTo>
                      <a:pt x="76" y="31"/>
                      <a:pt x="75" y="34"/>
                      <a:pt x="73" y="35"/>
                    </a:cubicBezTo>
                    <a:cubicBezTo>
                      <a:pt x="72" y="36"/>
                      <a:pt x="71" y="36"/>
                      <a:pt x="70" y="37"/>
                    </a:cubicBezTo>
                    <a:cubicBezTo>
                      <a:pt x="70" y="37"/>
                      <a:pt x="69" y="37"/>
                      <a:pt x="69" y="37"/>
                    </a:cubicBezTo>
                    <a:cubicBezTo>
                      <a:pt x="59" y="39"/>
                      <a:pt x="43" y="36"/>
                      <a:pt x="42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1"/>
                      <a:pt x="44" y="28"/>
                    </a:cubicBezTo>
                    <a:cubicBezTo>
                      <a:pt x="47" y="25"/>
                      <a:pt x="51" y="24"/>
                      <a:pt x="57" y="24"/>
                    </a:cubicBezTo>
                    <a:cubicBezTo>
                      <a:pt x="64" y="25"/>
                      <a:pt x="68" y="31"/>
                      <a:pt x="69" y="33"/>
                    </a:cubicBezTo>
                    <a:cubicBezTo>
                      <a:pt x="70" y="33"/>
                      <a:pt x="71" y="33"/>
                      <a:pt x="72" y="32"/>
                    </a:cubicBezTo>
                    <a:cubicBezTo>
                      <a:pt x="74" y="31"/>
                      <a:pt x="74" y="30"/>
                      <a:pt x="75" y="28"/>
                    </a:cubicBezTo>
                    <a:cubicBezTo>
                      <a:pt x="75" y="25"/>
                      <a:pt x="72" y="23"/>
                      <a:pt x="69" y="22"/>
                    </a:cubicBezTo>
                    <a:cubicBezTo>
                      <a:pt x="60" y="18"/>
                      <a:pt x="40" y="19"/>
                      <a:pt x="32" y="30"/>
                    </a:cubicBezTo>
                    <a:cubicBezTo>
                      <a:pt x="29" y="35"/>
                      <a:pt x="28" y="40"/>
                      <a:pt x="30" y="44"/>
                    </a:cubicBezTo>
                    <a:cubicBezTo>
                      <a:pt x="34" y="52"/>
                      <a:pt x="46" y="57"/>
                      <a:pt x="58" y="59"/>
                    </a:cubicBezTo>
                    <a:cubicBezTo>
                      <a:pt x="86" y="63"/>
                      <a:pt x="93" y="50"/>
                      <a:pt x="95" y="41"/>
                    </a:cubicBezTo>
                    <a:cubicBezTo>
                      <a:pt x="94" y="35"/>
                      <a:pt x="92" y="28"/>
                      <a:pt x="86" y="24"/>
                    </a:cubicBezTo>
                    <a:cubicBezTo>
                      <a:pt x="79" y="18"/>
                      <a:pt x="65" y="10"/>
                      <a:pt x="39" y="13"/>
                    </a:cubicBezTo>
                    <a:cubicBezTo>
                      <a:pt x="39" y="14"/>
                      <a:pt x="39" y="13"/>
                      <a:pt x="40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1" y="12"/>
                      <a:pt x="22" y="15"/>
                      <a:pt x="15" y="20"/>
                    </a:cubicBezTo>
                    <a:cubicBezTo>
                      <a:pt x="5" y="28"/>
                      <a:pt x="0" y="41"/>
                      <a:pt x="7" y="55"/>
                    </a:cubicBezTo>
                    <a:cubicBezTo>
                      <a:pt x="8" y="63"/>
                      <a:pt x="10" y="69"/>
                      <a:pt x="14" y="74"/>
                    </a:cubicBezTo>
                    <a:cubicBezTo>
                      <a:pt x="18" y="79"/>
                      <a:pt x="24" y="83"/>
                      <a:pt x="31" y="85"/>
                    </a:cubicBezTo>
                    <a:cubicBezTo>
                      <a:pt x="38" y="88"/>
                      <a:pt x="47" y="89"/>
                      <a:pt x="56" y="90"/>
                    </a:cubicBezTo>
                    <a:cubicBezTo>
                      <a:pt x="69" y="91"/>
                      <a:pt x="82" y="90"/>
                      <a:pt x="94" y="84"/>
                    </a:cubicBezTo>
                    <a:cubicBezTo>
                      <a:pt x="104" y="79"/>
                      <a:pt x="110" y="71"/>
                      <a:pt x="112" y="64"/>
                    </a:cubicBezTo>
                    <a:cubicBezTo>
                      <a:pt x="114" y="56"/>
                      <a:pt x="112" y="47"/>
                      <a:pt x="105" y="41"/>
                    </a:cubicBezTo>
                    <a:close/>
                    <a:moveTo>
                      <a:pt x="40" y="12"/>
                    </a:moveTo>
                    <a:cubicBezTo>
                      <a:pt x="41" y="12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2"/>
                      <a:pt x="40" y="12"/>
                    </a:cubicBezTo>
                    <a:close/>
                    <a:moveTo>
                      <a:pt x="57" y="27"/>
                    </a:moveTo>
                    <a:cubicBezTo>
                      <a:pt x="51" y="26"/>
                      <a:pt x="49" y="27"/>
                      <a:pt x="47" y="29"/>
                    </a:cubicBezTo>
                    <a:cubicBezTo>
                      <a:pt x="45" y="30"/>
                      <a:pt x="45" y="33"/>
                      <a:pt x="44" y="34"/>
                    </a:cubicBezTo>
                    <a:cubicBezTo>
                      <a:pt x="48" y="34"/>
                      <a:pt x="59" y="36"/>
                      <a:pt x="68" y="34"/>
                    </a:cubicBezTo>
                    <a:cubicBezTo>
                      <a:pt x="66" y="32"/>
                      <a:pt x="62" y="27"/>
                      <a:pt x="57" y="2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49378">
                      <a:alpha val="92000"/>
                    </a:srgbClr>
                  </a:gs>
                  <a:gs pos="85000">
                    <a:srgbClr val="D73F32"/>
                  </a:gs>
                  <a:gs pos="40000">
                    <a:srgbClr val="F17958">
                      <a:alpha val="98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153" name="Group 2204"/>
            <p:cNvGrpSpPr/>
            <p:nvPr/>
          </p:nvGrpSpPr>
          <p:grpSpPr bwMode="ltGray">
            <a:xfrm>
              <a:off x="6241405" y="533400"/>
              <a:ext cx="271716" cy="217171"/>
              <a:chOff x="3369845" y="1149616"/>
              <a:chExt cx="350223" cy="279918"/>
            </a:xfrm>
          </p:grpSpPr>
          <p:sp>
            <p:nvSpPr>
              <p:cNvPr id="2245" name="Freeform 68"/>
              <p:cNvSpPr>
                <a:spLocks/>
              </p:cNvSpPr>
              <p:nvPr/>
            </p:nvSpPr>
            <p:spPr bwMode="ltGray">
              <a:xfrm flipH="1">
                <a:off x="3369845" y="1149616"/>
                <a:ext cx="350223" cy="279918"/>
              </a:xfrm>
              <a:custGeom>
                <a:avLst/>
                <a:gdLst>
                  <a:gd name="T0" fmla="*/ 105 w 114"/>
                  <a:gd name="T1" fmla="*/ 41 h 91"/>
                  <a:gd name="T2" fmla="*/ 112 w 114"/>
                  <a:gd name="T3" fmla="*/ 64 h 91"/>
                  <a:gd name="T4" fmla="*/ 94 w 114"/>
                  <a:gd name="T5" fmla="*/ 84 h 91"/>
                  <a:gd name="T6" fmla="*/ 56 w 114"/>
                  <a:gd name="T7" fmla="*/ 90 h 91"/>
                  <a:gd name="T8" fmla="*/ 31 w 114"/>
                  <a:gd name="T9" fmla="*/ 85 h 91"/>
                  <a:gd name="T10" fmla="*/ 14 w 114"/>
                  <a:gd name="T11" fmla="*/ 74 h 91"/>
                  <a:gd name="T12" fmla="*/ 7 w 114"/>
                  <a:gd name="T13" fmla="*/ 55 h 91"/>
                  <a:gd name="T14" fmla="*/ 15 w 114"/>
                  <a:gd name="T15" fmla="*/ 20 h 91"/>
                  <a:gd name="T16" fmla="*/ 39 w 114"/>
                  <a:gd name="T17" fmla="*/ 13 h 91"/>
                  <a:gd name="T18" fmla="*/ 48 w 114"/>
                  <a:gd name="T19" fmla="*/ 6 h 91"/>
                  <a:gd name="T20" fmla="*/ 92 w 114"/>
                  <a:gd name="T21" fmla="*/ 10 h 91"/>
                  <a:gd name="T22" fmla="*/ 100 w 114"/>
                  <a:gd name="T23" fmla="*/ 17 h 91"/>
                  <a:gd name="T24" fmla="*/ 106 w 114"/>
                  <a:gd name="T25" fmla="*/ 27 h 91"/>
                  <a:gd name="T26" fmla="*/ 105 w 114"/>
                  <a:gd name="T27" fmla="*/ 4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12" y="47"/>
                      <a:pt x="114" y="56"/>
                      <a:pt x="112" y="64"/>
                    </a:cubicBezTo>
                    <a:cubicBezTo>
                      <a:pt x="110" y="71"/>
                      <a:pt x="104" y="79"/>
                      <a:pt x="94" y="84"/>
                    </a:cubicBezTo>
                    <a:cubicBezTo>
                      <a:pt x="82" y="90"/>
                      <a:pt x="69" y="91"/>
                      <a:pt x="56" y="90"/>
                    </a:cubicBezTo>
                    <a:cubicBezTo>
                      <a:pt x="47" y="89"/>
                      <a:pt x="38" y="88"/>
                      <a:pt x="31" y="85"/>
                    </a:cubicBezTo>
                    <a:cubicBezTo>
                      <a:pt x="24" y="83"/>
                      <a:pt x="18" y="79"/>
                      <a:pt x="14" y="74"/>
                    </a:cubicBezTo>
                    <a:cubicBezTo>
                      <a:pt x="10" y="69"/>
                      <a:pt x="8" y="63"/>
                      <a:pt x="7" y="55"/>
                    </a:cubicBezTo>
                    <a:cubicBezTo>
                      <a:pt x="0" y="41"/>
                      <a:pt x="5" y="28"/>
                      <a:pt x="15" y="20"/>
                    </a:cubicBezTo>
                    <a:cubicBezTo>
                      <a:pt x="22" y="15"/>
                      <a:pt x="31" y="12"/>
                      <a:pt x="39" y="13"/>
                    </a:cubicBezTo>
                    <a:cubicBezTo>
                      <a:pt x="41" y="11"/>
                      <a:pt x="44" y="8"/>
                      <a:pt x="48" y="6"/>
                    </a:cubicBezTo>
                    <a:cubicBezTo>
                      <a:pt x="60" y="1"/>
                      <a:pt x="77" y="0"/>
                      <a:pt x="92" y="10"/>
                    </a:cubicBezTo>
                    <a:cubicBezTo>
                      <a:pt x="94" y="12"/>
                      <a:pt x="97" y="14"/>
                      <a:pt x="100" y="17"/>
                    </a:cubicBezTo>
                    <a:cubicBezTo>
                      <a:pt x="103" y="20"/>
                      <a:pt x="105" y="23"/>
                      <a:pt x="106" y="27"/>
                    </a:cubicBezTo>
                    <a:cubicBezTo>
                      <a:pt x="107" y="31"/>
                      <a:pt x="107" y="36"/>
                      <a:pt x="105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D73F3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6" name="Freeform 69"/>
              <p:cNvSpPr>
                <a:spLocks noEditPoints="1"/>
              </p:cNvSpPr>
              <p:nvPr/>
            </p:nvSpPr>
            <p:spPr bwMode="ltGray">
              <a:xfrm flipH="1">
                <a:off x="3369845" y="1149616"/>
                <a:ext cx="350223" cy="279918"/>
              </a:xfrm>
              <a:custGeom>
                <a:avLst/>
                <a:gdLst>
                  <a:gd name="T0" fmla="*/ 105 w 114"/>
                  <a:gd name="T1" fmla="*/ 41 h 91"/>
                  <a:gd name="T2" fmla="*/ 106 w 114"/>
                  <a:gd name="T3" fmla="*/ 27 h 91"/>
                  <a:gd name="T4" fmla="*/ 100 w 114"/>
                  <a:gd name="T5" fmla="*/ 17 h 91"/>
                  <a:gd name="T6" fmla="*/ 92 w 114"/>
                  <a:gd name="T7" fmla="*/ 10 h 91"/>
                  <a:gd name="T8" fmla="*/ 48 w 114"/>
                  <a:gd name="T9" fmla="*/ 6 h 91"/>
                  <a:gd name="T10" fmla="*/ 41 w 114"/>
                  <a:gd name="T11" fmla="*/ 11 h 91"/>
                  <a:gd name="T12" fmla="*/ 88 w 114"/>
                  <a:gd name="T13" fmla="*/ 21 h 91"/>
                  <a:gd name="T14" fmla="*/ 97 w 114"/>
                  <a:gd name="T15" fmla="*/ 41 h 91"/>
                  <a:gd name="T16" fmla="*/ 97 w 114"/>
                  <a:gd name="T17" fmla="*/ 41 h 91"/>
                  <a:gd name="T18" fmla="*/ 97 w 114"/>
                  <a:gd name="T19" fmla="*/ 41 h 91"/>
                  <a:gd name="T20" fmla="*/ 58 w 114"/>
                  <a:gd name="T21" fmla="*/ 64 h 91"/>
                  <a:gd name="T22" fmla="*/ 27 w 114"/>
                  <a:gd name="T23" fmla="*/ 45 h 91"/>
                  <a:gd name="T24" fmla="*/ 31 w 114"/>
                  <a:gd name="T25" fmla="*/ 29 h 91"/>
                  <a:gd name="T26" fmla="*/ 70 w 114"/>
                  <a:gd name="T27" fmla="*/ 20 h 91"/>
                  <a:gd name="T28" fmla="*/ 77 w 114"/>
                  <a:gd name="T29" fmla="*/ 29 h 91"/>
                  <a:gd name="T30" fmla="*/ 73 w 114"/>
                  <a:gd name="T31" fmla="*/ 35 h 91"/>
                  <a:gd name="T32" fmla="*/ 70 w 114"/>
                  <a:gd name="T33" fmla="*/ 37 h 91"/>
                  <a:gd name="T34" fmla="*/ 69 w 114"/>
                  <a:gd name="T35" fmla="*/ 37 h 91"/>
                  <a:gd name="T36" fmla="*/ 42 w 114"/>
                  <a:gd name="T37" fmla="*/ 36 h 91"/>
                  <a:gd name="T38" fmla="*/ 41 w 114"/>
                  <a:gd name="T39" fmla="*/ 36 h 91"/>
                  <a:gd name="T40" fmla="*/ 41 w 114"/>
                  <a:gd name="T41" fmla="*/ 34 h 91"/>
                  <a:gd name="T42" fmla="*/ 44 w 114"/>
                  <a:gd name="T43" fmla="*/ 28 h 91"/>
                  <a:gd name="T44" fmla="*/ 57 w 114"/>
                  <a:gd name="T45" fmla="*/ 24 h 91"/>
                  <a:gd name="T46" fmla="*/ 69 w 114"/>
                  <a:gd name="T47" fmla="*/ 33 h 91"/>
                  <a:gd name="T48" fmla="*/ 72 w 114"/>
                  <a:gd name="T49" fmla="*/ 32 h 91"/>
                  <a:gd name="T50" fmla="*/ 75 w 114"/>
                  <a:gd name="T51" fmla="*/ 28 h 91"/>
                  <a:gd name="T52" fmla="*/ 69 w 114"/>
                  <a:gd name="T53" fmla="*/ 22 h 91"/>
                  <a:gd name="T54" fmla="*/ 32 w 114"/>
                  <a:gd name="T55" fmla="*/ 30 h 91"/>
                  <a:gd name="T56" fmla="*/ 30 w 114"/>
                  <a:gd name="T57" fmla="*/ 44 h 91"/>
                  <a:gd name="T58" fmla="*/ 58 w 114"/>
                  <a:gd name="T59" fmla="*/ 59 h 91"/>
                  <a:gd name="T60" fmla="*/ 95 w 114"/>
                  <a:gd name="T61" fmla="*/ 41 h 91"/>
                  <a:gd name="T62" fmla="*/ 86 w 114"/>
                  <a:gd name="T63" fmla="*/ 24 h 91"/>
                  <a:gd name="T64" fmla="*/ 39 w 114"/>
                  <a:gd name="T65" fmla="*/ 13 h 91"/>
                  <a:gd name="T66" fmla="*/ 40 w 114"/>
                  <a:gd name="T67" fmla="*/ 13 h 91"/>
                  <a:gd name="T68" fmla="*/ 39 w 114"/>
                  <a:gd name="T69" fmla="*/ 13 h 91"/>
                  <a:gd name="T70" fmla="*/ 15 w 114"/>
                  <a:gd name="T71" fmla="*/ 20 h 91"/>
                  <a:gd name="T72" fmla="*/ 7 w 114"/>
                  <a:gd name="T73" fmla="*/ 55 h 91"/>
                  <a:gd name="T74" fmla="*/ 14 w 114"/>
                  <a:gd name="T75" fmla="*/ 74 h 91"/>
                  <a:gd name="T76" fmla="*/ 31 w 114"/>
                  <a:gd name="T77" fmla="*/ 85 h 91"/>
                  <a:gd name="T78" fmla="*/ 56 w 114"/>
                  <a:gd name="T79" fmla="*/ 90 h 91"/>
                  <a:gd name="T80" fmla="*/ 94 w 114"/>
                  <a:gd name="T81" fmla="*/ 84 h 91"/>
                  <a:gd name="T82" fmla="*/ 112 w 114"/>
                  <a:gd name="T83" fmla="*/ 64 h 91"/>
                  <a:gd name="T84" fmla="*/ 105 w 114"/>
                  <a:gd name="T85" fmla="*/ 41 h 91"/>
                  <a:gd name="T86" fmla="*/ 40 w 114"/>
                  <a:gd name="T87" fmla="*/ 12 h 91"/>
                  <a:gd name="T88" fmla="*/ 41 w 114"/>
                  <a:gd name="T89" fmla="*/ 11 h 91"/>
                  <a:gd name="T90" fmla="*/ 41 w 114"/>
                  <a:gd name="T91" fmla="*/ 11 h 91"/>
                  <a:gd name="T92" fmla="*/ 40 w 114"/>
                  <a:gd name="T93" fmla="*/ 12 h 91"/>
                  <a:gd name="T94" fmla="*/ 57 w 114"/>
                  <a:gd name="T95" fmla="*/ 27 h 91"/>
                  <a:gd name="T96" fmla="*/ 47 w 114"/>
                  <a:gd name="T97" fmla="*/ 29 h 91"/>
                  <a:gd name="T98" fmla="*/ 44 w 114"/>
                  <a:gd name="T99" fmla="*/ 34 h 91"/>
                  <a:gd name="T100" fmla="*/ 68 w 114"/>
                  <a:gd name="T101" fmla="*/ 34 h 91"/>
                  <a:gd name="T102" fmla="*/ 57 w 114"/>
                  <a:gd name="T103" fmla="*/ 2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07" y="36"/>
                      <a:pt x="107" y="31"/>
                      <a:pt x="106" y="27"/>
                    </a:cubicBezTo>
                    <a:cubicBezTo>
                      <a:pt x="105" y="23"/>
                      <a:pt x="103" y="20"/>
                      <a:pt x="100" y="17"/>
                    </a:cubicBezTo>
                    <a:cubicBezTo>
                      <a:pt x="97" y="14"/>
                      <a:pt x="94" y="12"/>
                      <a:pt x="92" y="10"/>
                    </a:cubicBezTo>
                    <a:cubicBezTo>
                      <a:pt x="77" y="0"/>
                      <a:pt x="60" y="1"/>
                      <a:pt x="48" y="6"/>
                    </a:cubicBezTo>
                    <a:cubicBezTo>
                      <a:pt x="45" y="8"/>
                      <a:pt x="43" y="9"/>
                      <a:pt x="41" y="11"/>
                    </a:cubicBezTo>
                    <a:cubicBezTo>
                      <a:pt x="67" y="8"/>
                      <a:pt x="81" y="16"/>
                      <a:pt x="88" y="21"/>
                    </a:cubicBezTo>
                    <a:cubicBezTo>
                      <a:pt x="94" y="26"/>
                      <a:pt x="97" y="34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5" y="54"/>
                      <a:pt x="83" y="68"/>
                      <a:pt x="58" y="64"/>
                    </a:cubicBezTo>
                    <a:cubicBezTo>
                      <a:pt x="47" y="62"/>
                      <a:pt x="32" y="58"/>
                      <a:pt x="27" y="45"/>
                    </a:cubicBezTo>
                    <a:cubicBezTo>
                      <a:pt x="25" y="40"/>
                      <a:pt x="27" y="35"/>
                      <a:pt x="31" y="29"/>
                    </a:cubicBezTo>
                    <a:cubicBezTo>
                      <a:pt x="39" y="17"/>
                      <a:pt x="60" y="16"/>
                      <a:pt x="70" y="20"/>
                    </a:cubicBezTo>
                    <a:cubicBezTo>
                      <a:pt x="75" y="22"/>
                      <a:pt x="77" y="25"/>
                      <a:pt x="77" y="29"/>
                    </a:cubicBezTo>
                    <a:cubicBezTo>
                      <a:pt x="76" y="31"/>
                      <a:pt x="75" y="34"/>
                      <a:pt x="73" y="35"/>
                    </a:cubicBezTo>
                    <a:cubicBezTo>
                      <a:pt x="72" y="36"/>
                      <a:pt x="71" y="36"/>
                      <a:pt x="70" y="37"/>
                    </a:cubicBezTo>
                    <a:cubicBezTo>
                      <a:pt x="70" y="37"/>
                      <a:pt x="69" y="37"/>
                      <a:pt x="69" y="37"/>
                    </a:cubicBezTo>
                    <a:cubicBezTo>
                      <a:pt x="59" y="39"/>
                      <a:pt x="43" y="36"/>
                      <a:pt x="42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1"/>
                      <a:pt x="44" y="28"/>
                    </a:cubicBezTo>
                    <a:cubicBezTo>
                      <a:pt x="47" y="25"/>
                      <a:pt x="51" y="24"/>
                      <a:pt x="57" y="24"/>
                    </a:cubicBezTo>
                    <a:cubicBezTo>
                      <a:pt x="64" y="25"/>
                      <a:pt x="68" y="31"/>
                      <a:pt x="69" y="33"/>
                    </a:cubicBezTo>
                    <a:cubicBezTo>
                      <a:pt x="70" y="33"/>
                      <a:pt x="71" y="33"/>
                      <a:pt x="72" y="32"/>
                    </a:cubicBezTo>
                    <a:cubicBezTo>
                      <a:pt x="74" y="31"/>
                      <a:pt x="74" y="30"/>
                      <a:pt x="75" y="28"/>
                    </a:cubicBezTo>
                    <a:cubicBezTo>
                      <a:pt x="75" y="25"/>
                      <a:pt x="72" y="23"/>
                      <a:pt x="69" y="22"/>
                    </a:cubicBezTo>
                    <a:cubicBezTo>
                      <a:pt x="60" y="18"/>
                      <a:pt x="40" y="19"/>
                      <a:pt x="32" y="30"/>
                    </a:cubicBezTo>
                    <a:cubicBezTo>
                      <a:pt x="29" y="35"/>
                      <a:pt x="28" y="40"/>
                      <a:pt x="30" y="44"/>
                    </a:cubicBezTo>
                    <a:cubicBezTo>
                      <a:pt x="34" y="52"/>
                      <a:pt x="46" y="57"/>
                      <a:pt x="58" y="59"/>
                    </a:cubicBezTo>
                    <a:cubicBezTo>
                      <a:pt x="86" y="63"/>
                      <a:pt x="93" y="50"/>
                      <a:pt x="95" y="41"/>
                    </a:cubicBezTo>
                    <a:cubicBezTo>
                      <a:pt x="94" y="35"/>
                      <a:pt x="92" y="28"/>
                      <a:pt x="86" y="24"/>
                    </a:cubicBezTo>
                    <a:cubicBezTo>
                      <a:pt x="79" y="18"/>
                      <a:pt x="65" y="10"/>
                      <a:pt x="39" y="13"/>
                    </a:cubicBezTo>
                    <a:cubicBezTo>
                      <a:pt x="39" y="14"/>
                      <a:pt x="39" y="13"/>
                      <a:pt x="40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1" y="12"/>
                      <a:pt x="22" y="15"/>
                      <a:pt x="15" y="20"/>
                    </a:cubicBezTo>
                    <a:cubicBezTo>
                      <a:pt x="5" y="28"/>
                      <a:pt x="0" y="41"/>
                      <a:pt x="7" y="55"/>
                    </a:cubicBezTo>
                    <a:cubicBezTo>
                      <a:pt x="8" y="63"/>
                      <a:pt x="10" y="69"/>
                      <a:pt x="14" y="74"/>
                    </a:cubicBezTo>
                    <a:cubicBezTo>
                      <a:pt x="18" y="79"/>
                      <a:pt x="24" y="83"/>
                      <a:pt x="31" y="85"/>
                    </a:cubicBezTo>
                    <a:cubicBezTo>
                      <a:pt x="38" y="88"/>
                      <a:pt x="47" y="89"/>
                      <a:pt x="56" y="90"/>
                    </a:cubicBezTo>
                    <a:cubicBezTo>
                      <a:pt x="69" y="91"/>
                      <a:pt x="82" y="90"/>
                      <a:pt x="94" y="84"/>
                    </a:cubicBezTo>
                    <a:cubicBezTo>
                      <a:pt x="104" y="79"/>
                      <a:pt x="110" y="71"/>
                      <a:pt x="112" y="64"/>
                    </a:cubicBezTo>
                    <a:cubicBezTo>
                      <a:pt x="114" y="56"/>
                      <a:pt x="112" y="47"/>
                      <a:pt x="105" y="41"/>
                    </a:cubicBezTo>
                    <a:close/>
                    <a:moveTo>
                      <a:pt x="40" y="12"/>
                    </a:moveTo>
                    <a:cubicBezTo>
                      <a:pt x="41" y="12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2"/>
                      <a:pt x="40" y="12"/>
                    </a:cubicBezTo>
                    <a:close/>
                    <a:moveTo>
                      <a:pt x="57" y="27"/>
                    </a:moveTo>
                    <a:cubicBezTo>
                      <a:pt x="51" y="26"/>
                      <a:pt x="49" y="27"/>
                      <a:pt x="47" y="29"/>
                    </a:cubicBezTo>
                    <a:cubicBezTo>
                      <a:pt x="45" y="30"/>
                      <a:pt x="45" y="33"/>
                      <a:pt x="44" y="34"/>
                    </a:cubicBezTo>
                    <a:cubicBezTo>
                      <a:pt x="48" y="34"/>
                      <a:pt x="59" y="36"/>
                      <a:pt x="68" y="34"/>
                    </a:cubicBezTo>
                    <a:cubicBezTo>
                      <a:pt x="66" y="32"/>
                      <a:pt x="62" y="27"/>
                      <a:pt x="57" y="2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49378">
                      <a:alpha val="92000"/>
                    </a:srgbClr>
                  </a:gs>
                  <a:gs pos="85000">
                    <a:srgbClr val="D73F32"/>
                  </a:gs>
                  <a:gs pos="40000">
                    <a:srgbClr val="F17958">
                      <a:alpha val="98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154" name="Group 2205"/>
            <p:cNvGrpSpPr/>
            <p:nvPr/>
          </p:nvGrpSpPr>
          <p:grpSpPr bwMode="ltGray">
            <a:xfrm>
              <a:off x="5561825" y="520188"/>
              <a:ext cx="179204" cy="143230"/>
              <a:chOff x="3369845" y="1149616"/>
              <a:chExt cx="350223" cy="279918"/>
            </a:xfrm>
          </p:grpSpPr>
          <p:sp>
            <p:nvSpPr>
              <p:cNvPr id="2243" name="Freeform 68"/>
              <p:cNvSpPr>
                <a:spLocks/>
              </p:cNvSpPr>
              <p:nvPr/>
            </p:nvSpPr>
            <p:spPr bwMode="ltGray">
              <a:xfrm flipH="1">
                <a:off x="3369845" y="1149616"/>
                <a:ext cx="350223" cy="279918"/>
              </a:xfrm>
              <a:custGeom>
                <a:avLst/>
                <a:gdLst>
                  <a:gd name="T0" fmla="*/ 105 w 114"/>
                  <a:gd name="T1" fmla="*/ 41 h 91"/>
                  <a:gd name="T2" fmla="*/ 112 w 114"/>
                  <a:gd name="T3" fmla="*/ 64 h 91"/>
                  <a:gd name="T4" fmla="*/ 94 w 114"/>
                  <a:gd name="T5" fmla="*/ 84 h 91"/>
                  <a:gd name="T6" fmla="*/ 56 w 114"/>
                  <a:gd name="T7" fmla="*/ 90 h 91"/>
                  <a:gd name="T8" fmla="*/ 31 w 114"/>
                  <a:gd name="T9" fmla="*/ 85 h 91"/>
                  <a:gd name="T10" fmla="*/ 14 w 114"/>
                  <a:gd name="T11" fmla="*/ 74 h 91"/>
                  <a:gd name="T12" fmla="*/ 7 w 114"/>
                  <a:gd name="T13" fmla="*/ 55 h 91"/>
                  <a:gd name="T14" fmla="*/ 15 w 114"/>
                  <a:gd name="T15" fmla="*/ 20 h 91"/>
                  <a:gd name="T16" fmla="*/ 39 w 114"/>
                  <a:gd name="T17" fmla="*/ 13 h 91"/>
                  <a:gd name="T18" fmla="*/ 48 w 114"/>
                  <a:gd name="T19" fmla="*/ 6 h 91"/>
                  <a:gd name="T20" fmla="*/ 92 w 114"/>
                  <a:gd name="T21" fmla="*/ 10 h 91"/>
                  <a:gd name="T22" fmla="*/ 100 w 114"/>
                  <a:gd name="T23" fmla="*/ 17 h 91"/>
                  <a:gd name="T24" fmla="*/ 106 w 114"/>
                  <a:gd name="T25" fmla="*/ 27 h 91"/>
                  <a:gd name="T26" fmla="*/ 105 w 114"/>
                  <a:gd name="T27" fmla="*/ 4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12" y="47"/>
                      <a:pt x="114" y="56"/>
                      <a:pt x="112" y="64"/>
                    </a:cubicBezTo>
                    <a:cubicBezTo>
                      <a:pt x="110" y="71"/>
                      <a:pt x="104" y="79"/>
                      <a:pt x="94" y="84"/>
                    </a:cubicBezTo>
                    <a:cubicBezTo>
                      <a:pt x="82" y="90"/>
                      <a:pt x="69" y="91"/>
                      <a:pt x="56" y="90"/>
                    </a:cubicBezTo>
                    <a:cubicBezTo>
                      <a:pt x="47" y="89"/>
                      <a:pt x="38" y="88"/>
                      <a:pt x="31" y="85"/>
                    </a:cubicBezTo>
                    <a:cubicBezTo>
                      <a:pt x="24" y="83"/>
                      <a:pt x="18" y="79"/>
                      <a:pt x="14" y="74"/>
                    </a:cubicBezTo>
                    <a:cubicBezTo>
                      <a:pt x="10" y="69"/>
                      <a:pt x="8" y="63"/>
                      <a:pt x="7" y="55"/>
                    </a:cubicBezTo>
                    <a:cubicBezTo>
                      <a:pt x="0" y="41"/>
                      <a:pt x="5" y="28"/>
                      <a:pt x="15" y="20"/>
                    </a:cubicBezTo>
                    <a:cubicBezTo>
                      <a:pt x="22" y="15"/>
                      <a:pt x="31" y="12"/>
                      <a:pt x="39" y="13"/>
                    </a:cubicBezTo>
                    <a:cubicBezTo>
                      <a:pt x="41" y="11"/>
                      <a:pt x="44" y="8"/>
                      <a:pt x="48" y="6"/>
                    </a:cubicBezTo>
                    <a:cubicBezTo>
                      <a:pt x="60" y="1"/>
                      <a:pt x="77" y="0"/>
                      <a:pt x="92" y="10"/>
                    </a:cubicBezTo>
                    <a:cubicBezTo>
                      <a:pt x="94" y="12"/>
                      <a:pt x="97" y="14"/>
                      <a:pt x="100" y="17"/>
                    </a:cubicBezTo>
                    <a:cubicBezTo>
                      <a:pt x="103" y="20"/>
                      <a:pt x="105" y="23"/>
                      <a:pt x="106" y="27"/>
                    </a:cubicBezTo>
                    <a:cubicBezTo>
                      <a:pt x="107" y="31"/>
                      <a:pt x="107" y="36"/>
                      <a:pt x="105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D73F3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4" name="Freeform 69"/>
              <p:cNvSpPr>
                <a:spLocks noEditPoints="1"/>
              </p:cNvSpPr>
              <p:nvPr/>
            </p:nvSpPr>
            <p:spPr bwMode="ltGray">
              <a:xfrm flipH="1">
                <a:off x="3369845" y="1149616"/>
                <a:ext cx="350223" cy="279918"/>
              </a:xfrm>
              <a:custGeom>
                <a:avLst/>
                <a:gdLst>
                  <a:gd name="T0" fmla="*/ 105 w 114"/>
                  <a:gd name="T1" fmla="*/ 41 h 91"/>
                  <a:gd name="T2" fmla="*/ 106 w 114"/>
                  <a:gd name="T3" fmla="*/ 27 h 91"/>
                  <a:gd name="T4" fmla="*/ 100 w 114"/>
                  <a:gd name="T5" fmla="*/ 17 h 91"/>
                  <a:gd name="T6" fmla="*/ 92 w 114"/>
                  <a:gd name="T7" fmla="*/ 10 h 91"/>
                  <a:gd name="T8" fmla="*/ 48 w 114"/>
                  <a:gd name="T9" fmla="*/ 6 h 91"/>
                  <a:gd name="T10" fmla="*/ 41 w 114"/>
                  <a:gd name="T11" fmla="*/ 11 h 91"/>
                  <a:gd name="T12" fmla="*/ 88 w 114"/>
                  <a:gd name="T13" fmla="*/ 21 h 91"/>
                  <a:gd name="T14" fmla="*/ 97 w 114"/>
                  <a:gd name="T15" fmla="*/ 41 h 91"/>
                  <a:gd name="T16" fmla="*/ 97 w 114"/>
                  <a:gd name="T17" fmla="*/ 41 h 91"/>
                  <a:gd name="T18" fmla="*/ 97 w 114"/>
                  <a:gd name="T19" fmla="*/ 41 h 91"/>
                  <a:gd name="T20" fmla="*/ 58 w 114"/>
                  <a:gd name="T21" fmla="*/ 64 h 91"/>
                  <a:gd name="T22" fmla="*/ 27 w 114"/>
                  <a:gd name="T23" fmla="*/ 45 h 91"/>
                  <a:gd name="T24" fmla="*/ 31 w 114"/>
                  <a:gd name="T25" fmla="*/ 29 h 91"/>
                  <a:gd name="T26" fmla="*/ 70 w 114"/>
                  <a:gd name="T27" fmla="*/ 20 h 91"/>
                  <a:gd name="T28" fmla="*/ 77 w 114"/>
                  <a:gd name="T29" fmla="*/ 29 h 91"/>
                  <a:gd name="T30" fmla="*/ 73 w 114"/>
                  <a:gd name="T31" fmla="*/ 35 h 91"/>
                  <a:gd name="T32" fmla="*/ 70 w 114"/>
                  <a:gd name="T33" fmla="*/ 37 h 91"/>
                  <a:gd name="T34" fmla="*/ 69 w 114"/>
                  <a:gd name="T35" fmla="*/ 37 h 91"/>
                  <a:gd name="T36" fmla="*/ 42 w 114"/>
                  <a:gd name="T37" fmla="*/ 36 h 91"/>
                  <a:gd name="T38" fmla="*/ 41 w 114"/>
                  <a:gd name="T39" fmla="*/ 36 h 91"/>
                  <a:gd name="T40" fmla="*/ 41 w 114"/>
                  <a:gd name="T41" fmla="*/ 34 h 91"/>
                  <a:gd name="T42" fmla="*/ 44 w 114"/>
                  <a:gd name="T43" fmla="*/ 28 h 91"/>
                  <a:gd name="T44" fmla="*/ 57 w 114"/>
                  <a:gd name="T45" fmla="*/ 24 h 91"/>
                  <a:gd name="T46" fmla="*/ 69 w 114"/>
                  <a:gd name="T47" fmla="*/ 33 h 91"/>
                  <a:gd name="T48" fmla="*/ 72 w 114"/>
                  <a:gd name="T49" fmla="*/ 32 h 91"/>
                  <a:gd name="T50" fmla="*/ 75 w 114"/>
                  <a:gd name="T51" fmla="*/ 28 h 91"/>
                  <a:gd name="T52" fmla="*/ 69 w 114"/>
                  <a:gd name="T53" fmla="*/ 22 h 91"/>
                  <a:gd name="T54" fmla="*/ 32 w 114"/>
                  <a:gd name="T55" fmla="*/ 30 h 91"/>
                  <a:gd name="T56" fmla="*/ 30 w 114"/>
                  <a:gd name="T57" fmla="*/ 44 h 91"/>
                  <a:gd name="T58" fmla="*/ 58 w 114"/>
                  <a:gd name="T59" fmla="*/ 59 h 91"/>
                  <a:gd name="T60" fmla="*/ 95 w 114"/>
                  <a:gd name="T61" fmla="*/ 41 h 91"/>
                  <a:gd name="T62" fmla="*/ 86 w 114"/>
                  <a:gd name="T63" fmla="*/ 24 h 91"/>
                  <a:gd name="T64" fmla="*/ 39 w 114"/>
                  <a:gd name="T65" fmla="*/ 13 h 91"/>
                  <a:gd name="T66" fmla="*/ 40 w 114"/>
                  <a:gd name="T67" fmla="*/ 13 h 91"/>
                  <a:gd name="T68" fmla="*/ 39 w 114"/>
                  <a:gd name="T69" fmla="*/ 13 h 91"/>
                  <a:gd name="T70" fmla="*/ 15 w 114"/>
                  <a:gd name="T71" fmla="*/ 20 h 91"/>
                  <a:gd name="T72" fmla="*/ 7 w 114"/>
                  <a:gd name="T73" fmla="*/ 55 h 91"/>
                  <a:gd name="T74" fmla="*/ 14 w 114"/>
                  <a:gd name="T75" fmla="*/ 74 h 91"/>
                  <a:gd name="T76" fmla="*/ 31 w 114"/>
                  <a:gd name="T77" fmla="*/ 85 h 91"/>
                  <a:gd name="T78" fmla="*/ 56 w 114"/>
                  <a:gd name="T79" fmla="*/ 90 h 91"/>
                  <a:gd name="T80" fmla="*/ 94 w 114"/>
                  <a:gd name="T81" fmla="*/ 84 h 91"/>
                  <a:gd name="T82" fmla="*/ 112 w 114"/>
                  <a:gd name="T83" fmla="*/ 64 h 91"/>
                  <a:gd name="T84" fmla="*/ 105 w 114"/>
                  <a:gd name="T85" fmla="*/ 41 h 91"/>
                  <a:gd name="T86" fmla="*/ 40 w 114"/>
                  <a:gd name="T87" fmla="*/ 12 h 91"/>
                  <a:gd name="T88" fmla="*/ 41 w 114"/>
                  <a:gd name="T89" fmla="*/ 11 h 91"/>
                  <a:gd name="T90" fmla="*/ 41 w 114"/>
                  <a:gd name="T91" fmla="*/ 11 h 91"/>
                  <a:gd name="T92" fmla="*/ 40 w 114"/>
                  <a:gd name="T93" fmla="*/ 12 h 91"/>
                  <a:gd name="T94" fmla="*/ 57 w 114"/>
                  <a:gd name="T95" fmla="*/ 27 h 91"/>
                  <a:gd name="T96" fmla="*/ 47 w 114"/>
                  <a:gd name="T97" fmla="*/ 29 h 91"/>
                  <a:gd name="T98" fmla="*/ 44 w 114"/>
                  <a:gd name="T99" fmla="*/ 34 h 91"/>
                  <a:gd name="T100" fmla="*/ 68 w 114"/>
                  <a:gd name="T101" fmla="*/ 34 h 91"/>
                  <a:gd name="T102" fmla="*/ 57 w 114"/>
                  <a:gd name="T103" fmla="*/ 2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07" y="36"/>
                      <a:pt x="107" y="31"/>
                      <a:pt x="106" y="27"/>
                    </a:cubicBezTo>
                    <a:cubicBezTo>
                      <a:pt x="105" y="23"/>
                      <a:pt x="103" y="20"/>
                      <a:pt x="100" y="17"/>
                    </a:cubicBezTo>
                    <a:cubicBezTo>
                      <a:pt x="97" y="14"/>
                      <a:pt x="94" y="12"/>
                      <a:pt x="92" y="10"/>
                    </a:cubicBezTo>
                    <a:cubicBezTo>
                      <a:pt x="77" y="0"/>
                      <a:pt x="60" y="1"/>
                      <a:pt x="48" y="6"/>
                    </a:cubicBezTo>
                    <a:cubicBezTo>
                      <a:pt x="45" y="8"/>
                      <a:pt x="43" y="9"/>
                      <a:pt x="41" y="11"/>
                    </a:cubicBezTo>
                    <a:cubicBezTo>
                      <a:pt x="67" y="8"/>
                      <a:pt x="81" y="16"/>
                      <a:pt x="88" y="21"/>
                    </a:cubicBezTo>
                    <a:cubicBezTo>
                      <a:pt x="94" y="26"/>
                      <a:pt x="97" y="34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5" y="54"/>
                      <a:pt x="83" y="68"/>
                      <a:pt x="58" y="64"/>
                    </a:cubicBezTo>
                    <a:cubicBezTo>
                      <a:pt x="47" y="62"/>
                      <a:pt x="32" y="58"/>
                      <a:pt x="27" y="45"/>
                    </a:cubicBezTo>
                    <a:cubicBezTo>
                      <a:pt x="25" y="40"/>
                      <a:pt x="27" y="35"/>
                      <a:pt x="31" y="29"/>
                    </a:cubicBezTo>
                    <a:cubicBezTo>
                      <a:pt x="39" y="17"/>
                      <a:pt x="60" y="16"/>
                      <a:pt x="70" y="20"/>
                    </a:cubicBezTo>
                    <a:cubicBezTo>
                      <a:pt x="75" y="22"/>
                      <a:pt x="77" y="25"/>
                      <a:pt x="77" y="29"/>
                    </a:cubicBezTo>
                    <a:cubicBezTo>
                      <a:pt x="76" y="31"/>
                      <a:pt x="75" y="34"/>
                      <a:pt x="73" y="35"/>
                    </a:cubicBezTo>
                    <a:cubicBezTo>
                      <a:pt x="72" y="36"/>
                      <a:pt x="71" y="36"/>
                      <a:pt x="70" y="37"/>
                    </a:cubicBezTo>
                    <a:cubicBezTo>
                      <a:pt x="70" y="37"/>
                      <a:pt x="69" y="37"/>
                      <a:pt x="69" y="37"/>
                    </a:cubicBezTo>
                    <a:cubicBezTo>
                      <a:pt x="59" y="39"/>
                      <a:pt x="43" y="36"/>
                      <a:pt x="42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1"/>
                      <a:pt x="44" y="28"/>
                    </a:cubicBezTo>
                    <a:cubicBezTo>
                      <a:pt x="47" y="25"/>
                      <a:pt x="51" y="24"/>
                      <a:pt x="57" y="24"/>
                    </a:cubicBezTo>
                    <a:cubicBezTo>
                      <a:pt x="64" y="25"/>
                      <a:pt x="68" y="31"/>
                      <a:pt x="69" y="33"/>
                    </a:cubicBezTo>
                    <a:cubicBezTo>
                      <a:pt x="70" y="33"/>
                      <a:pt x="71" y="33"/>
                      <a:pt x="72" y="32"/>
                    </a:cubicBezTo>
                    <a:cubicBezTo>
                      <a:pt x="74" y="31"/>
                      <a:pt x="74" y="30"/>
                      <a:pt x="75" y="28"/>
                    </a:cubicBezTo>
                    <a:cubicBezTo>
                      <a:pt x="75" y="25"/>
                      <a:pt x="72" y="23"/>
                      <a:pt x="69" y="22"/>
                    </a:cubicBezTo>
                    <a:cubicBezTo>
                      <a:pt x="60" y="18"/>
                      <a:pt x="40" y="19"/>
                      <a:pt x="32" y="30"/>
                    </a:cubicBezTo>
                    <a:cubicBezTo>
                      <a:pt x="29" y="35"/>
                      <a:pt x="28" y="40"/>
                      <a:pt x="30" y="44"/>
                    </a:cubicBezTo>
                    <a:cubicBezTo>
                      <a:pt x="34" y="52"/>
                      <a:pt x="46" y="57"/>
                      <a:pt x="58" y="59"/>
                    </a:cubicBezTo>
                    <a:cubicBezTo>
                      <a:pt x="86" y="63"/>
                      <a:pt x="93" y="50"/>
                      <a:pt x="95" y="41"/>
                    </a:cubicBezTo>
                    <a:cubicBezTo>
                      <a:pt x="94" y="35"/>
                      <a:pt x="92" y="28"/>
                      <a:pt x="86" y="24"/>
                    </a:cubicBezTo>
                    <a:cubicBezTo>
                      <a:pt x="79" y="18"/>
                      <a:pt x="65" y="10"/>
                      <a:pt x="39" y="13"/>
                    </a:cubicBezTo>
                    <a:cubicBezTo>
                      <a:pt x="39" y="14"/>
                      <a:pt x="39" y="13"/>
                      <a:pt x="40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1" y="12"/>
                      <a:pt x="22" y="15"/>
                      <a:pt x="15" y="20"/>
                    </a:cubicBezTo>
                    <a:cubicBezTo>
                      <a:pt x="5" y="28"/>
                      <a:pt x="0" y="41"/>
                      <a:pt x="7" y="55"/>
                    </a:cubicBezTo>
                    <a:cubicBezTo>
                      <a:pt x="8" y="63"/>
                      <a:pt x="10" y="69"/>
                      <a:pt x="14" y="74"/>
                    </a:cubicBezTo>
                    <a:cubicBezTo>
                      <a:pt x="18" y="79"/>
                      <a:pt x="24" y="83"/>
                      <a:pt x="31" y="85"/>
                    </a:cubicBezTo>
                    <a:cubicBezTo>
                      <a:pt x="38" y="88"/>
                      <a:pt x="47" y="89"/>
                      <a:pt x="56" y="90"/>
                    </a:cubicBezTo>
                    <a:cubicBezTo>
                      <a:pt x="69" y="91"/>
                      <a:pt x="82" y="90"/>
                      <a:pt x="94" y="84"/>
                    </a:cubicBezTo>
                    <a:cubicBezTo>
                      <a:pt x="104" y="79"/>
                      <a:pt x="110" y="71"/>
                      <a:pt x="112" y="64"/>
                    </a:cubicBezTo>
                    <a:cubicBezTo>
                      <a:pt x="114" y="56"/>
                      <a:pt x="112" y="47"/>
                      <a:pt x="105" y="41"/>
                    </a:cubicBezTo>
                    <a:close/>
                    <a:moveTo>
                      <a:pt x="40" y="12"/>
                    </a:moveTo>
                    <a:cubicBezTo>
                      <a:pt x="41" y="12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2"/>
                      <a:pt x="40" y="12"/>
                    </a:cubicBezTo>
                    <a:close/>
                    <a:moveTo>
                      <a:pt x="57" y="27"/>
                    </a:moveTo>
                    <a:cubicBezTo>
                      <a:pt x="51" y="26"/>
                      <a:pt x="49" y="27"/>
                      <a:pt x="47" y="29"/>
                    </a:cubicBezTo>
                    <a:cubicBezTo>
                      <a:pt x="45" y="30"/>
                      <a:pt x="45" y="33"/>
                      <a:pt x="44" y="34"/>
                    </a:cubicBezTo>
                    <a:cubicBezTo>
                      <a:pt x="48" y="34"/>
                      <a:pt x="59" y="36"/>
                      <a:pt x="68" y="34"/>
                    </a:cubicBezTo>
                    <a:cubicBezTo>
                      <a:pt x="66" y="32"/>
                      <a:pt x="62" y="27"/>
                      <a:pt x="57" y="2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49378">
                      <a:alpha val="92000"/>
                    </a:srgbClr>
                  </a:gs>
                  <a:gs pos="85000">
                    <a:srgbClr val="D73F32"/>
                  </a:gs>
                  <a:gs pos="40000">
                    <a:srgbClr val="F17958">
                      <a:alpha val="98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155" name="Group 2208"/>
            <p:cNvGrpSpPr/>
            <p:nvPr/>
          </p:nvGrpSpPr>
          <p:grpSpPr bwMode="ltGray">
            <a:xfrm>
              <a:off x="5655043" y="625738"/>
              <a:ext cx="179204" cy="143230"/>
              <a:chOff x="3369845" y="1149616"/>
              <a:chExt cx="350223" cy="279918"/>
            </a:xfrm>
          </p:grpSpPr>
          <p:sp>
            <p:nvSpPr>
              <p:cNvPr id="2237" name="Freeform 68"/>
              <p:cNvSpPr>
                <a:spLocks/>
              </p:cNvSpPr>
              <p:nvPr/>
            </p:nvSpPr>
            <p:spPr bwMode="ltGray">
              <a:xfrm flipH="1">
                <a:off x="3369845" y="1149616"/>
                <a:ext cx="350223" cy="279918"/>
              </a:xfrm>
              <a:custGeom>
                <a:avLst/>
                <a:gdLst>
                  <a:gd name="T0" fmla="*/ 105 w 114"/>
                  <a:gd name="T1" fmla="*/ 41 h 91"/>
                  <a:gd name="T2" fmla="*/ 112 w 114"/>
                  <a:gd name="T3" fmla="*/ 64 h 91"/>
                  <a:gd name="T4" fmla="*/ 94 w 114"/>
                  <a:gd name="T5" fmla="*/ 84 h 91"/>
                  <a:gd name="T6" fmla="*/ 56 w 114"/>
                  <a:gd name="T7" fmla="*/ 90 h 91"/>
                  <a:gd name="T8" fmla="*/ 31 w 114"/>
                  <a:gd name="T9" fmla="*/ 85 h 91"/>
                  <a:gd name="T10" fmla="*/ 14 w 114"/>
                  <a:gd name="T11" fmla="*/ 74 h 91"/>
                  <a:gd name="T12" fmla="*/ 7 w 114"/>
                  <a:gd name="T13" fmla="*/ 55 h 91"/>
                  <a:gd name="T14" fmla="*/ 15 w 114"/>
                  <a:gd name="T15" fmla="*/ 20 h 91"/>
                  <a:gd name="T16" fmla="*/ 39 w 114"/>
                  <a:gd name="T17" fmla="*/ 13 h 91"/>
                  <a:gd name="T18" fmla="*/ 48 w 114"/>
                  <a:gd name="T19" fmla="*/ 6 h 91"/>
                  <a:gd name="T20" fmla="*/ 92 w 114"/>
                  <a:gd name="T21" fmla="*/ 10 h 91"/>
                  <a:gd name="T22" fmla="*/ 100 w 114"/>
                  <a:gd name="T23" fmla="*/ 17 h 91"/>
                  <a:gd name="T24" fmla="*/ 106 w 114"/>
                  <a:gd name="T25" fmla="*/ 27 h 91"/>
                  <a:gd name="T26" fmla="*/ 105 w 114"/>
                  <a:gd name="T27" fmla="*/ 4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12" y="47"/>
                      <a:pt x="114" y="56"/>
                      <a:pt x="112" y="64"/>
                    </a:cubicBezTo>
                    <a:cubicBezTo>
                      <a:pt x="110" y="71"/>
                      <a:pt x="104" y="79"/>
                      <a:pt x="94" y="84"/>
                    </a:cubicBezTo>
                    <a:cubicBezTo>
                      <a:pt x="82" y="90"/>
                      <a:pt x="69" y="91"/>
                      <a:pt x="56" y="90"/>
                    </a:cubicBezTo>
                    <a:cubicBezTo>
                      <a:pt x="47" y="89"/>
                      <a:pt x="38" y="88"/>
                      <a:pt x="31" y="85"/>
                    </a:cubicBezTo>
                    <a:cubicBezTo>
                      <a:pt x="24" y="83"/>
                      <a:pt x="18" y="79"/>
                      <a:pt x="14" y="74"/>
                    </a:cubicBezTo>
                    <a:cubicBezTo>
                      <a:pt x="10" y="69"/>
                      <a:pt x="8" y="63"/>
                      <a:pt x="7" y="55"/>
                    </a:cubicBezTo>
                    <a:cubicBezTo>
                      <a:pt x="0" y="41"/>
                      <a:pt x="5" y="28"/>
                      <a:pt x="15" y="20"/>
                    </a:cubicBezTo>
                    <a:cubicBezTo>
                      <a:pt x="22" y="15"/>
                      <a:pt x="31" y="12"/>
                      <a:pt x="39" y="13"/>
                    </a:cubicBezTo>
                    <a:cubicBezTo>
                      <a:pt x="41" y="11"/>
                      <a:pt x="44" y="8"/>
                      <a:pt x="48" y="6"/>
                    </a:cubicBezTo>
                    <a:cubicBezTo>
                      <a:pt x="60" y="1"/>
                      <a:pt x="77" y="0"/>
                      <a:pt x="92" y="10"/>
                    </a:cubicBezTo>
                    <a:cubicBezTo>
                      <a:pt x="94" y="12"/>
                      <a:pt x="97" y="14"/>
                      <a:pt x="100" y="17"/>
                    </a:cubicBezTo>
                    <a:cubicBezTo>
                      <a:pt x="103" y="20"/>
                      <a:pt x="105" y="23"/>
                      <a:pt x="106" y="27"/>
                    </a:cubicBezTo>
                    <a:cubicBezTo>
                      <a:pt x="107" y="31"/>
                      <a:pt x="107" y="36"/>
                      <a:pt x="105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D73F3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8" name="Freeform 69"/>
              <p:cNvSpPr>
                <a:spLocks noEditPoints="1"/>
              </p:cNvSpPr>
              <p:nvPr/>
            </p:nvSpPr>
            <p:spPr bwMode="ltGray">
              <a:xfrm flipH="1">
                <a:off x="3369845" y="1149616"/>
                <a:ext cx="350223" cy="279918"/>
              </a:xfrm>
              <a:custGeom>
                <a:avLst/>
                <a:gdLst>
                  <a:gd name="T0" fmla="*/ 105 w 114"/>
                  <a:gd name="T1" fmla="*/ 41 h 91"/>
                  <a:gd name="T2" fmla="*/ 106 w 114"/>
                  <a:gd name="T3" fmla="*/ 27 h 91"/>
                  <a:gd name="T4" fmla="*/ 100 w 114"/>
                  <a:gd name="T5" fmla="*/ 17 h 91"/>
                  <a:gd name="T6" fmla="*/ 92 w 114"/>
                  <a:gd name="T7" fmla="*/ 10 h 91"/>
                  <a:gd name="T8" fmla="*/ 48 w 114"/>
                  <a:gd name="T9" fmla="*/ 6 h 91"/>
                  <a:gd name="T10" fmla="*/ 41 w 114"/>
                  <a:gd name="T11" fmla="*/ 11 h 91"/>
                  <a:gd name="T12" fmla="*/ 88 w 114"/>
                  <a:gd name="T13" fmla="*/ 21 h 91"/>
                  <a:gd name="T14" fmla="*/ 97 w 114"/>
                  <a:gd name="T15" fmla="*/ 41 h 91"/>
                  <a:gd name="T16" fmla="*/ 97 w 114"/>
                  <a:gd name="T17" fmla="*/ 41 h 91"/>
                  <a:gd name="T18" fmla="*/ 97 w 114"/>
                  <a:gd name="T19" fmla="*/ 41 h 91"/>
                  <a:gd name="T20" fmla="*/ 58 w 114"/>
                  <a:gd name="T21" fmla="*/ 64 h 91"/>
                  <a:gd name="T22" fmla="*/ 27 w 114"/>
                  <a:gd name="T23" fmla="*/ 45 h 91"/>
                  <a:gd name="T24" fmla="*/ 31 w 114"/>
                  <a:gd name="T25" fmla="*/ 29 h 91"/>
                  <a:gd name="T26" fmla="*/ 70 w 114"/>
                  <a:gd name="T27" fmla="*/ 20 h 91"/>
                  <a:gd name="T28" fmla="*/ 77 w 114"/>
                  <a:gd name="T29" fmla="*/ 29 h 91"/>
                  <a:gd name="T30" fmla="*/ 73 w 114"/>
                  <a:gd name="T31" fmla="*/ 35 h 91"/>
                  <a:gd name="T32" fmla="*/ 70 w 114"/>
                  <a:gd name="T33" fmla="*/ 37 h 91"/>
                  <a:gd name="T34" fmla="*/ 69 w 114"/>
                  <a:gd name="T35" fmla="*/ 37 h 91"/>
                  <a:gd name="T36" fmla="*/ 42 w 114"/>
                  <a:gd name="T37" fmla="*/ 36 h 91"/>
                  <a:gd name="T38" fmla="*/ 41 w 114"/>
                  <a:gd name="T39" fmla="*/ 36 h 91"/>
                  <a:gd name="T40" fmla="*/ 41 w 114"/>
                  <a:gd name="T41" fmla="*/ 34 h 91"/>
                  <a:gd name="T42" fmla="*/ 44 w 114"/>
                  <a:gd name="T43" fmla="*/ 28 h 91"/>
                  <a:gd name="T44" fmla="*/ 57 w 114"/>
                  <a:gd name="T45" fmla="*/ 24 h 91"/>
                  <a:gd name="T46" fmla="*/ 69 w 114"/>
                  <a:gd name="T47" fmla="*/ 33 h 91"/>
                  <a:gd name="T48" fmla="*/ 72 w 114"/>
                  <a:gd name="T49" fmla="*/ 32 h 91"/>
                  <a:gd name="T50" fmla="*/ 75 w 114"/>
                  <a:gd name="T51" fmla="*/ 28 h 91"/>
                  <a:gd name="T52" fmla="*/ 69 w 114"/>
                  <a:gd name="T53" fmla="*/ 22 h 91"/>
                  <a:gd name="T54" fmla="*/ 32 w 114"/>
                  <a:gd name="T55" fmla="*/ 30 h 91"/>
                  <a:gd name="T56" fmla="*/ 30 w 114"/>
                  <a:gd name="T57" fmla="*/ 44 h 91"/>
                  <a:gd name="T58" fmla="*/ 58 w 114"/>
                  <a:gd name="T59" fmla="*/ 59 h 91"/>
                  <a:gd name="T60" fmla="*/ 95 w 114"/>
                  <a:gd name="T61" fmla="*/ 41 h 91"/>
                  <a:gd name="T62" fmla="*/ 86 w 114"/>
                  <a:gd name="T63" fmla="*/ 24 h 91"/>
                  <a:gd name="T64" fmla="*/ 39 w 114"/>
                  <a:gd name="T65" fmla="*/ 13 h 91"/>
                  <a:gd name="T66" fmla="*/ 40 w 114"/>
                  <a:gd name="T67" fmla="*/ 13 h 91"/>
                  <a:gd name="T68" fmla="*/ 39 w 114"/>
                  <a:gd name="T69" fmla="*/ 13 h 91"/>
                  <a:gd name="T70" fmla="*/ 15 w 114"/>
                  <a:gd name="T71" fmla="*/ 20 h 91"/>
                  <a:gd name="T72" fmla="*/ 7 w 114"/>
                  <a:gd name="T73" fmla="*/ 55 h 91"/>
                  <a:gd name="T74" fmla="*/ 14 w 114"/>
                  <a:gd name="T75" fmla="*/ 74 h 91"/>
                  <a:gd name="T76" fmla="*/ 31 w 114"/>
                  <a:gd name="T77" fmla="*/ 85 h 91"/>
                  <a:gd name="T78" fmla="*/ 56 w 114"/>
                  <a:gd name="T79" fmla="*/ 90 h 91"/>
                  <a:gd name="T80" fmla="*/ 94 w 114"/>
                  <a:gd name="T81" fmla="*/ 84 h 91"/>
                  <a:gd name="T82" fmla="*/ 112 w 114"/>
                  <a:gd name="T83" fmla="*/ 64 h 91"/>
                  <a:gd name="T84" fmla="*/ 105 w 114"/>
                  <a:gd name="T85" fmla="*/ 41 h 91"/>
                  <a:gd name="T86" fmla="*/ 40 w 114"/>
                  <a:gd name="T87" fmla="*/ 12 h 91"/>
                  <a:gd name="T88" fmla="*/ 41 w 114"/>
                  <a:gd name="T89" fmla="*/ 11 h 91"/>
                  <a:gd name="T90" fmla="*/ 41 w 114"/>
                  <a:gd name="T91" fmla="*/ 11 h 91"/>
                  <a:gd name="T92" fmla="*/ 40 w 114"/>
                  <a:gd name="T93" fmla="*/ 12 h 91"/>
                  <a:gd name="T94" fmla="*/ 57 w 114"/>
                  <a:gd name="T95" fmla="*/ 27 h 91"/>
                  <a:gd name="T96" fmla="*/ 47 w 114"/>
                  <a:gd name="T97" fmla="*/ 29 h 91"/>
                  <a:gd name="T98" fmla="*/ 44 w 114"/>
                  <a:gd name="T99" fmla="*/ 34 h 91"/>
                  <a:gd name="T100" fmla="*/ 68 w 114"/>
                  <a:gd name="T101" fmla="*/ 34 h 91"/>
                  <a:gd name="T102" fmla="*/ 57 w 114"/>
                  <a:gd name="T103" fmla="*/ 2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07" y="36"/>
                      <a:pt x="107" y="31"/>
                      <a:pt x="106" y="27"/>
                    </a:cubicBezTo>
                    <a:cubicBezTo>
                      <a:pt x="105" y="23"/>
                      <a:pt x="103" y="20"/>
                      <a:pt x="100" y="17"/>
                    </a:cubicBezTo>
                    <a:cubicBezTo>
                      <a:pt x="97" y="14"/>
                      <a:pt x="94" y="12"/>
                      <a:pt x="92" y="10"/>
                    </a:cubicBezTo>
                    <a:cubicBezTo>
                      <a:pt x="77" y="0"/>
                      <a:pt x="60" y="1"/>
                      <a:pt x="48" y="6"/>
                    </a:cubicBezTo>
                    <a:cubicBezTo>
                      <a:pt x="45" y="8"/>
                      <a:pt x="43" y="9"/>
                      <a:pt x="41" y="11"/>
                    </a:cubicBezTo>
                    <a:cubicBezTo>
                      <a:pt x="67" y="8"/>
                      <a:pt x="81" y="16"/>
                      <a:pt x="88" y="21"/>
                    </a:cubicBezTo>
                    <a:cubicBezTo>
                      <a:pt x="94" y="26"/>
                      <a:pt x="97" y="34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5" y="54"/>
                      <a:pt x="83" y="68"/>
                      <a:pt x="58" y="64"/>
                    </a:cubicBezTo>
                    <a:cubicBezTo>
                      <a:pt x="47" y="62"/>
                      <a:pt x="32" y="58"/>
                      <a:pt x="27" y="45"/>
                    </a:cubicBezTo>
                    <a:cubicBezTo>
                      <a:pt x="25" y="40"/>
                      <a:pt x="27" y="35"/>
                      <a:pt x="31" y="29"/>
                    </a:cubicBezTo>
                    <a:cubicBezTo>
                      <a:pt x="39" y="17"/>
                      <a:pt x="60" y="16"/>
                      <a:pt x="70" y="20"/>
                    </a:cubicBezTo>
                    <a:cubicBezTo>
                      <a:pt x="75" y="22"/>
                      <a:pt x="77" y="25"/>
                      <a:pt x="77" y="29"/>
                    </a:cubicBezTo>
                    <a:cubicBezTo>
                      <a:pt x="76" y="31"/>
                      <a:pt x="75" y="34"/>
                      <a:pt x="73" y="35"/>
                    </a:cubicBezTo>
                    <a:cubicBezTo>
                      <a:pt x="72" y="36"/>
                      <a:pt x="71" y="36"/>
                      <a:pt x="70" y="37"/>
                    </a:cubicBezTo>
                    <a:cubicBezTo>
                      <a:pt x="70" y="37"/>
                      <a:pt x="69" y="37"/>
                      <a:pt x="69" y="37"/>
                    </a:cubicBezTo>
                    <a:cubicBezTo>
                      <a:pt x="59" y="39"/>
                      <a:pt x="43" y="36"/>
                      <a:pt x="42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1"/>
                      <a:pt x="44" y="28"/>
                    </a:cubicBezTo>
                    <a:cubicBezTo>
                      <a:pt x="47" y="25"/>
                      <a:pt x="51" y="24"/>
                      <a:pt x="57" y="24"/>
                    </a:cubicBezTo>
                    <a:cubicBezTo>
                      <a:pt x="64" y="25"/>
                      <a:pt x="68" y="31"/>
                      <a:pt x="69" y="33"/>
                    </a:cubicBezTo>
                    <a:cubicBezTo>
                      <a:pt x="70" y="33"/>
                      <a:pt x="71" y="33"/>
                      <a:pt x="72" y="32"/>
                    </a:cubicBezTo>
                    <a:cubicBezTo>
                      <a:pt x="74" y="31"/>
                      <a:pt x="74" y="30"/>
                      <a:pt x="75" y="28"/>
                    </a:cubicBezTo>
                    <a:cubicBezTo>
                      <a:pt x="75" y="25"/>
                      <a:pt x="72" y="23"/>
                      <a:pt x="69" y="22"/>
                    </a:cubicBezTo>
                    <a:cubicBezTo>
                      <a:pt x="60" y="18"/>
                      <a:pt x="40" y="19"/>
                      <a:pt x="32" y="30"/>
                    </a:cubicBezTo>
                    <a:cubicBezTo>
                      <a:pt x="29" y="35"/>
                      <a:pt x="28" y="40"/>
                      <a:pt x="30" y="44"/>
                    </a:cubicBezTo>
                    <a:cubicBezTo>
                      <a:pt x="34" y="52"/>
                      <a:pt x="46" y="57"/>
                      <a:pt x="58" y="59"/>
                    </a:cubicBezTo>
                    <a:cubicBezTo>
                      <a:pt x="86" y="63"/>
                      <a:pt x="93" y="50"/>
                      <a:pt x="95" y="41"/>
                    </a:cubicBezTo>
                    <a:cubicBezTo>
                      <a:pt x="94" y="35"/>
                      <a:pt x="92" y="28"/>
                      <a:pt x="86" y="24"/>
                    </a:cubicBezTo>
                    <a:cubicBezTo>
                      <a:pt x="79" y="18"/>
                      <a:pt x="65" y="10"/>
                      <a:pt x="39" y="13"/>
                    </a:cubicBezTo>
                    <a:cubicBezTo>
                      <a:pt x="39" y="14"/>
                      <a:pt x="39" y="13"/>
                      <a:pt x="40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1" y="12"/>
                      <a:pt x="22" y="15"/>
                      <a:pt x="15" y="20"/>
                    </a:cubicBezTo>
                    <a:cubicBezTo>
                      <a:pt x="5" y="28"/>
                      <a:pt x="0" y="41"/>
                      <a:pt x="7" y="55"/>
                    </a:cubicBezTo>
                    <a:cubicBezTo>
                      <a:pt x="8" y="63"/>
                      <a:pt x="10" y="69"/>
                      <a:pt x="14" y="74"/>
                    </a:cubicBezTo>
                    <a:cubicBezTo>
                      <a:pt x="18" y="79"/>
                      <a:pt x="24" y="83"/>
                      <a:pt x="31" y="85"/>
                    </a:cubicBezTo>
                    <a:cubicBezTo>
                      <a:pt x="38" y="88"/>
                      <a:pt x="47" y="89"/>
                      <a:pt x="56" y="90"/>
                    </a:cubicBezTo>
                    <a:cubicBezTo>
                      <a:pt x="69" y="91"/>
                      <a:pt x="82" y="90"/>
                      <a:pt x="94" y="84"/>
                    </a:cubicBezTo>
                    <a:cubicBezTo>
                      <a:pt x="104" y="79"/>
                      <a:pt x="110" y="71"/>
                      <a:pt x="112" y="64"/>
                    </a:cubicBezTo>
                    <a:cubicBezTo>
                      <a:pt x="114" y="56"/>
                      <a:pt x="112" y="47"/>
                      <a:pt x="105" y="41"/>
                    </a:cubicBezTo>
                    <a:close/>
                    <a:moveTo>
                      <a:pt x="40" y="12"/>
                    </a:moveTo>
                    <a:cubicBezTo>
                      <a:pt x="41" y="12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2"/>
                      <a:pt x="40" y="12"/>
                    </a:cubicBezTo>
                    <a:close/>
                    <a:moveTo>
                      <a:pt x="57" y="27"/>
                    </a:moveTo>
                    <a:cubicBezTo>
                      <a:pt x="51" y="26"/>
                      <a:pt x="49" y="27"/>
                      <a:pt x="47" y="29"/>
                    </a:cubicBezTo>
                    <a:cubicBezTo>
                      <a:pt x="45" y="30"/>
                      <a:pt x="45" y="33"/>
                      <a:pt x="44" y="34"/>
                    </a:cubicBezTo>
                    <a:cubicBezTo>
                      <a:pt x="48" y="34"/>
                      <a:pt x="59" y="36"/>
                      <a:pt x="68" y="34"/>
                    </a:cubicBezTo>
                    <a:cubicBezTo>
                      <a:pt x="66" y="32"/>
                      <a:pt x="62" y="27"/>
                      <a:pt x="57" y="2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49378">
                      <a:alpha val="92000"/>
                    </a:srgbClr>
                  </a:gs>
                  <a:gs pos="85000">
                    <a:srgbClr val="D73F32"/>
                  </a:gs>
                  <a:gs pos="40000">
                    <a:srgbClr val="F17958">
                      <a:alpha val="98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156" name="Group 2209"/>
            <p:cNvGrpSpPr/>
            <p:nvPr/>
          </p:nvGrpSpPr>
          <p:grpSpPr bwMode="ltGray">
            <a:xfrm>
              <a:off x="5661139" y="408371"/>
              <a:ext cx="355054" cy="283780"/>
              <a:chOff x="2099047" y="4806502"/>
              <a:chExt cx="1034688" cy="826981"/>
            </a:xfrm>
          </p:grpSpPr>
          <p:sp>
            <p:nvSpPr>
              <p:cNvPr id="2235" name="Freeform 68"/>
              <p:cNvSpPr>
                <a:spLocks/>
              </p:cNvSpPr>
              <p:nvPr/>
            </p:nvSpPr>
            <p:spPr bwMode="ltGray">
              <a:xfrm>
                <a:off x="2099047" y="4806502"/>
                <a:ext cx="1034688" cy="826981"/>
              </a:xfrm>
              <a:custGeom>
                <a:avLst/>
                <a:gdLst>
                  <a:gd name="T0" fmla="*/ 105 w 114"/>
                  <a:gd name="T1" fmla="*/ 41 h 91"/>
                  <a:gd name="T2" fmla="*/ 112 w 114"/>
                  <a:gd name="T3" fmla="*/ 64 h 91"/>
                  <a:gd name="T4" fmla="*/ 94 w 114"/>
                  <a:gd name="T5" fmla="*/ 84 h 91"/>
                  <a:gd name="T6" fmla="*/ 56 w 114"/>
                  <a:gd name="T7" fmla="*/ 90 h 91"/>
                  <a:gd name="T8" fmla="*/ 31 w 114"/>
                  <a:gd name="T9" fmla="*/ 85 h 91"/>
                  <a:gd name="T10" fmla="*/ 14 w 114"/>
                  <a:gd name="T11" fmla="*/ 74 h 91"/>
                  <a:gd name="T12" fmla="*/ 7 w 114"/>
                  <a:gd name="T13" fmla="*/ 55 h 91"/>
                  <a:gd name="T14" fmla="*/ 15 w 114"/>
                  <a:gd name="T15" fmla="*/ 20 h 91"/>
                  <a:gd name="T16" fmla="*/ 39 w 114"/>
                  <a:gd name="T17" fmla="*/ 13 h 91"/>
                  <a:gd name="T18" fmla="*/ 48 w 114"/>
                  <a:gd name="T19" fmla="*/ 6 h 91"/>
                  <a:gd name="T20" fmla="*/ 92 w 114"/>
                  <a:gd name="T21" fmla="*/ 10 h 91"/>
                  <a:gd name="T22" fmla="*/ 100 w 114"/>
                  <a:gd name="T23" fmla="*/ 17 h 91"/>
                  <a:gd name="T24" fmla="*/ 106 w 114"/>
                  <a:gd name="T25" fmla="*/ 27 h 91"/>
                  <a:gd name="T26" fmla="*/ 105 w 114"/>
                  <a:gd name="T27" fmla="*/ 4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12" y="47"/>
                      <a:pt x="114" y="56"/>
                      <a:pt x="112" y="64"/>
                    </a:cubicBezTo>
                    <a:cubicBezTo>
                      <a:pt x="110" y="71"/>
                      <a:pt x="104" y="79"/>
                      <a:pt x="94" y="84"/>
                    </a:cubicBezTo>
                    <a:cubicBezTo>
                      <a:pt x="82" y="90"/>
                      <a:pt x="69" y="91"/>
                      <a:pt x="56" y="90"/>
                    </a:cubicBezTo>
                    <a:cubicBezTo>
                      <a:pt x="47" y="89"/>
                      <a:pt x="38" y="88"/>
                      <a:pt x="31" y="85"/>
                    </a:cubicBezTo>
                    <a:cubicBezTo>
                      <a:pt x="24" y="83"/>
                      <a:pt x="18" y="79"/>
                      <a:pt x="14" y="74"/>
                    </a:cubicBezTo>
                    <a:cubicBezTo>
                      <a:pt x="10" y="69"/>
                      <a:pt x="8" y="63"/>
                      <a:pt x="7" y="55"/>
                    </a:cubicBezTo>
                    <a:cubicBezTo>
                      <a:pt x="0" y="41"/>
                      <a:pt x="5" y="28"/>
                      <a:pt x="15" y="20"/>
                    </a:cubicBezTo>
                    <a:cubicBezTo>
                      <a:pt x="22" y="15"/>
                      <a:pt x="31" y="12"/>
                      <a:pt x="39" y="13"/>
                    </a:cubicBezTo>
                    <a:cubicBezTo>
                      <a:pt x="41" y="11"/>
                      <a:pt x="44" y="8"/>
                      <a:pt x="48" y="6"/>
                    </a:cubicBezTo>
                    <a:cubicBezTo>
                      <a:pt x="60" y="1"/>
                      <a:pt x="77" y="0"/>
                      <a:pt x="92" y="10"/>
                    </a:cubicBezTo>
                    <a:cubicBezTo>
                      <a:pt x="94" y="12"/>
                      <a:pt x="97" y="14"/>
                      <a:pt x="100" y="17"/>
                    </a:cubicBezTo>
                    <a:cubicBezTo>
                      <a:pt x="103" y="20"/>
                      <a:pt x="105" y="23"/>
                      <a:pt x="106" y="27"/>
                    </a:cubicBezTo>
                    <a:cubicBezTo>
                      <a:pt x="107" y="31"/>
                      <a:pt x="107" y="36"/>
                      <a:pt x="105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accent2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6" name="Freeform 69"/>
              <p:cNvSpPr>
                <a:spLocks noEditPoints="1"/>
              </p:cNvSpPr>
              <p:nvPr/>
            </p:nvSpPr>
            <p:spPr bwMode="ltGray">
              <a:xfrm>
                <a:off x="2099047" y="4806502"/>
                <a:ext cx="1034688" cy="826981"/>
              </a:xfrm>
              <a:custGeom>
                <a:avLst/>
                <a:gdLst>
                  <a:gd name="T0" fmla="*/ 105 w 114"/>
                  <a:gd name="T1" fmla="*/ 41 h 91"/>
                  <a:gd name="T2" fmla="*/ 106 w 114"/>
                  <a:gd name="T3" fmla="*/ 27 h 91"/>
                  <a:gd name="T4" fmla="*/ 100 w 114"/>
                  <a:gd name="T5" fmla="*/ 17 h 91"/>
                  <a:gd name="T6" fmla="*/ 92 w 114"/>
                  <a:gd name="T7" fmla="*/ 10 h 91"/>
                  <a:gd name="T8" fmla="*/ 48 w 114"/>
                  <a:gd name="T9" fmla="*/ 6 h 91"/>
                  <a:gd name="T10" fmla="*/ 41 w 114"/>
                  <a:gd name="T11" fmla="*/ 11 h 91"/>
                  <a:gd name="T12" fmla="*/ 88 w 114"/>
                  <a:gd name="T13" fmla="*/ 21 h 91"/>
                  <a:gd name="T14" fmla="*/ 97 w 114"/>
                  <a:gd name="T15" fmla="*/ 41 h 91"/>
                  <a:gd name="T16" fmla="*/ 97 w 114"/>
                  <a:gd name="T17" fmla="*/ 41 h 91"/>
                  <a:gd name="T18" fmla="*/ 97 w 114"/>
                  <a:gd name="T19" fmla="*/ 41 h 91"/>
                  <a:gd name="T20" fmla="*/ 58 w 114"/>
                  <a:gd name="T21" fmla="*/ 64 h 91"/>
                  <a:gd name="T22" fmla="*/ 27 w 114"/>
                  <a:gd name="T23" fmla="*/ 45 h 91"/>
                  <a:gd name="T24" fmla="*/ 31 w 114"/>
                  <a:gd name="T25" fmla="*/ 29 h 91"/>
                  <a:gd name="T26" fmla="*/ 70 w 114"/>
                  <a:gd name="T27" fmla="*/ 20 h 91"/>
                  <a:gd name="T28" fmla="*/ 77 w 114"/>
                  <a:gd name="T29" fmla="*/ 29 h 91"/>
                  <a:gd name="T30" fmla="*/ 73 w 114"/>
                  <a:gd name="T31" fmla="*/ 35 h 91"/>
                  <a:gd name="T32" fmla="*/ 70 w 114"/>
                  <a:gd name="T33" fmla="*/ 37 h 91"/>
                  <a:gd name="T34" fmla="*/ 69 w 114"/>
                  <a:gd name="T35" fmla="*/ 37 h 91"/>
                  <a:gd name="T36" fmla="*/ 42 w 114"/>
                  <a:gd name="T37" fmla="*/ 36 h 91"/>
                  <a:gd name="T38" fmla="*/ 41 w 114"/>
                  <a:gd name="T39" fmla="*/ 36 h 91"/>
                  <a:gd name="T40" fmla="*/ 41 w 114"/>
                  <a:gd name="T41" fmla="*/ 34 h 91"/>
                  <a:gd name="T42" fmla="*/ 44 w 114"/>
                  <a:gd name="T43" fmla="*/ 28 h 91"/>
                  <a:gd name="T44" fmla="*/ 57 w 114"/>
                  <a:gd name="T45" fmla="*/ 24 h 91"/>
                  <a:gd name="T46" fmla="*/ 69 w 114"/>
                  <a:gd name="T47" fmla="*/ 33 h 91"/>
                  <a:gd name="T48" fmla="*/ 72 w 114"/>
                  <a:gd name="T49" fmla="*/ 32 h 91"/>
                  <a:gd name="T50" fmla="*/ 75 w 114"/>
                  <a:gd name="T51" fmla="*/ 28 h 91"/>
                  <a:gd name="T52" fmla="*/ 69 w 114"/>
                  <a:gd name="T53" fmla="*/ 22 h 91"/>
                  <a:gd name="T54" fmla="*/ 32 w 114"/>
                  <a:gd name="T55" fmla="*/ 30 h 91"/>
                  <a:gd name="T56" fmla="*/ 30 w 114"/>
                  <a:gd name="T57" fmla="*/ 44 h 91"/>
                  <a:gd name="T58" fmla="*/ 58 w 114"/>
                  <a:gd name="T59" fmla="*/ 59 h 91"/>
                  <a:gd name="T60" fmla="*/ 95 w 114"/>
                  <a:gd name="T61" fmla="*/ 41 h 91"/>
                  <a:gd name="T62" fmla="*/ 86 w 114"/>
                  <a:gd name="T63" fmla="*/ 24 h 91"/>
                  <a:gd name="T64" fmla="*/ 39 w 114"/>
                  <a:gd name="T65" fmla="*/ 13 h 91"/>
                  <a:gd name="T66" fmla="*/ 40 w 114"/>
                  <a:gd name="T67" fmla="*/ 13 h 91"/>
                  <a:gd name="T68" fmla="*/ 39 w 114"/>
                  <a:gd name="T69" fmla="*/ 13 h 91"/>
                  <a:gd name="T70" fmla="*/ 15 w 114"/>
                  <a:gd name="T71" fmla="*/ 20 h 91"/>
                  <a:gd name="T72" fmla="*/ 7 w 114"/>
                  <a:gd name="T73" fmla="*/ 55 h 91"/>
                  <a:gd name="T74" fmla="*/ 14 w 114"/>
                  <a:gd name="T75" fmla="*/ 74 h 91"/>
                  <a:gd name="T76" fmla="*/ 31 w 114"/>
                  <a:gd name="T77" fmla="*/ 85 h 91"/>
                  <a:gd name="T78" fmla="*/ 56 w 114"/>
                  <a:gd name="T79" fmla="*/ 90 h 91"/>
                  <a:gd name="T80" fmla="*/ 94 w 114"/>
                  <a:gd name="T81" fmla="*/ 84 h 91"/>
                  <a:gd name="T82" fmla="*/ 112 w 114"/>
                  <a:gd name="T83" fmla="*/ 64 h 91"/>
                  <a:gd name="T84" fmla="*/ 105 w 114"/>
                  <a:gd name="T85" fmla="*/ 41 h 91"/>
                  <a:gd name="T86" fmla="*/ 40 w 114"/>
                  <a:gd name="T87" fmla="*/ 12 h 91"/>
                  <a:gd name="T88" fmla="*/ 41 w 114"/>
                  <a:gd name="T89" fmla="*/ 11 h 91"/>
                  <a:gd name="T90" fmla="*/ 41 w 114"/>
                  <a:gd name="T91" fmla="*/ 11 h 91"/>
                  <a:gd name="T92" fmla="*/ 40 w 114"/>
                  <a:gd name="T93" fmla="*/ 12 h 91"/>
                  <a:gd name="T94" fmla="*/ 57 w 114"/>
                  <a:gd name="T95" fmla="*/ 27 h 91"/>
                  <a:gd name="T96" fmla="*/ 47 w 114"/>
                  <a:gd name="T97" fmla="*/ 29 h 91"/>
                  <a:gd name="T98" fmla="*/ 44 w 114"/>
                  <a:gd name="T99" fmla="*/ 34 h 91"/>
                  <a:gd name="T100" fmla="*/ 68 w 114"/>
                  <a:gd name="T101" fmla="*/ 34 h 91"/>
                  <a:gd name="T102" fmla="*/ 57 w 114"/>
                  <a:gd name="T103" fmla="*/ 2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07" y="36"/>
                      <a:pt x="107" y="31"/>
                      <a:pt x="106" y="27"/>
                    </a:cubicBezTo>
                    <a:cubicBezTo>
                      <a:pt x="105" y="23"/>
                      <a:pt x="103" y="20"/>
                      <a:pt x="100" y="17"/>
                    </a:cubicBezTo>
                    <a:cubicBezTo>
                      <a:pt x="97" y="14"/>
                      <a:pt x="94" y="12"/>
                      <a:pt x="92" y="10"/>
                    </a:cubicBezTo>
                    <a:cubicBezTo>
                      <a:pt x="77" y="0"/>
                      <a:pt x="60" y="1"/>
                      <a:pt x="48" y="6"/>
                    </a:cubicBezTo>
                    <a:cubicBezTo>
                      <a:pt x="45" y="8"/>
                      <a:pt x="43" y="9"/>
                      <a:pt x="41" y="11"/>
                    </a:cubicBezTo>
                    <a:cubicBezTo>
                      <a:pt x="67" y="8"/>
                      <a:pt x="81" y="16"/>
                      <a:pt x="88" y="21"/>
                    </a:cubicBezTo>
                    <a:cubicBezTo>
                      <a:pt x="94" y="26"/>
                      <a:pt x="97" y="34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5" y="54"/>
                      <a:pt x="83" y="68"/>
                      <a:pt x="58" y="64"/>
                    </a:cubicBezTo>
                    <a:cubicBezTo>
                      <a:pt x="47" y="62"/>
                      <a:pt x="32" y="58"/>
                      <a:pt x="27" y="45"/>
                    </a:cubicBezTo>
                    <a:cubicBezTo>
                      <a:pt x="25" y="40"/>
                      <a:pt x="27" y="35"/>
                      <a:pt x="31" y="29"/>
                    </a:cubicBezTo>
                    <a:cubicBezTo>
                      <a:pt x="39" y="17"/>
                      <a:pt x="60" y="16"/>
                      <a:pt x="70" y="20"/>
                    </a:cubicBezTo>
                    <a:cubicBezTo>
                      <a:pt x="75" y="22"/>
                      <a:pt x="77" y="25"/>
                      <a:pt x="77" y="29"/>
                    </a:cubicBezTo>
                    <a:cubicBezTo>
                      <a:pt x="76" y="31"/>
                      <a:pt x="75" y="34"/>
                      <a:pt x="73" y="35"/>
                    </a:cubicBezTo>
                    <a:cubicBezTo>
                      <a:pt x="72" y="36"/>
                      <a:pt x="71" y="36"/>
                      <a:pt x="70" y="37"/>
                    </a:cubicBezTo>
                    <a:cubicBezTo>
                      <a:pt x="70" y="37"/>
                      <a:pt x="69" y="37"/>
                      <a:pt x="69" y="37"/>
                    </a:cubicBezTo>
                    <a:cubicBezTo>
                      <a:pt x="59" y="39"/>
                      <a:pt x="43" y="36"/>
                      <a:pt x="42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1"/>
                      <a:pt x="44" y="28"/>
                    </a:cubicBezTo>
                    <a:cubicBezTo>
                      <a:pt x="47" y="25"/>
                      <a:pt x="51" y="24"/>
                      <a:pt x="57" y="24"/>
                    </a:cubicBezTo>
                    <a:cubicBezTo>
                      <a:pt x="64" y="25"/>
                      <a:pt x="68" y="31"/>
                      <a:pt x="69" y="33"/>
                    </a:cubicBezTo>
                    <a:cubicBezTo>
                      <a:pt x="70" y="33"/>
                      <a:pt x="71" y="33"/>
                      <a:pt x="72" y="32"/>
                    </a:cubicBezTo>
                    <a:cubicBezTo>
                      <a:pt x="74" y="31"/>
                      <a:pt x="74" y="30"/>
                      <a:pt x="75" y="28"/>
                    </a:cubicBezTo>
                    <a:cubicBezTo>
                      <a:pt x="75" y="25"/>
                      <a:pt x="72" y="23"/>
                      <a:pt x="69" y="22"/>
                    </a:cubicBezTo>
                    <a:cubicBezTo>
                      <a:pt x="60" y="18"/>
                      <a:pt x="40" y="19"/>
                      <a:pt x="32" y="30"/>
                    </a:cubicBezTo>
                    <a:cubicBezTo>
                      <a:pt x="29" y="35"/>
                      <a:pt x="28" y="40"/>
                      <a:pt x="30" y="44"/>
                    </a:cubicBezTo>
                    <a:cubicBezTo>
                      <a:pt x="34" y="52"/>
                      <a:pt x="46" y="57"/>
                      <a:pt x="58" y="59"/>
                    </a:cubicBezTo>
                    <a:cubicBezTo>
                      <a:pt x="86" y="63"/>
                      <a:pt x="93" y="50"/>
                      <a:pt x="95" y="41"/>
                    </a:cubicBezTo>
                    <a:cubicBezTo>
                      <a:pt x="94" y="35"/>
                      <a:pt x="92" y="28"/>
                      <a:pt x="86" y="24"/>
                    </a:cubicBezTo>
                    <a:cubicBezTo>
                      <a:pt x="79" y="18"/>
                      <a:pt x="65" y="10"/>
                      <a:pt x="39" y="13"/>
                    </a:cubicBezTo>
                    <a:cubicBezTo>
                      <a:pt x="39" y="14"/>
                      <a:pt x="39" y="13"/>
                      <a:pt x="40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1" y="12"/>
                      <a:pt x="22" y="15"/>
                      <a:pt x="15" y="20"/>
                    </a:cubicBezTo>
                    <a:cubicBezTo>
                      <a:pt x="5" y="28"/>
                      <a:pt x="0" y="41"/>
                      <a:pt x="7" y="55"/>
                    </a:cubicBezTo>
                    <a:cubicBezTo>
                      <a:pt x="8" y="63"/>
                      <a:pt x="10" y="69"/>
                      <a:pt x="14" y="74"/>
                    </a:cubicBezTo>
                    <a:cubicBezTo>
                      <a:pt x="18" y="79"/>
                      <a:pt x="24" y="83"/>
                      <a:pt x="31" y="85"/>
                    </a:cubicBezTo>
                    <a:cubicBezTo>
                      <a:pt x="38" y="88"/>
                      <a:pt x="47" y="89"/>
                      <a:pt x="56" y="90"/>
                    </a:cubicBezTo>
                    <a:cubicBezTo>
                      <a:pt x="69" y="91"/>
                      <a:pt x="82" y="90"/>
                      <a:pt x="94" y="84"/>
                    </a:cubicBezTo>
                    <a:cubicBezTo>
                      <a:pt x="104" y="79"/>
                      <a:pt x="110" y="71"/>
                      <a:pt x="112" y="64"/>
                    </a:cubicBezTo>
                    <a:cubicBezTo>
                      <a:pt x="114" y="56"/>
                      <a:pt x="112" y="47"/>
                      <a:pt x="105" y="41"/>
                    </a:cubicBezTo>
                    <a:close/>
                    <a:moveTo>
                      <a:pt x="40" y="12"/>
                    </a:moveTo>
                    <a:cubicBezTo>
                      <a:pt x="41" y="12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2"/>
                      <a:pt x="40" y="12"/>
                    </a:cubicBezTo>
                    <a:close/>
                    <a:moveTo>
                      <a:pt x="57" y="27"/>
                    </a:moveTo>
                    <a:cubicBezTo>
                      <a:pt x="51" y="26"/>
                      <a:pt x="49" y="27"/>
                      <a:pt x="47" y="29"/>
                    </a:cubicBezTo>
                    <a:cubicBezTo>
                      <a:pt x="45" y="30"/>
                      <a:pt x="45" y="33"/>
                      <a:pt x="44" y="34"/>
                    </a:cubicBezTo>
                    <a:cubicBezTo>
                      <a:pt x="48" y="34"/>
                      <a:pt x="59" y="36"/>
                      <a:pt x="68" y="34"/>
                    </a:cubicBezTo>
                    <a:cubicBezTo>
                      <a:pt x="66" y="32"/>
                      <a:pt x="62" y="27"/>
                      <a:pt x="57" y="2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60000"/>
                      <a:lumOff val="40000"/>
                      <a:alpha val="90000"/>
                    </a:schemeClr>
                  </a:gs>
                  <a:gs pos="85000">
                    <a:schemeClr val="accent2">
                      <a:lumMod val="75000"/>
                    </a:schemeClr>
                  </a:gs>
                  <a:gs pos="40000">
                    <a:schemeClr val="accent2">
                      <a:alpha val="9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157" name="Group 2210"/>
            <p:cNvGrpSpPr/>
            <p:nvPr/>
          </p:nvGrpSpPr>
          <p:grpSpPr bwMode="ltGray">
            <a:xfrm>
              <a:off x="6280081" y="448777"/>
              <a:ext cx="179204" cy="143230"/>
              <a:chOff x="3902749" y="4924251"/>
              <a:chExt cx="522230" cy="417395"/>
            </a:xfrm>
          </p:grpSpPr>
          <p:sp>
            <p:nvSpPr>
              <p:cNvPr id="2233" name="Freeform 68"/>
              <p:cNvSpPr>
                <a:spLocks/>
              </p:cNvSpPr>
              <p:nvPr/>
            </p:nvSpPr>
            <p:spPr bwMode="ltGray">
              <a:xfrm>
                <a:off x="3902749" y="4924251"/>
                <a:ext cx="522230" cy="417395"/>
              </a:xfrm>
              <a:custGeom>
                <a:avLst/>
                <a:gdLst>
                  <a:gd name="T0" fmla="*/ 105 w 114"/>
                  <a:gd name="T1" fmla="*/ 41 h 91"/>
                  <a:gd name="T2" fmla="*/ 112 w 114"/>
                  <a:gd name="T3" fmla="*/ 64 h 91"/>
                  <a:gd name="T4" fmla="*/ 94 w 114"/>
                  <a:gd name="T5" fmla="*/ 84 h 91"/>
                  <a:gd name="T6" fmla="*/ 56 w 114"/>
                  <a:gd name="T7" fmla="*/ 90 h 91"/>
                  <a:gd name="T8" fmla="*/ 31 w 114"/>
                  <a:gd name="T9" fmla="*/ 85 h 91"/>
                  <a:gd name="T10" fmla="*/ 14 w 114"/>
                  <a:gd name="T11" fmla="*/ 74 h 91"/>
                  <a:gd name="T12" fmla="*/ 7 w 114"/>
                  <a:gd name="T13" fmla="*/ 55 h 91"/>
                  <a:gd name="T14" fmla="*/ 15 w 114"/>
                  <a:gd name="T15" fmla="*/ 20 h 91"/>
                  <a:gd name="T16" fmla="*/ 39 w 114"/>
                  <a:gd name="T17" fmla="*/ 13 h 91"/>
                  <a:gd name="T18" fmla="*/ 48 w 114"/>
                  <a:gd name="T19" fmla="*/ 6 h 91"/>
                  <a:gd name="T20" fmla="*/ 92 w 114"/>
                  <a:gd name="T21" fmla="*/ 10 h 91"/>
                  <a:gd name="T22" fmla="*/ 100 w 114"/>
                  <a:gd name="T23" fmla="*/ 17 h 91"/>
                  <a:gd name="T24" fmla="*/ 106 w 114"/>
                  <a:gd name="T25" fmla="*/ 27 h 91"/>
                  <a:gd name="T26" fmla="*/ 105 w 114"/>
                  <a:gd name="T27" fmla="*/ 4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12" y="47"/>
                      <a:pt x="114" y="56"/>
                      <a:pt x="112" y="64"/>
                    </a:cubicBezTo>
                    <a:cubicBezTo>
                      <a:pt x="110" y="71"/>
                      <a:pt x="104" y="79"/>
                      <a:pt x="94" y="84"/>
                    </a:cubicBezTo>
                    <a:cubicBezTo>
                      <a:pt x="82" y="90"/>
                      <a:pt x="69" y="91"/>
                      <a:pt x="56" y="90"/>
                    </a:cubicBezTo>
                    <a:cubicBezTo>
                      <a:pt x="47" y="89"/>
                      <a:pt x="38" y="88"/>
                      <a:pt x="31" y="85"/>
                    </a:cubicBezTo>
                    <a:cubicBezTo>
                      <a:pt x="24" y="83"/>
                      <a:pt x="18" y="79"/>
                      <a:pt x="14" y="74"/>
                    </a:cubicBezTo>
                    <a:cubicBezTo>
                      <a:pt x="10" y="69"/>
                      <a:pt x="8" y="63"/>
                      <a:pt x="7" y="55"/>
                    </a:cubicBezTo>
                    <a:cubicBezTo>
                      <a:pt x="0" y="41"/>
                      <a:pt x="5" y="28"/>
                      <a:pt x="15" y="20"/>
                    </a:cubicBezTo>
                    <a:cubicBezTo>
                      <a:pt x="22" y="15"/>
                      <a:pt x="31" y="12"/>
                      <a:pt x="39" y="13"/>
                    </a:cubicBezTo>
                    <a:cubicBezTo>
                      <a:pt x="41" y="11"/>
                      <a:pt x="44" y="8"/>
                      <a:pt x="48" y="6"/>
                    </a:cubicBezTo>
                    <a:cubicBezTo>
                      <a:pt x="60" y="1"/>
                      <a:pt x="77" y="0"/>
                      <a:pt x="92" y="10"/>
                    </a:cubicBezTo>
                    <a:cubicBezTo>
                      <a:pt x="94" y="12"/>
                      <a:pt x="97" y="14"/>
                      <a:pt x="100" y="17"/>
                    </a:cubicBezTo>
                    <a:cubicBezTo>
                      <a:pt x="103" y="20"/>
                      <a:pt x="105" y="23"/>
                      <a:pt x="106" y="27"/>
                    </a:cubicBezTo>
                    <a:cubicBezTo>
                      <a:pt x="107" y="31"/>
                      <a:pt x="107" y="36"/>
                      <a:pt x="105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accent2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4" name="Freeform 69"/>
              <p:cNvSpPr>
                <a:spLocks noEditPoints="1"/>
              </p:cNvSpPr>
              <p:nvPr/>
            </p:nvSpPr>
            <p:spPr bwMode="ltGray">
              <a:xfrm>
                <a:off x="3902749" y="4924251"/>
                <a:ext cx="522230" cy="417395"/>
              </a:xfrm>
              <a:custGeom>
                <a:avLst/>
                <a:gdLst>
                  <a:gd name="T0" fmla="*/ 105 w 114"/>
                  <a:gd name="T1" fmla="*/ 41 h 91"/>
                  <a:gd name="T2" fmla="*/ 106 w 114"/>
                  <a:gd name="T3" fmla="*/ 27 h 91"/>
                  <a:gd name="T4" fmla="*/ 100 w 114"/>
                  <a:gd name="T5" fmla="*/ 17 h 91"/>
                  <a:gd name="T6" fmla="*/ 92 w 114"/>
                  <a:gd name="T7" fmla="*/ 10 h 91"/>
                  <a:gd name="T8" fmla="*/ 48 w 114"/>
                  <a:gd name="T9" fmla="*/ 6 h 91"/>
                  <a:gd name="T10" fmla="*/ 41 w 114"/>
                  <a:gd name="T11" fmla="*/ 11 h 91"/>
                  <a:gd name="T12" fmla="*/ 88 w 114"/>
                  <a:gd name="T13" fmla="*/ 21 h 91"/>
                  <a:gd name="T14" fmla="*/ 97 w 114"/>
                  <a:gd name="T15" fmla="*/ 41 h 91"/>
                  <a:gd name="T16" fmla="*/ 97 w 114"/>
                  <a:gd name="T17" fmla="*/ 41 h 91"/>
                  <a:gd name="T18" fmla="*/ 97 w 114"/>
                  <a:gd name="T19" fmla="*/ 41 h 91"/>
                  <a:gd name="T20" fmla="*/ 58 w 114"/>
                  <a:gd name="T21" fmla="*/ 64 h 91"/>
                  <a:gd name="T22" fmla="*/ 27 w 114"/>
                  <a:gd name="T23" fmla="*/ 45 h 91"/>
                  <a:gd name="T24" fmla="*/ 31 w 114"/>
                  <a:gd name="T25" fmla="*/ 29 h 91"/>
                  <a:gd name="T26" fmla="*/ 70 w 114"/>
                  <a:gd name="T27" fmla="*/ 20 h 91"/>
                  <a:gd name="T28" fmla="*/ 77 w 114"/>
                  <a:gd name="T29" fmla="*/ 29 h 91"/>
                  <a:gd name="T30" fmla="*/ 73 w 114"/>
                  <a:gd name="T31" fmla="*/ 35 h 91"/>
                  <a:gd name="T32" fmla="*/ 70 w 114"/>
                  <a:gd name="T33" fmla="*/ 37 h 91"/>
                  <a:gd name="T34" fmla="*/ 69 w 114"/>
                  <a:gd name="T35" fmla="*/ 37 h 91"/>
                  <a:gd name="T36" fmla="*/ 42 w 114"/>
                  <a:gd name="T37" fmla="*/ 36 h 91"/>
                  <a:gd name="T38" fmla="*/ 41 w 114"/>
                  <a:gd name="T39" fmla="*/ 36 h 91"/>
                  <a:gd name="T40" fmla="*/ 41 w 114"/>
                  <a:gd name="T41" fmla="*/ 34 h 91"/>
                  <a:gd name="T42" fmla="*/ 44 w 114"/>
                  <a:gd name="T43" fmla="*/ 28 h 91"/>
                  <a:gd name="T44" fmla="*/ 57 w 114"/>
                  <a:gd name="T45" fmla="*/ 24 h 91"/>
                  <a:gd name="T46" fmla="*/ 69 w 114"/>
                  <a:gd name="T47" fmla="*/ 33 h 91"/>
                  <a:gd name="T48" fmla="*/ 72 w 114"/>
                  <a:gd name="T49" fmla="*/ 32 h 91"/>
                  <a:gd name="T50" fmla="*/ 75 w 114"/>
                  <a:gd name="T51" fmla="*/ 28 h 91"/>
                  <a:gd name="T52" fmla="*/ 69 w 114"/>
                  <a:gd name="T53" fmla="*/ 22 h 91"/>
                  <a:gd name="T54" fmla="*/ 32 w 114"/>
                  <a:gd name="T55" fmla="*/ 30 h 91"/>
                  <a:gd name="T56" fmla="*/ 30 w 114"/>
                  <a:gd name="T57" fmla="*/ 44 h 91"/>
                  <a:gd name="T58" fmla="*/ 58 w 114"/>
                  <a:gd name="T59" fmla="*/ 59 h 91"/>
                  <a:gd name="T60" fmla="*/ 95 w 114"/>
                  <a:gd name="T61" fmla="*/ 41 h 91"/>
                  <a:gd name="T62" fmla="*/ 86 w 114"/>
                  <a:gd name="T63" fmla="*/ 24 h 91"/>
                  <a:gd name="T64" fmla="*/ 39 w 114"/>
                  <a:gd name="T65" fmla="*/ 13 h 91"/>
                  <a:gd name="T66" fmla="*/ 40 w 114"/>
                  <a:gd name="T67" fmla="*/ 13 h 91"/>
                  <a:gd name="T68" fmla="*/ 39 w 114"/>
                  <a:gd name="T69" fmla="*/ 13 h 91"/>
                  <a:gd name="T70" fmla="*/ 15 w 114"/>
                  <a:gd name="T71" fmla="*/ 20 h 91"/>
                  <a:gd name="T72" fmla="*/ 7 w 114"/>
                  <a:gd name="T73" fmla="*/ 55 h 91"/>
                  <a:gd name="T74" fmla="*/ 14 w 114"/>
                  <a:gd name="T75" fmla="*/ 74 h 91"/>
                  <a:gd name="T76" fmla="*/ 31 w 114"/>
                  <a:gd name="T77" fmla="*/ 85 h 91"/>
                  <a:gd name="T78" fmla="*/ 56 w 114"/>
                  <a:gd name="T79" fmla="*/ 90 h 91"/>
                  <a:gd name="T80" fmla="*/ 94 w 114"/>
                  <a:gd name="T81" fmla="*/ 84 h 91"/>
                  <a:gd name="T82" fmla="*/ 112 w 114"/>
                  <a:gd name="T83" fmla="*/ 64 h 91"/>
                  <a:gd name="T84" fmla="*/ 105 w 114"/>
                  <a:gd name="T85" fmla="*/ 41 h 91"/>
                  <a:gd name="T86" fmla="*/ 40 w 114"/>
                  <a:gd name="T87" fmla="*/ 12 h 91"/>
                  <a:gd name="T88" fmla="*/ 41 w 114"/>
                  <a:gd name="T89" fmla="*/ 11 h 91"/>
                  <a:gd name="T90" fmla="*/ 41 w 114"/>
                  <a:gd name="T91" fmla="*/ 11 h 91"/>
                  <a:gd name="T92" fmla="*/ 40 w 114"/>
                  <a:gd name="T93" fmla="*/ 12 h 91"/>
                  <a:gd name="T94" fmla="*/ 57 w 114"/>
                  <a:gd name="T95" fmla="*/ 27 h 91"/>
                  <a:gd name="T96" fmla="*/ 47 w 114"/>
                  <a:gd name="T97" fmla="*/ 29 h 91"/>
                  <a:gd name="T98" fmla="*/ 44 w 114"/>
                  <a:gd name="T99" fmla="*/ 34 h 91"/>
                  <a:gd name="T100" fmla="*/ 68 w 114"/>
                  <a:gd name="T101" fmla="*/ 34 h 91"/>
                  <a:gd name="T102" fmla="*/ 57 w 114"/>
                  <a:gd name="T103" fmla="*/ 2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07" y="36"/>
                      <a:pt x="107" y="31"/>
                      <a:pt x="106" y="27"/>
                    </a:cubicBezTo>
                    <a:cubicBezTo>
                      <a:pt x="105" y="23"/>
                      <a:pt x="103" y="20"/>
                      <a:pt x="100" y="17"/>
                    </a:cubicBezTo>
                    <a:cubicBezTo>
                      <a:pt x="97" y="14"/>
                      <a:pt x="94" y="12"/>
                      <a:pt x="92" y="10"/>
                    </a:cubicBezTo>
                    <a:cubicBezTo>
                      <a:pt x="77" y="0"/>
                      <a:pt x="60" y="1"/>
                      <a:pt x="48" y="6"/>
                    </a:cubicBezTo>
                    <a:cubicBezTo>
                      <a:pt x="45" y="8"/>
                      <a:pt x="43" y="9"/>
                      <a:pt x="41" y="11"/>
                    </a:cubicBezTo>
                    <a:cubicBezTo>
                      <a:pt x="67" y="8"/>
                      <a:pt x="81" y="16"/>
                      <a:pt x="88" y="21"/>
                    </a:cubicBezTo>
                    <a:cubicBezTo>
                      <a:pt x="94" y="26"/>
                      <a:pt x="97" y="34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5" y="54"/>
                      <a:pt x="83" y="68"/>
                      <a:pt x="58" y="64"/>
                    </a:cubicBezTo>
                    <a:cubicBezTo>
                      <a:pt x="47" y="62"/>
                      <a:pt x="32" y="58"/>
                      <a:pt x="27" y="45"/>
                    </a:cubicBezTo>
                    <a:cubicBezTo>
                      <a:pt x="25" y="40"/>
                      <a:pt x="27" y="35"/>
                      <a:pt x="31" y="29"/>
                    </a:cubicBezTo>
                    <a:cubicBezTo>
                      <a:pt x="39" y="17"/>
                      <a:pt x="60" y="16"/>
                      <a:pt x="70" y="20"/>
                    </a:cubicBezTo>
                    <a:cubicBezTo>
                      <a:pt x="75" y="22"/>
                      <a:pt x="77" y="25"/>
                      <a:pt x="77" y="29"/>
                    </a:cubicBezTo>
                    <a:cubicBezTo>
                      <a:pt x="76" y="31"/>
                      <a:pt x="75" y="34"/>
                      <a:pt x="73" y="35"/>
                    </a:cubicBezTo>
                    <a:cubicBezTo>
                      <a:pt x="72" y="36"/>
                      <a:pt x="71" y="36"/>
                      <a:pt x="70" y="37"/>
                    </a:cubicBezTo>
                    <a:cubicBezTo>
                      <a:pt x="70" y="37"/>
                      <a:pt x="69" y="37"/>
                      <a:pt x="69" y="37"/>
                    </a:cubicBezTo>
                    <a:cubicBezTo>
                      <a:pt x="59" y="39"/>
                      <a:pt x="43" y="36"/>
                      <a:pt x="42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1"/>
                      <a:pt x="44" y="28"/>
                    </a:cubicBezTo>
                    <a:cubicBezTo>
                      <a:pt x="47" y="25"/>
                      <a:pt x="51" y="24"/>
                      <a:pt x="57" y="24"/>
                    </a:cubicBezTo>
                    <a:cubicBezTo>
                      <a:pt x="64" y="25"/>
                      <a:pt x="68" y="31"/>
                      <a:pt x="69" y="33"/>
                    </a:cubicBezTo>
                    <a:cubicBezTo>
                      <a:pt x="70" y="33"/>
                      <a:pt x="71" y="33"/>
                      <a:pt x="72" y="32"/>
                    </a:cubicBezTo>
                    <a:cubicBezTo>
                      <a:pt x="74" y="31"/>
                      <a:pt x="74" y="30"/>
                      <a:pt x="75" y="28"/>
                    </a:cubicBezTo>
                    <a:cubicBezTo>
                      <a:pt x="75" y="25"/>
                      <a:pt x="72" y="23"/>
                      <a:pt x="69" y="22"/>
                    </a:cubicBezTo>
                    <a:cubicBezTo>
                      <a:pt x="60" y="18"/>
                      <a:pt x="40" y="19"/>
                      <a:pt x="32" y="30"/>
                    </a:cubicBezTo>
                    <a:cubicBezTo>
                      <a:pt x="29" y="35"/>
                      <a:pt x="28" y="40"/>
                      <a:pt x="30" y="44"/>
                    </a:cubicBezTo>
                    <a:cubicBezTo>
                      <a:pt x="34" y="52"/>
                      <a:pt x="46" y="57"/>
                      <a:pt x="58" y="59"/>
                    </a:cubicBezTo>
                    <a:cubicBezTo>
                      <a:pt x="86" y="63"/>
                      <a:pt x="93" y="50"/>
                      <a:pt x="95" y="41"/>
                    </a:cubicBezTo>
                    <a:cubicBezTo>
                      <a:pt x="94" y="35"/>
                      <a:pt x="92" y="28"/>
                      <a:pt x="86" y="24"/>
                    </a:cubicBezTo>
                    <a:cubicBezTo>
                      <a:pt x="79" y="18"/>
                      <a:pt x="65" y="10"/>
                      <a:pt x="39" y="13"/>
                    </a:cubicBezTo>
                    <a:cubicBezTo>
                      <a:pt x="39" y="14"/>
                      <a:pt x="39" y="13"/>
                      <a:pt x="40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1" y="12"/>
                      <a:pt x="22" y="15"/>
                      <a:pt x="15" y="20"/>
                    </a:cubicBezTo>
                    <a:cubicBezTo>
                      <a:pt x="5" y="28"/>
                      <a:pt x="0" y="41"/>
                      <a:pt x="7" y="55"/>
                    </a:cubicBezTo>
                    <a:cubicBezTo>
                      <a:pt x="8" y="63"/>
                      <a:pt x="10" y="69"/>
                      <a:pt x="14" y="74"/>
                    </a:cubicBezTo>
                    <a:cubicBezTo>
                      <a:pt x="18" y="79"/>
                      <a:pt x="24" y="83"/>
                      <a:pt x="31" y="85"/>
                    </a:cubicBezTo>
                    <a:cubicBezTo>
                      <a:pt x="38" y="88"/>
                      <a:pt x="47" y="89"/>
                      <a:pt x="56" y="90"/>
                    </a:cubicBezTo>
                    <a:cubicBezTo>
                      <a:pt x="69" y="91"/>
                      <a:pt x="82" y="90"/>
                      <a:pt x="94" y="84"/>
                    </a:cubicBezTo>
                    <a:cubicBezTo>
                      <a:pt x="104" y="79"/>
                      <a:pt x="110" y="71"/>
                      <a:pt x="112" y="64"/>
                    </a:cubicBezTo>
                    <a:cubicBezTo>
                      <a:pt x="114" y="56"/>
                      <a:pt x="112" y="47"/>
                      <a:pt x="105" y="41"/>
                    </a:cubicBezTo>
                    <a:close/>
                    <a:moveTo>
                      <a:pt x="40" y="12"/>
                    </a:moveTo>
                    <a:cubicBezTo>
                      <a:pt x="41" y="12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2"/>
                      <a:pt x="40" y="12"/>
                    </a:cubicBezTo>
                    <a:close/>
                    <a:moveTo>
                      <a:pt x="57" y="27"/>
                    </a:moveTo>
                    <a:cubicBezTo>
                      <a:pt x="51" y="26"/>
                      <a:pt x="49" y="27"/>
                      <a:pt x="47" y="29"/>
                    </a:cubicBezTo>
                    <a:cubicBezTo>
                      <a:pt x="45" y="30"/>
                      <a:pt x="45" y="33"/>
                      <a:pt x="44" y="34"/>
                    </a:cubicBezTo>
                    <a:cubicBezTo>
                      <a:pt x="48" y="34"/>
                      <a:pt x="59" y="36"/>
                      <a:pt x="68" y="34"/>
                    </a:cubicBezTo>
                    <a:cubicBezTo>
                      <a:pt x="66" y="32"/>
                      <a:pt x="62" y="27"/>
                      <a:pt x="57" y="2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60000"/>
                      <a:lumOff val="40000"/>
                      <a:alpha val="90000"/>
                    </a:schemeClr>
                  </a:gs>
                  <a:gs pos="85000">
                    <a:schemeClr val="accent2">
                      <a:lumMod val="75000"/>
                    </a:schemeClr>
                  </a:gs>
                  <a:gs pos="40000">
                    <a:schemeClr val="accent2">
                      <a:alpha val="9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158" name="Group 2211"/>
            <p:cNvGrpSpPr/>
            <p:nvPr/>
          </p:nvGrpSpPr>
          <p:grpSpPr bwMode="ltGray">
            <a:xfrm>
              <a:off x="5852803" y="636806"/>
              <a:ext cx="119102" cy="95193"/>
              <a:chOff x="2657588" y="5472200"/>
              <a:chExt cx="347086" cy="277409"/>
            </a:xfrm>
          </p:grpSpPr>
          <p:sp>
            <p:nvSpPr>
              <p:cNvPr id="2231" name="Freeform 68"/>
              <p:cNvSpPr>
                <a:spLocks/>
              </p:cNvSpPr>
              <p:nvPr/>
            </p:nvSpPr>
            <p:spPr bwMode="ltGray">
              <a:xfrm>
                <a:off x="2657588" y="5472200"/>
                <a:ext cx="347086" cy="277409"/>
              </a:xfrm>
              <a:custGeom>
                <a:avLst/>
                <a:gdLst>
                  <a:gd name="T0" fmla="*/ 105 w 114"/>
                  <a:gd name="T1" fmla="*/ 41 h 91"/>
                  <a:gd name="T2" fmla="*/ 112 w 114"/>
                  <a:gd name="T3" fmla="*/ 64 h 91"/>
                  <a:gd name="T4" fmla="*/ 94 w 114"/>
                  <a:gd name="T5" fmla="*/ 84 h 91"/>
                  <a:gd name="T6" fmla="*/ 56 w 114"/>
                  <a:gd name="T7" fmla="*/ 90 h 91"/>
                  <a:gd name="T8" fmla="*/ 31 w 114"/>
                  <a:gd name="T9" fmla="*/ 85 h 91"/>
                  <a:gd name="T10" fmla="*/ 14 w 114"/>
                  <a:gd name="T11" fmla="*/ 74 h 91"/>
                  <a:gd name="T12" fmla="*/ 7 w 114"/>
                  <a:gd name="T13" fmla="*/ 55 h 91"/>
                  <a:gd name="T14" fmla="*/ 15 w 114"/>
                  <a:gd name="T15" fmla="*/ 20 h 91"/>
                  <a:gd name="T16" fmla="*/ 39 w 114"/>
                  <a:gd name="T17" fmla="*/ 13 h 91"/>
                  <a:gd name="T18" fmla="*/ 48 w 114"/>
                  <a:gd name="T19" fmla="*/ 6 h 91"/>
                  <a:gd name="T20" fmla="*/ 92 w 114"/>
                  <a:gd name="T21" fmla="*/ 10 h 91"/>
                  <a:gd name="T22" fmla="*/ 100 w 114"/>
                  <a:gd name="T23" fmla="*/ 17 h 91"/>
                  <a:gd name="T24" fmla="*/ 106 w 114"/>
                  <a:gd name="T25" fmla="*/ 27 h 91"/>
                  <a:gd name="T26" fmla="*/ 105 w 114"/>
                  <a:gd name="T27" fmla="*/ 4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12" y="47"/>
                      <a:pt x="114" y="56"/>
                      <a:pt x="112" y="64"/>
                    </a:cubicBezTo>
                    <a:cubicBezTo>
                      <a:pt x="110" y="71"/>
                      <a:pt x="104" y="79"/>
                      <a:pt x="94" y="84"/>
                    </a:cubicBezTo>
                    <a:cubicBezTo>
                      <a:pt x="82" y="90"/>
                      <a:pt x="69" y="91"/>
                      <a:pt x="56" y="90"/>
                    </a:cubicBezTo>
                    <a:cubicBezTo>
                      <a:pt x="47" y="89"/>
                      <a:pt x="38" y="88"/>
                      <a:pt x="31" y="85"/>
                    </a:cubicBezTo>
                    <a:cubicBezTo>
                      <a:pt x="24" y="83"/>
                      <a:pt x="18" y="79"/>
                      <a:pt x="14" y="74"/>
                    </a:cubicBezTo>
                    <a:cubicBezTo>
                      <a:pt x="10" y="69"/>
                      <a:pt x="8" y="63"/>
                      <a:pt x="7" y="55"/>
                    </a:cubicBezTo>
                    <a:cubicBezTo>
                      <a:pt x="0" y="41"/>
                      <a:pt x="5" y="28"/>
                      <a:pt x="15" y="20"/>
                    </a:cubicBezTo>
                    <a:cubicBezTo>
                      <a:pt x="22" y="15"/>
                      <a:pt x="31" y="12"/>
                      <a:pt x="39" y="13"/>
                    </a:cubicBezTo>
                    <a:cubicBezTo>
                      <a:pt x="41" y="11"/>
                      <a:pt x="44" y="8"/>
                      <a:pt x="48" y="6"/>
                    </a:cubicBezTo>
                    <a:cubicBezTo>
                      <a:pt x="60" y="1"/>
                      <a:pt x="77" y="0"/>
                      <a:pt x="92" y="10"/>
                    </a:cubicBezTo>
                    <a:cubicBezTo>
                      <a:pt x="94" y="12"/>
                      <a:pt x="97" y="14"/>
                      <a:pt x="100" y="17"/>
                    </a:cubicBezTo>
                    <a:cubicBezTo>
                      <a:pt x="103" y="20"/>
                      <a:pt x="105" y="23"/>
                      <a:pt x="106" y="27"/>
                    </a:cubicBezTo>
                    <a:cubicBezTo>
                      <a:pt x="107" y="31"/>
                      <a:pt x="107" y="36"/>
                      <a:pt x="105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accent2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2" name="Freeform 69"/>
              <p:cNvSpPr>
                <a:spLocks noEditPoints="1"/>
              </p:cNvSpPr>
              <p:nvPr/>
            </p:nvSpPr>
            <p:spPr bwMode="ltGray">
              <a:xfrm>
                <a:off x="2657588" y="5472200"/>
                <a:ext cx="347086" cy="277409"/>
              </a:xfrm>
              <a:custGeom>
                <a:avLst/>
                <a:gdLst>
                  <a:gd name="T0" fmla="*/ 105 w 114"/>
                  <a:gd name="T1" fmla="*/ 41 h 91"/>
                  <a:gd name="T2" fmla="*/ 106 w 114"/>
                  <a:gd name="T3" fmla="*/ 27 h 91"/>
                  <a:gd name="T4" fmla="*/ 100 w 114"/>
                  <a:gd name="T5" fmla="*/ 17 h 91"/>
                  <a:gd name="T6" fmla="*/ 92 w 114"/>
                  <a:gd name="T7" fmla="*/ 10 h 91"/>
                  <a:gd name="T8" fmla="*/ 48 w 114"/>
                  <a:gd name="T9" fmla="*/ 6 h 91"/>
                  <a:gd name="T10" fmla="*/ 41 w 114"/>
                  <a:gd name="T11" fmla="*/ 11 h 91"/>
                  <a:gd name="T12" fmla="*/ 88 w 114"/>
                  <a:gd name="T13" fmla="*/ 21 h 91"/>
                  <a:gd name="T14" fmla="*/ 97 w 114"/>
                  <a:gd name="T15" fmla="*/ 41 h 91"/>
                  <a:gd name="T16" fmla="*/ 97 w 114"/>
                  <a:gd name="T17" fmla="*/ 41 h 91"/>
                  <a:gd name="T18" fmla="*/ 97 w 114"/>
                  <a:gd name="T19" fmla="*/ 41 h 91"/>
                  <a:gd name="T20" fmla="*/ 58 w 114"/>
                  <a:gd name="T21" fmla="*/ 64 h 91"/>
                  <a:gd name="T22" fmla="*/ 27 w 114"/>
                  <a:gd name="T23" fmla="*/ 45 h 91"/>
                  <a:gd name="T24" fmla="*/ 31 w 114"/>
                  <a:gd name="T25" fmla="*/ 29 h 91"/>
                  <a:gd name="T26" fmla="*/ 70 w 114"/>
                  <a:gd name="T27" fmla="*/ 20 h 91"/>
                  <a:gd name="T28" fmla="*/ 77 w 114"/>
                  <a:gd name="T29" fmla="*/ 29 h 91"/>
                  <a:gd name="T30" fmla="*/ 73 w 114"/>
                  <a:gd name="T31" fmla="*/ 35 h 91"/>
                  <a:gd name="T32" fmla="*/ 70 w 114"/>
                  <a:gd name="T33" fmla="*/ 37 h 91"/>
                  <a:gd name="T34" fmla="*/ 69 w 114"/>
                  <a:gd name="T35" fmla="*/ 37 h 91"/>
                  <a:gd name="T36" fmla="*/ 42 w 114"/>
                  <a:gd name="T37" fmla="*/ 36 h 91"/>
                  <a:gd name="T38" fmla="*/ 41 w 114"/>
                  <a:gd name="T39" fmla="*/ 36 h 91"/>
                  <a:gd name="T40" fmla="*/ 41 w 114"/>
                  <a:gd name="T41" fmla="*/ 34 h 91"/>
                  <a:gd name="T42" fmla="*/ 44 w 114"/>
                  <a:gd name="T43" fmla="*/ 28 h 91"/>
                  <a:gd name="T44" fmla="*/ 57 w 114"/>
                  <a:gd name="T45" fmla="*/ 24 h 91"/>
                  <a:gd name="T46" fmla="*/ 69 w 114"/>
                  <a:gd name="T47" fmla="*/ 33 h 91"/>
                  <a:gd name="T48" fmla="*/ 72 w 114"/>
                  <a:gd name="T49" fmla="*/ 32 h 91"/>
                  <a:gd name="T50" fmla="*/ 75 w 114"/>
                  <a:gd name="T51" fmla="*/ 28 h 91"/>
                  <a:gd name="T52" fmla="*/ 69 w 114"/>
                  <a:gd name="T53" fmla="*/ 22 h 91"/>
                  <a:gd name="T54" fmla="*/ 32 w 114"/>
                  <a:gd name="T55" fmla="*/ 30 h 91"/>
                  <a:gd name="T56" fmla="*/ 30 w 114"/>
                  <a:gd name="T57" fmla="*/ 44 h 91"/>
                  <a:gd name="T58" fmla="*/ 58 w 114"/>
                  <a:gd name="T59" fmla="*/ 59 h 91"/>
                  <a:gd name="T60" fmla="*/ 95 w 114"/>
                  <a:gd name="T61" fmla="*/ 41 h 91"/>
                  <a:gd name="T62" fmla="*/ 86 w 114"/>
                  <a:gd name="T63" fmla="*/ 24 h 91"/>
                  <a:gd name="T64" fmla="*/ 39 w 114"/>
                  <a:gd name="T65" fmla="*/ 13 h 91"/>
                  <a:gd name="T66" fmla="*/ 40 w 114"/>
                  <a:gd name="T67" fmla="*/ 13 h 91"/>
                  <a:gd name="T68" fmla="*/ 39 w 114"/>
                  <a:gd name="T69" fmla="*/ 13 h 91"/>
                  <a:gd name="T70" fmla="*/ 15 w 114"/>
                  <a:gd name="T71" fmla="*/ 20 h 91"/>
                  <a:gd name="T72" fmla="*/ 7 w 114"/>
                  <a:gd name="T73" fmla="*/ 55 h 91"/>
                  <a:gd name="T74" fmla="*/ 14 w 114"/>
                  <a:gd name="T75" fmla="*/ 74 h 91"/>
                  <a:gd name="T76" fmla="*/ 31 w 114"/>
                  <a:gd name="T77" fmla="*/ 85 h 91"/>
                  <a:gd name="T78" fmla="*/ 56 w 114"/>
                  <a:gd name="T79" fmla="*/ 90 h 91"/>
                  <a:gd name="T80" fmla="*/ 94 w 114"/>
                  <a:gd name="T81" fmla="*/ 84 h 91"/>
                  <a:gd name="T82" fmla="*/ 112 w 114"/>
                  <a:gd name="T83" fmla="*/ 64 h 91"/>
                  <a:gd name="T84" fmla="*/ 105 w 114"/>
                  <a:gd name="T85" fmla="*/ 41 h 91"/>
                  <a:gd name="T86" fmla="*/ 40 w 114"/>
                  <a:gd name="T87" fmla="*/ 12 h 91"/>
                  <a:gd name="T88" fmla="*/ 41 w 114"/>
                  <a:gd name="T89" fmla="*/ 11 h 91"/>
                  <a:gd name="T90" fmla="*/ 41 w 114"/>
                  <a:gd name="T91" fmla="*/ 11 h 91"/>
                  <a:gd name="T92" fmla="*/ 40 w 114"/>
                  <a:gd name="T93" fmla="*/ 12 h 91"/>
                  <a:gd name="T94" fmla="*/ 57 w 114"/>
                  <a:gd name="T95" fmla="*/ 27 h 91"/>
                  <a:gd name="T96" fmla="*/ 47 w 114"/>
                  <a:gd name="T97" fmla="*/ 29 h 91"/>
                  <a:gd name="T98" fmla="*/ 44 w 114"/>
                  <a:gd name="T99" fmla="*/ 34 h 91"/>
                  <a:gd name="T100" fmla="*/ 68 w 114"/>
                  <a:gd name="T101" fmla="*/ 34 h 91"/>
                  <a:gd name="T102" fmla="*/ 57 w 114"/>
                  <a:gd name="T103" fmla="*/ 2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07" y="36"/>
                      <a:pt x="107" y="31"/>
                      <a:pt x="106" y="27"/>
                    </a:cubicBezTo>
                    <a:cubicBezTo>
                      <a:pt x="105" y="23"/>
                      <a:pt x="103" y="20"/>
                      <a:pt x="100" y="17"/>
                    </a:cubicBezTo>
                    <a:cubicBezTo>
                      <a:pt x="97" y="14"/>
                      <a:pt x="94" y="12"/>
                      <a:pt x="92" y="10"/>
                    </a:cubicBezTo>
                    <a:cubicBezTo>
                      <a:pt x="77" y="0"/>
                      <a:pt x="60" y="1"/>
                      <a:pt x="48" y="6"/>
                    </a:cubicBezTo>
                    <a:cubicBezTo>
                      <a:pt x="45" y="8"/>
                      <a:pt x="43" y="9"/>
                      <a:pt x="41" y="11"/>
                    </a:cubicBezTo>
                    <a:cubicBezTo>
                      <a:pt x="67" y="8"/>
                      <a:pt x="81" y="16"/>
                      <a:pt x="88" y="21"/>
                    </a:cubicBezTo>
                    <a:cubicBezTo>
                      <a:pt x="94" y="26"/>
                      <a:pt x="97" y="34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5" y="54"/>
                      <a:pt x="83" y="68"/>
                      <a:pt x="58" y="64"/>
                    </a:cubicBezTo>
                    <a:cubicBezTo>
                      <a:pt x="47" y="62"/>
                      <a:pt x="32" y="58"/>
                      <a:pt x="27" y="45"/>
                    </a:cubicBezTo>
                    <a:cubicBezTo>
                      <a:pt x="25" y="40"/>
                      <a:pt x="27" y="35"/>
                      <a:pt x="31" y="29"/>
                    </a:cubicBezTo>
                    <a:cubicBezTo>
                      <a:pt x="39" y="17"/>
                      <a:pt x="60" y="16"/>
                      <a:pt x="70" y="20"/>
                    </a:cubicBezTo>
                    <a:cubicBezTo>
                      <a:pt x="75" y="22"/>
                      <a:pt x="77" y="25"/>
                      <a:pt x="77" y="29"/>
                    </a:cubicBezTo>
                    <a:cubicBezTo>
                      <a:pt x="76" y="31"/>
                      <a:pt x="75" y="34"/>
                      <a:pt x="73" y="35"/>
                    </a:cubicBezTo>
                    <a:cubicBezTo>
                      <a:pt x="72" y="36"/>
                      <a:pt x="71" y="36"/>
                      <a:pt x="70" y="37"/>
                    </a:cubicBezTo>
                    <a:cubicBezTo>
                      <a:pt x="70" y="37"/>
                      <a:pt x="69" y="37"/>
                      <a:pt x="69" y="37"/>
                    </a:cubicBezTo>
                    <a:cubicBezTo>
                      <a:pt x="59" y="39"/>
                      <a:pt x="43" y="36"/>
                      <a:pt x="42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1"/>
                      <a:pt x="44" y="28"/>
                    </a:cubicBezTo>
                    <a:cubicBezTo>
                      <a:pt x="47" y="25"/>
                      <a:pt x="51" y="24"/>
                      <a:pt x="57" y="24"/>
                    </a:cubicBezTo>
                    <a:cubicBezTo>
                      <a:pt x="64" y="25"/>
                      <a:pt x="68" y="31"/>
                      <a:pt x="69" y="33"/>
                    </a:cubicBezTo>
                    <a:cubicBezTo>
                      <a:pt x="70" y="33"/>
                      <a:pt x="71" y="33"/>
                      <a:pt x="72" y="32"/>
                    </a:cubicBezTo>
                    <a:cubicBezTo>
                      <a:pt x="74" y="31"/>
                      <a:pt x="74" y="30"/>
                      <a:pt x="75" y="28"/>
                    </a:cubicBezTo>
                    <a:cubicBezTo>
                      <a:pt x="75" y="25"/>
                      <a:pt x="72" y="23"/>
                      <a:pt x="69" y="22"/>
                    </a:cubicBezTo>
                    <a:cubicBezTo>
                      <a:pt x="60" y="18"/>
                      <a:pt x="40" y="19"/>
                      <a:pt x="32" y="30"/>
                    </a:cubicBezTo>
                    <a:cubicBezTo>
                      <a:pt x="29" y="35"/>
                      <a:pt x="28" y="40"/>
                      <a:pt x="30" y="44"/>
                    </a:cubicBezTo>
                    <a:cubicBezTo>
                      <a:pt x="34" y="52"/>
                      <a:pt x="46" y="57"/>
                      <a:pt x="58" y="59"/>
                    </a:cubicBezTo>
                    <a:cubicBezTo>
                      <a:pt x="86" y="63"/>
                      <a:pt x="93" y="50"/>
                      <a:pt x="95" y="41"/>
                    </a:cubicBezTo>
                    <a:cubicBezTo>
                      <a:pt x="94" y="35"/>
                      <a:pt x="92" y="28"/>
                      <a:pt x="86" y="24"/>
                    </a:cubicBezTo>
                    <a:cubicBezTo>
                      <a:pt x="79" y="18"/>
                      <a:pt x="65" y="10"/>
                      <a:pt x="39" y="13"/>
                    </a:cubicBezTo>
                    <a:cubicBezTo>
                      <a:pt x="39" y="14"/>
                      <a:pt x="39" y="13"/>
                      <a:pt x="40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1" y="12"/>
                      <a:pt x="22" y="15"/>
                      <a:pt x="15" y="20"/>
                    </a:cubicBezTo>
                    <a:cubicBezTo>
                      <a:pt x="5" y="28"/>
                      <a:pt x="0" y="41"/>
                      <a:pt x="7" y="55"/>
                    </a:cubicBezTo>
                    <a:cubicBezTo>
                      <a:pt x="8" y="63"/>
                      <a:pt x="10" y="69"/>
                      <a:pt x="14" y="74"/>
                    </a:cubicBezTo>
                    <a:cubicBezTo>
                      <a:pt x="18" y="79"/>
                      <a:pt x="24" y="83"/>
                      <a:pt x="31" y="85"/>
                    </a:cubicBezTo>
                    <a:cubicBezTo>
                      <a:pt x="38" y="88"/>
                      <a:pt x="47" y="89"/>
                      <a:pt x="56" y="90"/>
                    </a:cubicBezTo>
                    <a:cubicBezTo>
                      <a:pt x="69" y="91"/>
                      <a:pt x="82" y="90"/>
                      <a:pt x="94" y="84"/>
                    </a:cubicBezTo>
                    <a:cubicBezTo>
                      <a:pt x="104" y="79"/>
                      <a:pt x="110" y="71"/>
                      <a:pt x="112" y="64"/>
                    </a:cubicBezTo>
                    <a:cubicBezTo>
                      <a:pt x="114" y="56"/>
                      <a:pt x="112" y="47"/>
                      <a:pt x="105" y="41"/>
                    </a:cubicBezTo>
                    <a:close/>
                    <a:moveTo>
                      <a:pt x="40" y="12"/>
                    </a:moveTo>
                    <a:cubicBezTo>
                      <a:pt x="41" y="12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2"/>
                      <a:pt x="40" y="12"/>
                    </a:cubicBezTo>
                    <a:close/>
                    <a:moveTo>
                      <a:pt x="57" y="27"/>
                    </a:moveTo>
                    <a:cubicBezTo>
                      <a:pt x="51" y="26"/>
                      <a:pt x="49" y="27"/>
                      <a:pt x="47" y="29"/>
                    </a:cubicBezTo>
                    <a:cubicBezTo>
                      <a:pt x="45" y="30"/>
                      <a:pt x="45" y="33"/>
                      <a:pt x="44" y="34"/>
                    </a:cubicBezTo>
                    <a:cubicBezTo>
                      <a:pt x="48" y="34"/>
                      <a:pt x="59" y="36"/>
                      <a:pt x="68" y="34"/>
                    </a:cubicBezTo>
                    <a:cubicBezTo>
                      <a:pt x="66" y="32"/>
                      <a:pt x="62" y="27"/>
                      <a:pt x="57" y="2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60000"/>
                      <a:lumOff val="40000"/>
                      <a:alpha val="90000"/>
                    </a:schemeClr>
                  </a:gs>
                  <a:gs pos="85000">
                    <a:schemeClr val="accent2">
                      <a:lumMod val="75000"/>
                    </a:schemeClr>
                  </a:gs>
                  <a:gs pos="40000">
                    <a:schemeClr val="accent2">
                      <a:alpha val="9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159" name="Group 2212"/>
            <p:cNvGrpSpPr/>
            <p:nvPr/>
          </p:nvGrpSpPr>
          <p:grpSpPr bwMode="ltGray">
            <a:xfrm>
              <a:off x="6241405" y="533400"/>
              <a:ext cx="271715" cy="217171"/>
              <a:chOff x="3790043" y="5170857"/>
              <a:chExt cx="791825" cy="632871"/>
            </a:xfrm>
          </p:grpSpPr>
          <p:sp>
            <p:nvSpPr>
              <p:cNvPr id="2229" name="Freeform 68"/>
              <p:cNvSpPr>
                <a:spLocks/>
              </p:cNvSpPr>
              <p:nvPr/>
            </p:nvSpPr>
            <p:spPr bwMode="ltGray">
              <a:xfrm flipH="1">
                <a:off x="3790043" y="5170857"/>
                <a:ext cx="791825" cy="632871"/>
              </a:xfrm>
              <a:custGeom>
                <a:avLst/>
                <a:gdLst>
                  <a:gd name="T0" fmla="*/ 105 w 114"/>
                  <a:gd name="T1" fmla="*/ 41 h 91"/>
                  <a:gd name="T2" fmla="*/ 112 w 114"/>
                  <a:gd name="T3" fmla="*/ 64 h 91"/>
                  <a:gd name="T4" fmla="*/ 94 w 114"/>
                  <a:gd name="T5" fmla="*/ 84 h 91"/>
                  <a:gd name="T6" fmla="*/ 56 w 114"/>
                  <a:gd name="T7" fmla="*/ 90 h 91"/>
                  <a:gd name="T8" fmla="*/ 31 w 114"/>
                  <a:gd name="T9" fmla="*/ 85 h 91"/>
                  <a:gd name="T10" fmla="*/ 14 w 114"/>
                  <a:gd name="T11" fmla="*/ 74 h 91"/>
                  <a:gd name="T12" fmla="*/ 7 w 114"/>
                  <a:gd name="T13" fmla="*/ 55 h 91"/>
                  <a:gd name="T14" fmla="*/ 15 w 114"/>
                  <a:gd name="T15" fmla="*/ 20 h 91"/>
                  <a:gd name="T16" fmla="*/ 39 w 114"/>
                  <a:gd name="T17" fmla="*/ 13 h 91"/>
                  <a:gd name="T18" fmla="*/ 48 w 114"/>
                  <a:gd name="T19" fmla="*/ 6 h 91"/>
                  <a:gd name="T20" fmla="*/ 92 w 114"/>
                  <a:gd name="T21" fmla="*/ 10 h 91"/>
                  <a:gd name="T22" fmla="*/ 100 w 114"/>
                  <a:gd name="T23" fmla="*/ 17 h 91"/>
                  <a:gd name="T24" fmla="*/ 106 w 114"/>
                  <a:gd name="T25" fmla="*/ 27 h 91"/>
                  <a:gd name="T26" fmla="*/ 105 w 114"/>
                  <a:gd name="T27" fmla="*/ 4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12" y="47"/>
                      <a:pt x="114" y="56"/>
                      <a:pt x="112" y="64"/>
                    </a:cubicBezTo>
                    <a:cubicBezTo>
                      <a:pt x="110" y="71"/>
                      <a:pt x="104" y="79"/>
                      <a:pt x="94" y="84"/>
                    </a:cubicBezTo>
                    <a:cubicBezTo>
                      <a:pt x="82" y="90"/>
                      <a:pt x="69" y="91"/>
                      <a:pt x="56" y="90"/>
                    </a:cubicBezTo>
                    <a:cubicBezTo>
                      <a:pt x="47" y="89"/>
                      <a:pt x="38" y="88"/>
                      <a:pt x="31" y="85"/>
                    </a:cubicBezTo>
                    <a:cubicBezTo>
                      <a:pt x="24" y="83"/>
                      <a:pt x="18" y="79"/>
                      <a:pt x="14" y="74"/>
                    </a:cubicBezTo>
                    <a:cubicBezTo>
                      <a:pt x="10" y="69"/>
                      <a:pt x="8" y="63"/>
                      <a:pt x="7" y="55"/>
                    </a:cubicBezTo>
                    <a:cubicBezTo>
                      <a:pt x="0" y="41"/>
                      <a:pt x="5" y="28"/>
                      <a:pt x="15" y="20"/>
                    </a:cubicBezTo>
                    <a:cubicBezTo>
                      <a:pt x="22" y="15"/>
                      <a:pt x="31" y="12"/>
                      <a:pt x="39" y="13"/>
                    </a:cubicBezTo>
                    <a:cubicBezTo>
                      <a:pt x="41" y="11"/>
                      <a:pt x="44" y="8"/>
                      <a:pt x="48" y="6"/>
                    </a:cubicBezTo>
                    <a:cubicBezTo>
                      <a:pt x="60" y="1"/>
                      <a:pt x="77" y="0"/>
                      <a:pt x="92" y="10"/>
                    </a:cubicBezTo>
                    <a:cubicBezTo>
                      <a:pt x="94" y="12"/>
                      <a:pt x="97" y="14"/>
                      <a:pt x="100" y="17"/>
                    </a:cubicBezTo>
                    <a:cubicBezTo>
                      <a:pt x="103" y="20"/>
                      <a:pt x="105" y="23"/>
                      <a:pt x="106" y="27"/>
                    </a:cubicBezTo>
                    <a:cubicBezTo>
                      <a:pt x="107" y="31"/>
                      <a:pt x="107" y="36"/>
                      <a:pt x="105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accent2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0" name="Freeform 69"/>
              <p:cNvSpPr>
                <a:spLocks noEditPoints="1"/>
              </p:cNvSpPr>
              <p:nvPr/>
            </p:nvSpPr>
            <p:spPr bwMode="ltGray">
              <a:xfrm flipH="1">
                <a:off x="3790043" y="5170857"/>
                <a:ext cx="791825" cy="632871"/>
              </a:xfrm>
              <a:custGeom>
                <a:avLst/>
                <a:gdLst>
                  <a:gd name="T0" fmla="*/ 105 w 114"/>
                  <a:gd name="T1" fmla="*/ 41 h 91"/>
                  <a:gd name="T2" fmla="*/ 106 w 114"/>
                  <a:gd name="T3" fmla="*/ 27 h 91"/>
                  <a:gd name="T4" fmla="*/ 100 w 114"/>
                  <a:gd name="T5" fmla="*/ 17 h 91"/>
                  <a:gd name="T6" fmla="*/ 92 w 114"/>
                  <a:gd name="T7" fmla="*/ 10 h 91"/>
                  <a:gd name="T8" fmla="*/ 48 w 114"/>
                  <a:gd name="T9" fmla="*/ 6 h 91"/>
                  <a:gd name="T10" fmla="*/ 41 w 114"/>
                  <a:gd name="T11" fmla="*/ 11 h 91"/>
                  <a:gd name="T12" fmla="*/ 88 w 114"/>
                  <a:gd name="T13" fmla="*/ 21 h 91"/>
                  <a:gd name="T14" fmla="*/ 97 w 114"/>
                  <a:gd name="T15" fmla="*/ 41 h 91"/>
                  <a:gd name="T16" fmla="*/ 97 w 114"/>
                  <a:gd name="T17" fmla="*/ 41 h 91"/>
                  <a:gd name="T18" fmla="*/ 97 w 114"/>
                  <a:gd name="T19" fmla="*/ 41 h 91"/>
                  <a:gd name="T20" fmla="*/ 58 w 114"/>
                  <a:gd name="T21" fmla="*/ 64 h 91"/>
                  <a:gd name="T22" fmla="*/ 27 w 114"/>
                  <a:gd name="T23" fmla="*/ 45 h 91"/>
                  <a:gd name="T24" fmla="*/ 31 w 114"/>
                  <a:gd name="T25" fmla="*/ 29 h 91"/>
                  <a:gd name="T26" fmla="*/ 70 w 114"/>
                  <a:gd name="T27" fmla="*/ 20 h 91"/>
                  <a:gd name="T28" fmla="*/ 77 w 114"/>
                  <a:gd name="T29" fmla="*/ 29 h 91"/>
                  <a:gd name="T30" fmla="*/ 73 w 114"/>
                  <a:gd name="T31" fmla="*/ 35 h 91"/>
                  <a:gd name="T32" fmla="*/ 70 w 114"/>
                  <a:gd name="T33" fmla="*/ 37 h 91"/>
                  <a:gd name="T34" fmla="*/ 69 w 114"/>
                  <a:gd name="T35" fmla="*/ 37 h 91"/>
                  <a:gd name="T36" fmla="*/ 42 w 114"/>
                  <a:gd name="T37" fmla="*/ 36 h 91"/>
                  <a:gd name="T38" fmla="*/ 41 w 114"/>
                  <a:gd name="T39" fmla="*/ 36 h 91"/>
                  <a:gd name="T40" fmla="*/ 41 w 114"/>
                  <a:gd name="T41" fmla="*/ 34 h 91"/>
                  <a:gd name="T42" fmla="*/ 44 w 114"/>
                  <a:gd name="T43" fmla="*/ 28 h 91"/>
                  <a:gd name="T44" fmla="*/ 57 w 114"/>
                  <a:gd name="T45" fmla="*/ 24 h 91"/>
                  <a:gd name="T46" fmla="*/ 69 w 114"/>
                  <a:gd name="T47" fmla="*/ 33 h 91"/>
                  <a:gd name="T48" fmla="*/ 72 w 114"/>
                  <a:gd name="T49" fmla="*/ 32 h 91"/>
                  <a:gd name="T50" fmla="*/ 75 w 114"/>
                  <a:gd name="T51" fmla="*/ 28 h 91"/>
                  <a:gd name="T52" fmla="*/ 69 w 114"/>
                  <a:gd name="T53" fmla="*/ 22 h 91"/>
                  <a:gd name="T54" fmla="*/ 32 w 114"/>
                  <a:gd name="T55" fmla="*/ 30 h 91"/>
                  <a:gd name="T56" fmla="*/ 30 w 114"/>
                  <a:gd name="T57" fmla="*/ 44 h 91"/>
                  <a:gd name="T58" fmla="*/ 58 w 114"/>
                  <a:gd name="T59" fmla="*/ 59 h 91"/>
                  <a:gd name="T60" fmla="*/ 95 w 114"/>
                  <a:gd name="T61" fmla="*/ 41 h 91"/>
                  <a:gd name="T62" fmla="*/ 86 w 114"/>
                  <a:gd name="T63" fmla="*/ 24 h 91"/>
                  <a:gd name="T64" fmla="*/ 39 w 114"/>
                  <a:gd name="T65" fmla="*/ 13 h 91"/>
                  <a:gd name="T66" fmla="*/ 40 w 114"/>
                  <a:gd name="T67" fmla="*/ 13 h 91"/>
                  <a:gd name="T68" fmla="*/ 39 w 114"/>
                  <a:gd name="T69" fmla="*/ 13 h 91"/>
                  <a:gd name="T70" fmla="*/ 15 w 114"/>
                  <a:gd name="T71" fmla="*/ 20 h 91"/>
                  <a:gd name="T72" fmla="*/ 7 w 114"/>
                  <a:gd name="T73" fmla="*/ 55 h 91"/>
                  <a:gd name="T74" fmla="*/ 14 w 114"/>
                  <a:gd name="T75" fmla="*/ 74 h 91"/>
                  <a:gd name="T76" fmla="*/ 31 w 114"/>
                  <a:gd name="T77" fmla="*/ 85 h 91"/>
                  <a:gd name="T78" fmla="*/ 56 w 114"/>
                  <a:gd name="T79" fmla="*/ 90 h 91"/>
                  <a:gd name="T80" fmla="*/ 94 w 114"/>
                  <a:gd name="T81" fmla="*/ 84 h 91"/>
                  <a:gd name="T82" fmla="*/ 112 w 114"/>
                  <a:gd name="T83" fmla="*/ 64 h 91"/>
                  <a:gd name="T84" fmla="*/ 105 w 114"/>
                  <a:gd name="T85" fmla="*/ 41 h 91"/>
                  <a:gd name="T86" fmla="*/ 40 w 114"/>
                  <a:gd name="T87" fmla="*/ 12 h 91"/>
                  <a:gd name="T88" fmla="*/ 41 w 114"/>
                  <a:gd name="T89" fmla="*/ 11 h 91"/>
                  <a:gd name="T90" fmla="*/ 41 w 114"/>
                  <a:gd name="T91" fmla="*/ 11 h 91"/>
                  <a:gd name="T92" fmla="*/ 40 w 114"/>
                  <a:gd name="T93" fmla="*/ 12 h 91"/>
                  <a:gd name="T94" fmla="*/ 57 w 114"/>
                  <a:gd name="T95" fmla="*/ 27 h 91"/>
                  <a:gd name="T96" fmla="*/ 47 w 114"/>
                  <a:gd name="T97" fmla="*/ 29 h 91"/>
                  <a:gd name="T98" fmla="*/ 44 w 114"/>
                  <a:gd name="T99" fmla="*/ 34 h 91"/>
                  <a:gd name="T100" fmla="*/ 68 w 114"/>
                  <a:gd name="T101" fmla="*/ 34 h 91"/>
                  <a:gd name="T102" fmla="*/ 57 w 114"/>
                  <a:gd name="T103" fmla="*/ 2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07" y="36"/>
                      <a:pt x="107" y="31"/>
                      <a:pt x="106" y="27"/>
                    </a:cubicBezTo>
                    <a:cubicBezTo>
                      <a:pt x="105" y="23"/>
                      <a:pt x="103" y="20"/>
                      <a:pt x="100" y="17"/>
                    </a:cubicBezTo>
                    <a:cubicBezTo>
                      <a:pt x="97" y="14"/>
                      <a:pt x="94" y="12"/>
                      <a:pt x="92" y="10"/>
                    </a:cubicBezTo>
                    <a:cubicBezTo>
                      <a:pt x="77" y="0"/>
                      <a:pt x="60" y="1"/>
                      <a:pt x="48" y="6"/>
                    </a:cubicBezTo>
                    <a:cubicBezTo>
                      <a:pt x="45" y="8"/>
                      <a:pt x="43" y="9"/>
                      <a:pt x="41" y="11"/>
                    </a:cubicBezTo>
                    <a:cubicBezTo>
                      <a:pt x="67" y="8"/>
                      <a:pt x="81" y="16"/>
                      <a:pt x="88" y="21"/>
                    </a:cubicBezTo>
                    <a:cubicBezTo>
                      <a:pt x="94" y="26"/>
                      <a:pt x="97" y="34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5" y="54"/>
                      <a:pt x="83" y="68"/>
                      <a:pt x="58" y="64"/>
                    </a:cubicBezTo>
                    <a:cubicBezTo>
                      <a:pt x="47" y="62"/>
                      <a:pt x="32" y="58"/>
                      <a:pt x="27" y="45"/>
                    </a:cubicBezTo>
                    <a:cubicBezTo>
                      <a:pt x="25" y="40"/>
                      <a:pt x="27" y="35"/>
                      <a:pt x="31" y="29"/>
                    </a:cubicBezTo>
                    <a:cubicBezTo>
                      <a:pt x="39" y="17"/>
                      <a:pt x="60" y="16"/>
                      <a:pt x="70" y="20"/>
                    </a:cubicBezTo>
                    <a:cubicBezTo>
                      <a:pt x="75" y="22"/>
                      <a:pt x="77" y="25"/>
                      <a:pt x="77" y="29"/>
                    </a:cubicBezTo>
                    <a:cubicBezTo>
                      <a:pt x="76" y="31"/>
                      <a:pt x="75" y="34"/>
                      <a:pt x="73" y="35"/>
                    </a:cubicBezTo>
                    <a:cubicBezTo>
                      <a:pt x="72" y="36"/>
                      <a:pt x="71" y="36"/>
                      <a:pt x="70" y="37"/>
                    </a:cubicBezTo>
                    <a:cubicBezTo>
                      <a:pt x="70" y="37"/>
                      <a:pt x="69" y="37"/>
                      <a:pt x="69" y="37"/>
                    </a:cubicBezTo>
                    <a:cubicBezTo>
                      <a:pt x="59" y="39"/>
                      <a:pt x="43" y="36"/>
                      <a:pt x="42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1"/>
                      <a:pt x="44" y="28"/>
                    </a:cubicBezTo>
                    <a:cubicBezTo>
                      <a:pt x="47" y="25"/>
                      <a:pt x="51" y="24"/>
                      <a:pt x="57" y="24"/>
                    </a:cubicBezTo>
                    <a:cubicBezTo>
                      <a:pt x="64" y="25"/>
                      <a:pt x="68" y="31"/>
                      <a:pt x="69" y="33"/>
                    </a:cubicBezTo>
                    <a:cubicBezTo>
                      <a:pt x="70" y="33"/>
                      <a:pt x="71" y="33"/>
                      <a:pt x="72" y="32"/>
                    </a:cubicBezTo>
                    <a:cubicBezTo>
                      <a:pt x="74" y="31"/>
                      <a:pt x="74" y="30"/>
                      <a:pt x="75" y="28"/>
                    </a:cubicBezTo>
                    <a:cubicBezTo>
                      <a:pt x="75" y="25"/>
                      <a:pt x="72" y="23"/>
                      <a:pt x="69" y="22"/>
                    </a:cubicBezTo>
                    <a:cubicBezTo>
                      <a:pt x="60" y="18"/>
                      <a:pt x="40" y="19"/>
                      <a:pt x="32" y="30"/>
                    </a:cubicBezTo>
                    <a:cubicBezTo>
                      <a:pt x="29" y="35"/>
                      <a:pt x="28" y="40"/>
                      <a:pt x="30" y="44"/>
                    </a:cubicBezTo>
                    <a:cubicBezTo>
                      <a:pt x="34" y="52"/>
                      <a:pt x="46" y="57"/>
                      <a:pt x="58" y="59"/>
                    </a:cubicBezTo>
                    <a:cubicBezTo>
                      <a:pt x="86" y="63"/>
                      <a:pt x="93" y="50"/>
                      <a:pt x="95" y="41"/>
                    </a:cubicBezTo>
                    <a:cubicBezTo>
                      <a:pt x="94" y="35"/>
                      <a:pt x="92" y="28"/>
                      <a:pt x="86" y="24"/>
                    </a:cubicBezTo>
                    <a:cubicBezTo>
                      <a:pt x="79" y="18"/>
                      <a:pt x="65" y="10"/>
                      <a:pt x="39" y="13"/>
                    </a:cubicBezTo>
                    <a:cubicBezTo>
                      <a:pt x="39" y="14"/>
                      <a:pt x="39" y="13"/>
                      <a:pt x="40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1" y="12"/>
                      <a:pt x="22" y="15"/>
                      <a:pt x="15" y="20"/>
                    </a:cubicBezTo>
                    <a:cubicBezTo>
                      <a:pt x="5" y="28"/>
                      <a:pt x="0" y="41"/>
                      <a:pt x="7" y="55"/>
                    </a:cubicBezTo>
                    <a:cubicBezTo>
                      <a:pt x="8" y="63"/>
                      <a:pt x="10" y="69"/>
                      <a:pt x="14" y="74"/>
                    </a:cubicBezTo>
                    <a:cubicBezTo>
                      <a:pt x="18" y="79"/>
                      <a:pt x="24" y="83"/>
                      <a:pt x="31" y="85"/>
                    </a:cubicBezTo>
                    <a:cubicBezTo>
                      <a:pt x="38" y="88"/>
                      <a:pt x="47" y="89"/>
                      <a:pt x="56" y="90"/>
                    </a:cubicBezTo>
                    <a:cubicBezTo>
                      <a:pt x="69" y="91"/>
                      <a:pt x="82" y="90"/>
                      <a:pt x="94" y="84"/>
                    </a:cubicBezTo>
                    <a:cubicBezTo>
                      <a:pt x="104" y="79"/>
                      <a:pt x="110" y="71"/>
                      <a:pt x="112" y="64"/>
                    </a:cubicBezTo>
                    <a:cubicBezTo>
                      <a:pt x="114" y="56"/>
                      <a:pt x="112" y="47"/>
                      <a:pt x="105" y="41"/>
                    </a:cubicBezTo>
                    <a:close/>
                    <a:moveTo>
                      <a:pt x="40" y="12"/>
                    </a:moveTo>
                    <a:cubicBezTo>
                      <a:pt x="41" y="12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2"/>
                      <a:pt x="40" y="12"/>
                    </a:cubicBezTo>
                    <a:close/>
                    <a:moveTo>
                      <a:pt x="57" y="27"/>
                    </a:moveTo>
                    <a:cubicBezTo>
                      <a:pt x="51" y="26"/>
                      <a:pt x="49" y="27"/>
                      <a:pt x="47" y="29"/>
                    </a:cubicBezTo>
                    <a:cubicBezTo>
                      <a:pt x="45" y="30"/>
                      <a:pt x="45" y="33"/>
                      <a:pt x="44" y="34"/>
                    </a:cubicBezTo>
                    <a:cubicBezTo>
                      <a:pt x="48" y="34"/>
                      <a:pt x="59" y="36"/>
                      <a:pt x="68" y="34"/>
                    </a:cubicBezTo>
                    <a:cubicBezTo>
                      <a:pt x="66" y="32"/>
                      <a:pt x="62" y="27"/>
                      <a:pt x="57" y="2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60000"/>
                      <a:lumOff val="40000"/>
                      <a:alpha val="90000"/>
                    </a:schemeClr>
                  </a:gs>
                  <a:gs pos="85000">
                    <a:schemeClr val="accent2">
                      <a:lumMod val="75000"/>
                    </a:schemeClr>
                  </a:gs>
                  <a:gs pos="40000">
                    <a:schemeClr val="accent2">
                      <a:alpha val="9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160" name="Group 2214"/>
            <p:cNvGrpSpPr/>
            <p:nvPr/>
          </p:nvGrpSpPr>
          <p:grpSpPr bwMode="ltGray">
            <a:xfrm>
              <a:off x="5655043" y="625738"/>
              <a:ext cx="179204" cy="143230"/>
              <a:chOff x="2081284" y="5439946"/>
              <a:chExt cx="522230" cy="417395"/>
            </a:xfrm>
          </p:grpSpPr>
          <p:sp>
            <p:nvSpPr>
              <p:cNvPr id="2225" name="Freeform 68"/>
              <p:cNvSpPr>
                <a:spLocks/>
              </p:cNvSpPr>
              <p:nvPr/>
            </p:nvSpPr>
            <p:spPr bwMode="ltGray">
              <a:xfrm flipH="1">
                <a:off x="2081284" y="5439946"/>
                <a:ext cx="522230" cy="417395"/>
              </a:xfrm>
              <a:custGeom>
                <a:avLst/>
                <a:gdLst>
                  <a:gd name="T0" fmla="*/ 105 w 114"/>
                  <a:gd name="T1" fmla="*/ 41 h 91"/>
                  <a:gd name="T2" fmla="*/ 112 w 114"/>
                  <a:gd name="T3" fmla="*/ 64 h 91"/>
                  <a:gd name="T4" fmla="*/ 94 w 114"/>
                  <a:gd name="T5" fmla="*/ 84 h 91"/>
                  <a:gd name="T6" fmla="*/ 56 w 114"/>
                  <a:gd name="T7" fmla="*/ 90 h 91"/>
                  <a:gd name="T8" fmla="*/ 31 w 114"/>
                  <a:gd name="T9" fmla="*/ 85 h 91"/>
                  <a:gd name="T10" fmla="*/ 14 w 114"/>
                  <a:gd name="T11" fmla="*/ 74 h 91"/>
                  <a:gd name="T12" fmla="*/ 7 w 114"/>
                  <a:gd name="T13" fmla="*/ 55 h 91"/>
                  <a:gd name="T14" fmla="*/ 15 w 114"/>
                  <a:gd name="T15" fmla="*/ 20 h 91"/>
                  <a:gd name="T16" fmla="*/ 39 w 114"/>
                  <a:gd name="T17" fmla="*/ 13 h 91"/>
                  <a:gd name="T18" fmla="*/ 48 w 114"/>
                  <a:gd name="T19" fmla="*/ 6 h 91"/>
                  <a:gd name="T20" fmla="*/ 92 w 114"/>
                  <a:gd name="T21" fmla="*/ 10 h 91"/>
                  <a:gd name="T22" fmla="*/ 100 w 114"/>
                  <a:gd name="T23" fmla="*/ 17 h 91"/>
                  <a:gd name="T24" fmla="*/ 106 w 114"/>
                  <a:gd name="T25" fmla="*/ 27 h 91"/>
                  <a:gd name="T26" fmla="*/ 105 w 114"/>
                  <a:gd name="T27" fmla="*/ 4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12" y="47"/>
                      <a:pt x="114" y="56"/>
                      <a:pt x="112" y="64"/>
                    </a:cubicBezTo>
                    <a:cubicBezTo>
                      <a:pt x="110" y="71"/>
                      <a:pt x="104" y="79"/>
                      <a:pt x="94" y="84"/>
                    </a:cubicBezTo>
                    <a:cubicBezTo>
                      <a:pt x="82" y="90"/>
                      <a:pt x="69" y="91"/>
                      <a:pt x="56" y="90"/>
                    </a:cubicBezTo>
                    <a:cubicBezTo>
                      <a:pt x="47" y="89"/>
                      <a:pt x="38" y="88"/>
                      <a:pt x="31" y="85"/>
                    </a:cubicBezTo>
                    <a:cubicBezTo>
                      <a:pt x="24" y="83"/>
                      <a:pt x="18" y="79"/>
                      <a:pt x="14" y="74"/>
                    </a:cubicBezTo>
                    <a:cubicBezTo>
                      <a:pt x="10" y="69"/>
                      <a:pt x="8" y="63"/>
                      <a:pt x="7" y="55"/>
                    </a:cubicBezTo>
                    <a:cubicBezTo>
                      <a:pt x="0" y="41"/>
                      <a:pt x="5" y="28"/>
                      <a:pt x="15" y="20"/>
                    </a:cubicBezTo>
                    <a:cubicBezTo>
                      <a:pt x="22" y="15"/>
                      <a:pt x="31" y="12"/>
                      <a:pt x="39" y="13"/>
                    </a:cubicBezTo>
                    <a:cubicBezTo>
                      <a:pt x="41" y="11"/>
                      <a:pt x="44" y="8"/>
                      <a:pt x="48" y="6"/>
                    </a:cubicBezTo>
                    <a:cubicBezTo>
                      <a:pt x="60" y="1"/>
                      <a:pt x="77" y="0"/>
                      <a:pt x="92" y="10"/>
                    </a:cubicBezTo>
                    <a:cubicBezTo>
                      <a:pt x="94" y="12"/>
                      <a:pt x="97" y="14"/>
                      <a:pt x="100" y="17"/>
                    </a:cubicBezTo>
                    <a:cubicBezTo>
                      <a:pt x="103" y="20"/>
                      <a:pt x="105" y="23"/>
                      <a:pt x="106" y="27"/>
                    </a:cubicBezTo>
                    <a:cubicBezTo>
                      <a:pt x="107" y="31"/>
                      <a:pt x="107" y="36"/>
                      <a:pt x="105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accent2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6" name="Freeform 69"/>
              <p:cNvSpPr>
                <a:spLocks noEditPoints="1"/>
              </p:cNvSpPr>
              <p:nvPr/>
            </p:nvSpPr>
            <p:spPr bwMode="ltGray">
              <a:xfrm flipH="1">
                <a:off x="2081284" y="5439946"/>
                <a:ext cx="522230" cy="417395"/>
              </a:xfrm>
              <a:custGeom>
                <a:avLst/>
                <a:gdLst>
                  <a:gd name="T0" fmla="*/ 105 w 114"/>
                  <a:gd name="T1" fmla="*/ 41 h 91"/>
                  <a:gd name="T2" fmla="*/ 106 w 114"/>
                  <a:gd name="T3" fmla="*/ 27 h 91"/>
                  <a:gd name="T4" fmla="*/ 100 w 114"/>
                  <a:gd name="T5" fmla="*/ 17 h 91"/>
                  <a:gd name="T6" fmla="*/ 92 w 114"/>
                  <a:gd name="T7" fmla="*/ 10 h 91"/>
                  <a:gd name="T8" fmla="*/ 48 w 114"/>
                  <a:gd name="T9" fmla="*/ 6 h 91"/>
                  <a:gd name="T10" fmla="*/ 41 w 114"/>
                  <a:gd name="T11" fmla="*/ 11 h 91"/>
                  <a:gd name="T12" fmla="*/ 88 w 114"/>
                  <a:gd name="T13" fmla="*/ 21 h 91"/>
                  <a:gd name="T14" fmla="*/ 97 w 114"/>
                  <a:gd name="T15" fmla="*/ 41 h 91"/>
                  <a:gd name="T16" fmla="*/ 97 w 114"/>
                  <a:gd name="T17" fmla="*/ 41 h 91"/>
                  <a:gd name="T18" fmla="*/ 97 w 114"/>
                  <a:gd name="T19" fmla="*/ 41 h 91"/>
                  <a:gd name="T20" fmla="*/ 58 w 114"/>
                  <a:gd name="T21" fmla="*/ 64 h 91"/>
                  <a:gd name="T22" fmla="*/ 27 w 114"/>
                  <a:gd name="T23" fmla="*/ 45 h 91"/>
                  <a:gd name="T24" fmla="*/ 31 w 114"/>
                  <a:gd name="T25" fmla="*/ 29 h 91"/>
                  <a:gd name="T26" fmla="*/ 70 w 114"/>
                  <a:gd name="T27" fmla="*/ 20 h 91"/>
                  <a:gd name="T28" fmla="*/ 77 w 114"/>
                  <a:gd name="T29" fmla="*/ 29 h 91"/>
                  <a:gd name="T30" fmla="*/ 73 w 114"/>
                  <a:gd name="T31" fmla="*/ 35 h 91"/>
                  <a:gd name="T32" fmla="*/ 70 w 114"/>
                  <a:gd name="T33" fmla="*/ 37 h 91"/>
                  <a:gd name="T34" fmla="*/ 69 w 114"/>
                  <a:gd name="T35" fmla="*/ 37 h 91"/>
                  <a:gd name="T36" fmla="*/ 42 w 114"/>
                  <a:gd name="T37" fmla="*/ 36 h 91"/>
                  <a:gd name="T38" fmla="*/ 41 w 114"/>
                  <a:gd name="T39" fmla="*/ 36 h 91"/>
                  <a:gd name="T40" fmla="*/ 41 w 114"/>
                  <a:gd name="T41" fmla="*/ 34 h 91"/>
                  <a:gd name="T42" fmla="*/ 44 w 114"/>
                  <a:gd name="T43" fmla="*/ 28 h 91"/>
                  <a:gd name="T44" fmla="*/ 57 w 114"/>
                  <a:gd name="T45" fmla="*/ 24 h 91"/>
                  <a:gd name="T46" fmla="*/ 69 w 114"/>
                  <a:gd name="T47" fmla="*/ 33 h 91"/>
                  <a:gd name="T48" fmla="*/ 72 w 114"/>
                  <a:gd name="T49" fmla="*/ 32 h 91"/>
                  <a:gd name="T50" fmla="*/ 75 w 114"/>
                  <a:gd name="T51" fmla="*/ 28 h 91"/>
                  <a:gd name="T52" fmla="*/ 69 w 114"/>
                  <a:gd name="T53" fmla="*/ 22 h 91"/>
                  <a:gd name="T54" fmla="*/ 32 w 114"/>
                  <a:gd name="T55" fmla="*/ 30 h 91"/>
                  <a:gd name="T56" fmla="*/ 30 w 114"/>
                  <a:gd name="T57" fmla="*/ 44 h 91"/>
                  <a:gd name="T58" fmla="*/ 58 w 114"/>
                  <a:gd name="T59" fmla="*/ 59 h 91"/>
                  <a:gd name="T60" fmla="*/ 95 w 114"/>
                  <a:gd name="T61" fmla="*/ 41 h 91"/>
                  <a:gd name="T62" fmla="*/ 86 w 114"/>
                  <a:gd name="T63" fmla="*/ 24 h 91"/>
                  <a:gd name="T64" fmla="*/ 39 w 114"/>
                  <a:gd name="T65" fmla="*/ 13 h 91"/>
                  <a:gd name="T66" fmla="*/ 40 w 114"/>
                  <a:gd name="T67" fmla="*/ 13 h 91"/>
                  <a:gd name="T68" fmla="*/ 39 w 114"/>
                  <a:gd name="T69" fmla="*/ 13 h 91"/>
                  <a:gd name="T70" fmla="*/ 15 w 114"/>
                  <a:gd name="T71" fmla="*/ 20 h 91"/>
                  <a:gd name="T72" fmla="*/ 7 w 114"/>
                  <a:gd name="T73" fmla="*/ 55 h 91"/>
                  <a:gd name="T74" fmla="*/ 14 w 114"/>
                  <a:gd name="T75" fmla="*/ 74 h 91"/>
                  <a:gd name="T76" fmla="*/ 31 w 114"/>
                  <a:gd name="T77" fmla="*/ 85 h 91"/>
                  <a:gd name="T78" fmla="*/ 56 w 114"/>
                  <a:gd name="T79" fmla="*/ 90 h 91"/>
                  <a:gd name="T80" fmla="*/ 94 w 114"/>
                  <a:gd name="T81" fmla="*/ 84 h 91"/>
                  <a:gd name="T82" fmla="*/ 112 w 114"/>
                  <a:gd name="T83" fmla="*/ 64 h 91"/>
                  <a:gd name="T84" fmla="*/ 105 w 114"/>
                  <a:gd name="T85" fmla="*/ 41 h 91"/>
                  <a:gd name="T86" fmla="*/ 40 w 114"/>
                  <a:gd name="T87" fmla="*/ 12 h 91"/>
                  <a:gd name="T88" fmla="*/ 41 w 114"/>
                  <a:gd name="T89" fmla="*/ 11 h 91"/>
                  <a:gd name="T90" fmla="*/ 41 w 114"/>
                  <a:gd name="T91" fmla="*/ 11 h 91"/>
                  <a:gd name="T92" fmla="*/ 40 w 114"/>
                  <a:gd name="T93" fmla="*/ 12 h 91"/>
                  <a:gd name="T94" fmla="*/ 57 w 114"/>
                  <a:gd name="T95" fmla="*/ 27 h 91"/>
                  <a:gd name="T96" fmla="*/ 47 w 114"/>
                  <a:gd name="T97" fmla="*/ 29 h 91"/>
                  <a:gd name="T98" fmla="*/ 44 w 114"/>
                  <a:gd name="T99" fmla="*/ 34 h 91"/>
                  <a:gd name="T100" fmla="*/ 68 w 114"/>
                  <a:gd name="T101" fmla="*/ 34 h 91"/>
                  <a:gd name="T102" fmla="*/ 57 w 114"/>
                  <a:gd name="T103" fmla="*/ 2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07" y="36"/>
                      <a:pt x="107" y="31"/>
                      <a:pt x="106" y="27"/>
                    </a:cubicBezTo>
                    <a:cubicBezTo>
                      <a:pt x="105" y="23"/>
                      <a:pt x="103" y="20"/>
                      <a:pt x="100" y="17"/>
                    </a:cubicBezTo>
                    <a:cubicBezTo>
                      <a:pt x="97" y="14"/>
                      <a:pt x="94" y="12"/>
                      <a:pt x="92" y="10"/>
                    </a:cubicBezTo>
                    <a:cubicBezTo>
                      <a:pt x="77" y="0"/>
                      <a:pt x="60" y="1"/>
                      <a:pt x="48" y="6"/>
                    </a:cubicBezTo>
                    <a:cubicBezTo>
                      <a:pt x="45" y="8"/>
                      <a:pt x="43" y="9"/>
                      <a:pt x="41" y="11"/>
                    </a:cubicBezTo>
                    <a:cubicBezTo>
                      <a:pt x="67" y="8"/>
                      <a:pt x="81" y="16"/>
                      <a:pt x="88" y="21"/>
                    </a:cubicBezTo>
                    <a:cubicBezTo>
                      <a:pt x="94" y="26"/>
                      <a:pt x="97" y="34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5" y="54"/>
                      <a:pt x="83" y="68"/>
                      <a:pt x="58" y="64"/>
                    </a:cubicBezTo>
                    <a:cubicBezTo>
                      <a:pt x="47" y="62"/>
                      <a:pt x="32" y="58"/>
                      <a:pt x="27" y="45"/>
                    </a:cubicBezTo>
                    <a:cubicBezTo>
                      <a:pt x="25" y="40"/>
                      <a:pt x="27" y="35"/>
                      <a:pt x="31" y="29"/>
                    </a:cubicBezTo>
                    <a:cubicBezTo>
                      <a:pt x="39" y="17"/>
                      <a:pt x="60" y="16"/>
                      <a:pt x="70" y="20"/>
                    </a:cubicBezTo>
                    <a:cubicBezTo>
                      <a:pt x="75" y="22"/>
                      <a:pt x="77" y="25"/>
                      <a:pt x="77" y="29"/>
                    </a:cubicBezTo>
                    <a:cubicBezTo>
                      <a:pt x="76" y="31"/>
                      <a:pt x="75" y="34"/>
                      <a:pt x="73" y="35"/>
                    </a:cubicBezTo>
                    <a:cubicBezTo>
                      <a:pt x="72" y="36"/>
                      <a:pt x="71" y="36"/>
                      <a:pt x="70" y="37"/>
                    </a:cubicBezTo>
                    <a:cubicBezTo>
                      <a:pt x="70" y="37"/>
                      <a:pt x="69" y="37"/>
                      <a:pt x="69" y="37"/>
                    </a:cubicBezTo>
                    <a:cubicBezTo>
                      <a:pt x="59" y="39"/>
                      <a:pt x="43" y="36"/>
                      <a:pt x="42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1"/>
                      <a:pt x="44" y="28"/>
                    </a:cubicBezTo>
                    <a:cubicBezTo>
                      <a:pt x="47" y="25"/>
                      <a:pt x="51" y="24"/>
                      <a:pt x="57" y="24"/>
                    </a:cubicBezTo>
                    <a:cubicBezTo>
                      <a:pt x="64" y="25"/>
                      <a:pt x="68" y="31"/>
                      <a:pt x="69" y="33"/>
                    </a:cubicBezTo>
                    <a:cubicBezTo>
                      <a:pt x="70" y="33"/>
                      <a:pt x="71" y="33"/>
                      <a:pt x="72" y="32"/>
                    </a:cubicBezTo>
                    <a:cubicBezTo>
                      <a:pt x="74" y="31"/>
                      <a:pt x="74" y="30"/>
                      <a:pt x="75" y="28"/>
                    </a:cubicBezTo>
                    <a:cubicBezTo>
                      <a:pt x="75" y="25"/>
                      <a:pt x="72" y="23"/>
                      <a:pt x="69" y="22"/>
                    </a:cubicBezTo>
                    <a:cubicBezTo>
                      <a:pt x="60" y="18"/>
                      <a:pt x="40" y="19"/>
                      <a:pt x="32" y="30"/>
                    </a:cubicBezTo>
                    <a:cubicBezTo>
                      <a:pt x="29" y="35"/>
                      <a:pt x="28" y="40"/>
                      <a:pt x="30" y="44"/>
                    </a:cubicBezTo>
                    <a:cubicBezTo>
                      <a:pt x="34" y="52"/>
                      <a:pt x="46" y="57"/>
                      <a:pt x="58" y="59"/>
                    </a:cubicBezTo>
                    <a:cubicBezTo>
                      <a:pt x="86" y="63"/>
                      <a:pt x="93" y="50"/>
                      <a:pt x="95" y="41"/>
                    </a:cubicBezTo>
                    <a:cubicBezTo>
                      <a:pt x="94" y="35"/>
                      <a:pt x="92" y="28"/>
                      <a:pt x="86" y="24"/>
                    </a:cubicBezTo>
                    <a:cubicBezTo>
                      <a:pt x="79" y="18"/>
                      <a:pt x="65" y="10"/>
                      <a:pt x="39" y="13"/>
                    </a:cubicBezTo>
                    <a:cubicBezTo>
                      <a:pt x="39" y="14"/>
                      <a:pt x="39" y="13"/>
                      <a:pt x="40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1" y="12"/>
                      <a:pt x="22" y="15"/>
                      <a:pt x="15" y="20"/>
                    </a:cubicBezTo>
                    <a:cubicBezTo>
                      <a:pt x="5" y="28"/>
                      <a:pt x="0" y="41"/>
                      <a:pt x="7" y="55"/>
                    </a:cubicBezTo>
                    <a:cubicBezTo>
                      <a:pt x="8" y="63"/>
                      <a:pt x="10" y="69"/>
                      <a:pt x="14" y="74"/>
                    </a:cubicBezTo>
                    <a:cubicBezTo>
                      <a:pt x="18" y="79"/>
                      <a:pt x="24" y="83"/>
                      <a:pt x="31" y="85"/>
                    </a:cubicBezTo>
                    <a:cubicBezTo>
                      <a:pt x="38" y="88"/>
                      <a:pt x="47" y="89"/>
                      <a:pt x="56" y="90"/>
                    </a:cubicBezTo>
                    <a:cubicBezTo>
                      <a:pt x="69" y="91"/>
                      <a:pt x="82" y="90"/>
                      <a:pt x="94" y="84"/>
                    </a:cubicBezTo>
                    <a:cubicBezTo>
                      <a:pt x="104" y="79"/>
                      <a:pt x="110" y="71"/>
                      <a:pt x="112" y="64"/>
                    </a:cubicBezTo>
                    <a:cubicBezTo>
                      <a:pt x="114" y="56"/>
                      <a:pt x="112" y="47"/>
                      <a:pt x="105" y="41"/>
                    </a:cubicBezTo>
                    <a:close/>
                    <a:moveTo>
                      <a:pt x="40" y="12"/>
                    </a:moveTo>
                    <a:cubicBezTo>
                      <a:pt x="41" y="12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2"/>
                      <a:pt x="40" y="12"/>
                    </a:cubicBezTo>
                    <a:close/>
                    <a:moveTo>
                      <a:pt x="57" y="27"/>
                    </a:moveTo>
                    <a:cubicBezTo>
                      <a:pt x="51" y="26"/>
                      <a:pt x="49" y="27"/>
                      <a:pt x="47" y="29"/>
                    </a:cubicBezTo>
                    <a:cubicBezTo>
                      <a:pt x="45" y="30"/>
                      <a:pt x="45" y="33"/>
                      <a:pt x="44" y="34"/>
                    </a:cubicBezTo>
                    <a:cubicBezTo>
                      <a:pt x="48" y="34"/>
                      <a:pt x="59" y="36"/>
                      <a:pt x="68" y="34"/>
                    </a:cubicBezTo>
                    <a:cubicBezTo>
                      <a:pt x="66" y="32"/>
                      <a:pt x="62" y="27"/>
                      <a:pt x="57" y="2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60000"/>
                      <a:lumOff val="40000"/>
                      <a:alpha val="90000"/>
                    </a:schemeClr>
                  </a:gs>
                  <a:gs pos="85000">
                    <a:schemeClr val="accent2">
                      <a:lumMod val="75000"/>
                    </a:schemeClr>
                  </a:gs>
                  <a:gs pos="40000">
                    <a:schemeClr val="accent2">
                      <a:alpha val="9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161" name="Group 2280"/>
            <p:cNvGrpSpPr/>
            <p:nvPr/>
          </p:nvGrpSpPr>
          <p:grpSpPr bwMode="ltGray">
            <a:xfrm>
              <a:off x="5904079" y="354417"/>
              <a:ext cx="456509" cy="364868"/>
              <a:chOff x="4380108" y="5105400"/>
              <a:chExt cx="966818" cy="772734"/>
            </a:xfrm>
          </p:grpSpPr>
          <p:sp>
            <p:nvSpPr>
              <p:cNvPr id="2282" name="Freeform 68"/>
              <p:cNvSpPr>
                <a:spLocks/>
              </p:cNvSpPr>
              <p:nvPr/>
            </p:nvSpPr>
            <p:spPr bwMode="ltGray">
              <a:xfrm flipH="1">
                <a:off x="4380108" y="5105400"/>
                <a:ext cx="966818" cy="772734"/>
              </a:xfrm>
              <a:custGeom>
                <a:avLst/>
                <a:gdLst>
                  <a:gd name="T0" fmla="*/ 105 w 114"/>
                  <a:gd name="T1" fmla="*/ 41 h 91"/>
                  <a:gd name="T2" fmla="*/ 112 w 114"/>
                  <a:gd name="T3" fmla="*/ 64 h 91"/>
                  <a:gd name="T4" fmla="*/ 94 w 114"/>
                  <a:gd name="T5" fmla="*/ 84 h 91"/>
                  <a:gd name="T6" fmla="*/ 56 w 114"/>
                  <a:gd name="T7" fmla="*/ 90 h 91"/>
                  <a:gd name="T8" fmla="*/ 31 w 114"/>
                  <a:gd name="T9" fmla="*/ 85 h 91"/>
                  <a:gd name="T10" fmla="*/ 14 w 114"/>
                  <a:gd name="T11" fmla="*/ 74 h 91"/>
                  <a:gd name="T12" fmla="*/ 7 w 114"/>
                  <a:gd name="T13" fmla="*/ 55 h 91"/>
                  <a:gd name="T14" fmla="*/ 15 w 114"/>
                  <a:gd name="T15" fmla="*/ 20 h 91"/>
                  <a:gd name="T16" fmla="*/ 39 w 114"/>
                  <a:gd name="T17" fmla="*/ 13 h 91"/>
                  <a:gd name="T18" fmla="*/ 48 w 114"/>
                  <a:gd name="T19" fmla="*/ 6 h 91"/>
                  <a:gd name="T20" fmla="*/ 92 w 114"/>
                  <a:gd name="T21" fmla="*/ 10 h 91"/>
                  <a:gd name="T22" fmla="*/ 100 w 114"/>
                  <a:gd name="T23" fmla="*/ 17 h 91"/>
                  <a:gd name="T24" fmla="*/ 106 w 114"/>
                  <a:gd name="T25" fmla="*/ 27 h 91"/>
                  <a:gd name="T26" fmla="*/ 105 w 114"/>
                  <a:gd name="T27" fmla="*/ 4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12" y="47"/>
                      <a:pt x="114" y="56"/>
                      <a:pt x="112" y="64"/>
                    </a:cubicBezTo>
                    <a:cubicBezTo>
                      <a:pt x="110" y="71"/>
                      <a:pt x="104" y="79"/>
                      <a:pt x="94" y="84"/>
                    </a:cubicBezTo>
                    <a:cubicBezTo>
                      <a:pt x="82" y="90"/>
                      <a:pt x="69" y="91"/>
                      <a:pt x="56" y="90"/>
                    </a:cubicBezTo>
                    <a:cubicBezTo>
                      <a:pt x="47" y="89"/>
                      <a:pt x="38" y="88"/>
                      <a:pt x="31" y="85"/>
                    </a:cubicBezTo>
                    <a:cubicBezTo>
                      <a:pt x="24" y="83"/>
                      <a:pt x="18" y="79"/>
                      <a:pt x="14" y="74"/>
                    </a:cubicBezTo>
                    <a:cubicBezTo>
                      <a:pt x="10" y="69"/>
                      <a:pt x="8" y="63"/>
                      <a:pt x="7" y="55"/>
                    </a:cubicBezTo>
                    <a:cubicBezTo>
                      <a:pt x="0" y="41"/>
                      <a:pt x="5" y="28"/>
                      <a:pt x="15" y="20"/>
                    </a:cubicBezTo>
                    <a:cubicBezTo>
                      <a:pt x="22" y="15"/>
                      <a:pt x="31" y="12"/>
                      <a:pt x="39" y="13"/>
                    </a:cubicBezTo>
                    <a:cubicBezTo>
                      <a:pt x="41" y="11"/>
                      <a:pt x="44" y="8"/>
                      <a:pt x="48" y="6"/>
                    </a:cubicBezTo>
                    <a:cubicBezTo>
                      <a:pt x="60" y="1"/>
                      <a:pt x="77" y="0"/>
                      <a:pt x="92" y="10"/>
                    </a:cubicBezTo>
                    <a:cubicBezTo>
                      <a:pt x="94" y="12"/>
                      <a:pt x="97" y="14"/>
                      <a:pt x="100" y="17"/>
                    </a:cubicBezTo>
                    <a:cubicBezTo>
                      <a:pt x="103" y="20"/>
                      <a:pt x="105" y="23"/>
                      <a:pt x="106" y="27"/>
                    </a:cubicBezTo>
                    <a:cubicBezTo>
                      <a:pt x="107" y="31"/>
                      <a:pt x="107" y="36"/>
                      <a:pt x="105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accent2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3" name="Freeform 69"/>
              <p:cNvSpPr>
                <a:spLocks noEditPoints="1"/>
              </p:cNvSpPr>
              <p:nvPr/>
            </p:nvSpPr>
            <p:spPr bwMode="ltGray">
              <a:xfrm flipH="1">
                <a:off x="4380108" y="5105400"/>
                <a:ext cx="966818" cy="772734"/>
              </a:xfrm>
              <a:custGeom>
                <a:avLst/>
                <a:gdLst>
                  <a:gd name="T0" fmla="*/ 105 w 114"/>
                  <a:gd name="T1" fmla="*/ 41 h 91"/>
                  <a:gd name="T2" fmla="*/ 106 w 114"/>
                  <a:gd name="T3" fmla="*/ 27 h 91"/>
                  <a:gd name="T4" fmla="*/ 100 w 114"/>
                  <a:gd name="T5" fmla="*/ 17 h 91"/>
                  <a:gd name="T6" fmla="*/ 92 w 114"/>
                  <a:gd name="T7" fmla="*/ 10 h 91"/>
                  <a:gd name="T8" fmla="*/ 48 w 114"/>
                  <a:gd name="T9" fmla="*/ 6 h 91"/>
                  <a:gd name="T10" fmla="*/ 41 w 114"/>
                  <a:gd name="T11" fmla="*/ 11 h 91"/>
                  <a:gd name="T12" fmla="*/ 88 w 114"/>
                  <a:gd name="T13" fmla="*/ 21 h 91"/>
                  <a:gd name="T14" fmla="*/ 97 w 114"/>
                  <a:gd name="T15" fmla="*/ 41 h 91"/>
                  <a:gd name="T16" fmla="*/ 97 w 114"/>
                  <a:gd name="T17" fmla="*/ 41 h 91"/>
                  <a:gd name="T18" fmla="*/ 97 w 114"/>
                  <a:gd name="T19" fmla="*/ 41 h 91"/>
                  <a:gd name="T20" fmla="*/ 58 w 114"/>
                  <a:gd name="T21" fmla="*/ 64 h 91"/>
                  <a:gd name="T22" fmla="*/ 27 w 114"/>
                  <a:gd name="T23" fmla="*/ 45 h 91"/>
                  <a:gd name="T24" fmla="*/ 31 w 114"/>
                  <a:gd name="T25" fmla="*/ 29 h 91"/>
                  <a:gd name="T26" fmla="*/ 70 w 114"/>
                  <a:gd name="T27" fmla="*/ 20 h 91"/>
                  <a:gd name="T28" fmla="*/ 77 w 114"/>
                  <a:gd name="T29" fmla="*/ 29 h 91"/>
                  <a:gd name="T30" fmla="*/ 73 w 114"/>
                  <a:gd name="T31" fmla="*/ 35 h 91"/>
                  <a:gd name="T32" fmla="*/ 70 w 114"/>
                  <a:gd name="T33" fmla="*/ 37 h 91"/>
                  <a:gd name="T34" fmla="*/ 69 w 114"/>
                  <a:gd name="T35" fmla="*/ 37 h 91"/>
                  <a:gd name="T36" fmla="*/ 42 w 114"/>
                  <a:gd name="T37" fmla="*/ 36 h 91"/>
                  <a:gd name="T38" fmla="*/ 41 w 114"/>
                  <a:gd name="T39" fmla="*/ 36 h 91"/>
                  <a:gd name="T40" fmla="*/ 41 w 114"/>
                  <a:gd name="T41" fmla="*/ 34 h 91"/>
                  <a:gd name="T42" fmla="*/ 44 w 114"/>
                  <a:gd name="T43" fmla="*/ 28 h 91"/>
                  <a:gd name="T44" fmla="*/ 57 w 114"/>
                  <a:gd name="T45" fmla="*/ 24 h 91"/>
                  <a:gd name="T46" fmla="*/ 69 w 114"/>
                  <a:gd name="T47" fmla="*/ 33 h 91"/>
                  <a:gd name="T48" fmla="*/ 72 w 114"/>
                  <a:gd name="T49" fmla="*/ 32 h 91"/>
                  <a:gd name="T50" fmla="*/ 75 w 114"/>
                  <a:gd name="T51" fmla="*/ 28 h 91"/>
                  <a:gd name="T52" fmla="*/ 69 w 114"/>
                  <a:gd name="T53" fmla="*/ 22 h 91"/>
                  <a:gd name="T54" fmla="*/ 32 w 114"/>
                  <a:gd name="T55" fmla="*/ 30 h 91"/>
                  <a:gd name="T56" fmla="*/ 30 w 114"/>
                  <a:gd name="T57" fmla="*/ 44 h 91"/>
                  <a:gd name="T58" fmla="*/ 58 w 114"/>
                  <a:gd name="T59" fmla="*/ 59 h 91"/>
                  <a:gd name="T60" fmla="*/ 95 w 114"/>
                  <a:gd name="T61" fmla="*/ 41 h 91"/>
                  <a:gd name="T62" fmla="*/ 86 w 114"/>
                  <a:gd name="T63" fmla="*/ 24 h 91"/>
                  <a:gd name="T64" fmla="*/ 39 w 114"/>
                  <a:gd name="T65" fmla="*/ 13 h 91"/>
                  <a:gd name="T66" fmla="*/ 40 w 114"/>
                  <a:gd name="T67" fmla="*/ 13 h 91"/>
                  <a:gd name="T68" fmla="*/ 39 w 114"/>
                  <a:gd name="T69" fmla="*/ 13 h 91"/>
                  <a:gd name="T70" fmla="*/ 15 w 114"/>
                  <a:gd name="T71" fmla="*/ 20 h 91"/>
                  <a:gd name="T72" fmla="*/ 7 w 114"/>
                  <a:gd name="T73" fmla="*/ 55 h 91"/>
                  <a:gd name="T74" fmla="*/ 14 w 114"/>
                  <a:gd name="T75" fmla="*/ 74 h 91"/>
                  <a:gd name="T76" fmla="*/ 31 w 114"/>
                  <a:gd name="T77" fmla="*/ 85 h 91"/>
                  <a:gd name="T78" fmla="*/ 56 w 114"/>
                  <a:gd name="T79" fmla="*/ 90 h 91"/>
                  <a:gd name="T80" fmla="*/ 94 w 114"/>
                  <a:gd name="T81" fmla="*/ 84 h 91"/>
                  <a:gd name="T82" fmla="*/ 112 w 114"/>
                  <a:gd name="T83" fmla="*/ 64 h 91"/>
                  <a:gd name="T84" fmla="*/ 105 w 114"/>
                  <a:gd name="T85" fmla="*/ 41 h 91"/>
                  <a:gd name="T86" fmla="*/ 40 w 114"/>
                  <a:gd name="T87" fmla="*/ 12 h 91"/>
                  <a:gd name="T88" fmla="*/ 41 w 114"/>
                  <a:gd name="T89" fmla="*/ 11 h 91"/>
                  <a:gd name="T90" fmla="*/ 41 w 114"/>
                  <a:gd name="T91" fmla="*/ 11 h 91"/>
                  <a:gd name="T92" fmla="*/ 40 w 114"/>
                  <a:gd name="T93" fmla="*/ 12 h 91"/>
                  <a:gd name="T94" fmla="*/ 57 w 114"/>
                  <a:gd name="T95" fmla="*/ 27 h 91"/>
                  <a:gd name="T96" fmla="*/ 47 w 114"/>
                  <a:gd name="T97" fmla="*/ 29 h 91"/>
                  <a:gd name="T98" fmla="*/ 44 w 114"/>
                  <a:gd name="T99" fmla="*/ 34 h 91"/>
                  <a:gd name="T100" fmla="*/ 68 w 114"/>
                  <a:gd name="T101" fmla="*/ 34 h 91"/>
                  <a:gd name="T102" fmla="*/ 57 w 114"/>
                  <a:gd name="T103" fmla="*/ 2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07" y="36"/>
                      <a:pt x="107" y="31"/>
                      <a:pt x="106" y="27"/>
                    </a:cubicBezTo>
                    <a:cubicBezTo>
                      <a:pt x="105" y="23"/>
                      <a:pt x="103" y="20"/>
                      <a:pt x="100" y="17"/>
                    </a:cubicBezTo>
                    <a:cubicBezTo>
                      <a:pt x="97" y="14"/>
                      <a:pt x="94" y="12"/>
                      <a:pt x="92" y="10"/>
                    </a:cubicBezTo>
                    <a:cubicBezTo>
                      <a:pt x="77" y="0"/>
                      <a:pt x="60" y="1"/>
                      <a:pt x="48" y="6"/>
                    </a:cubicBezTo>
                    <a:cubicBezTo>
                      <a:pt x="45" y="8"/>
                      <a:pt x="43" y="9"/>
                      <a:pt x="41" y="11"/>
                    </a:cubicBezTo>
                    <a:cubicBezTo>
                      <a:pt x="67" y="8"/>
                      <a:pt x="81" y="16"/>
                      <a:pt x="88" y="21"/>
                    </a:cubicBezTo>
                    <a:cubicBezTo>
                      <a:pt x="94" y="26"/>
                      <a:pt x="97" y="34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5" y="54"/>
                      <a:pt x="83" y="68"/>
                      <a:pt x="58" y="64"/>
                    </a:cubicBezTo>
                    <a:cubicBezTo>
                      <a:pt x="47" y="62"/>
                      <a:pt x="32" y="58"/>
                      <a:pt x="27" y="45"/>
                    </a:cubicBezTo>
                    <a:cubicBezTo>
                      <a:pt x="25" y="40"/>
                      <a:pt x="27" y="35"/>
                      <a:pt x="31" y="29"/>
                    </a:cubicBezTo>
                    <a:cubicBezTo>
                      <a:pt x="39" y="17"/>
                      <a:pt x="60" y="16"/>
                      <a:pt x="70" y="20"/>
                    </a:cubicBezTo>
                    <a:cubicBezTo>
                      <a:pt x="75" y="22"/>
                      <a:pt x="77" y="25"/>
                      <a:pt x="77" y="29"/>
                    </a:cubicBezTo>
                    <a:cubicBezTo>
                      <a:pt x="76" y="31"/>
                      <a:pt x="75" y="34"/>
                      <a:pt x="73" y="35"/>
                    </a:cubicBezTo>
                    <a:cubicBezTo>
                      <a:pt x="72" y="36"/>
                      <a:pt x="71" y="36"/>
                      <a:pt x="70" y="37"/>
                    </a:cubicBezTo>
                    <a:cubicBezTo>
                      <a:pt x="70" y="37"/>
                      <a:pt x="69" y="37"/>
                      <a:pt x="69" y="37"/>
                    </a:cubicBezTo>
                    <a:cubicBezTo>
                      <a:pt x="59" y="39"/>
                      <a:pt x="43" y="36"/>
                      <a:pt x="42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1"/>
                      <a:pt x="44" y="28"/>
                    </a:cubicBezTo>
                    <a:cubicBezTo>
                      <a:pt x="47" y="25"/>
                      <a:pt x="51" y="24"/>
                      <a:pt x="57" y="24"/>
                    </a:cubicBezTo>
                    <a:cubicBezTo>
                      <a:pt x="64" y="25"/>
                      <a:pt x="68" y="31"/>
                      <a:pt x="69" y="33"/>
                    </a:cubicBezTo>
                    <a:cubicBezTo>
                      <a:pt x="70" y="33"/>
                      <a:pt x="71" y="33"/>
                      <a:pt x="72" y="32"/>
                    </a:cubicBezTo>
                    <a:cubicBezTo>
                      <a:pt x="74" y="31"/>
                      <a:pt x="74" y="30"/>
                      <a:pt x="75" y="28"/>
                    </a:cubicBezTo>
                    <a:cubicBezTo>
                      <a:pt x="75" y="25"/>
                      <a:pt x="72" y="23"/>
                      <a:pt x="69" y="22"/>
                    </a:cubicBezTo>
                    <a:cubicBezTo>
                      <a:pt x="60" y="18"/>
                      <a:pt x="40" y="19"/>
                      <a:pt x="32" y="30"/>
                    </a:cubicBezTo>
                    <a:cubicBezTo>
                      <a:pt x="29" y="35"/>
                      <a:pt x="28" y="40"/>
                      <a:pt x="30" y="44"/>
                    </a:cubicBezTo>
                    <a:cubicBezTo>
                      <a:pt x="34" y="52"/>
                      <a:pt x="46" y="57"/>
                      <a:pt x="58" y="59"/>
                    </a:cubicBezTo>
                    <a:cubicBezTo>
                      <a:pt x="86" y="63"/>
                      <a:pt x="93" y="50"/>
                      <a:pt x="95" y="41"/>
                    </a:cubicBezTo>
                    <a:cubicBezTo>
                      <a:pt x="94" y="35"/>
                      <a:pt x="92" y="28"/>
                      <a:pt x="86" y="24"/>
                    </a:cubicBezTo>
                    <a:cubicBezTo>
                      <a:pt x="79" y="18"/>
                      <a:pt x="65" y="10"/>
                      <a:pt x="39" y="13"/>
                    </a:cubicBezTo>
                    <a:cubicBezTo>
                      <a:pt x="39" y="14"/>
                      <a:pt x="39" y="13"/>
                      <a:pt x="40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1" y="12"/>
                      <a:pt x="22" y="15"/>
                      <a:pt x="15" y="20"/>
                    </a:cubicBezTo>
                    <a:cubicBezTo>
                      <a:pt x="5" y="28"/>
                      <a:pt x="0" y="41"/>
                      <a:pt x="7" y="55"/>
                    </a:cubicBezTo>
                    <a:cubicBezTo>
                      <a:pt x="8" y="63"/>
                      <a:pt x="10" y="69"/>
                      <a:pt x="14" y="74"/>
                    </a:cubicBezTo>
                    <a:cubicBezTo>
                      <a:pt x="18" y="79"/>
                      <a:pt x="24" y="83"/>
                      <a:pt x="31" y="85"/>
                    </a:cubicBezTo>
                    <a:cubicBezTo>
                      <a:pt x="38" y="88"/>
                      <a:pt x="47" y="89"/>
                      <a:pt x="56" y="90"/>
                    </a:cubicBezTo>
                    <a:cubicBezTo>
                      <a:pt x="69" y="91"/>
                      <a:pt x="82" y="90"/>
                      <a:pt x="94" y="84"/>
                    </a:cubicBezTo>
                    <a:cubicBezTo>
                      <a:pt x="104" y="79"/>
                      <a:pt x="110" y="71"/>
                      <a:pt x="112" y="64"/>
                    </a:cubicBezTo>
                    <a:cubicBezTo>
                      <a:pt x="114" y="56"/>
                      <a:pt x="112" y="47"/>
                      <a:pt x="105" y="41"/>
                    </a:cubicBezTo>
                    <a:close/>
                    <a:moveTo>
                      <a:pt x="40" y="12"/>
                    </a:moveTo>
                    <a:cubicBezTo>
                      <a:pt x="41" y="12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2"/>
                      <a:pt x="40" y="12"/>
                    </a:cubicBezTo>
                    <a:close/>
                    <a:moveTo>
                      <a:pt x="57" y="27"/>
                    </a:moveTo>
                    <a:cubicBezTo>
                      <a:pt x="51" y="26"/>
                      <a:pt x="49" y="27"/>
                      <a:pt x="47" y="29"/>
                    </a:cubicBezTo>
                    <a:cubicBezTo>
                      <a:pt x="45" y="30"/>
                      <a:pt x="45" y="33"/>
                      <a:pt x="44" y="34"/>
                    </a:cubicBezTo>
                    <a:cubicBezTo>
                      <a:pt x="48" y="34"/>
                      <a:pt x="59" y="36"/>
                      <a:pt x="68" y="34"/>
                    </a:cubicBezTo>
                    <a:cubicBezTo>
                      <a:pt x="66" y="32"/>
                      <a:pt x="62" y="27"/>
                      <a:pt x="57" y="2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60000"/>
                      <a:lumOff val="40000"/>
                      <a:alpha val="90000"/>
                    </a:schemeClr>
                  </a:gs>
                  <a:gs pos="85000">
                    <a:schemeClr val="accent2">
                      <a:lumMod val="75000"/>
                    </a:schemeClr>
                  </a:gs>
                  <a:gs pos="40000">
                    <a:schemeClr val="accent2">
                      <a:alpha val="9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162" name="Group 2286"/>
            <p:cNvGrpSpPr/>
            <p:nvPr/>
          </p:nvGrpSpPr>
          <p:grpSpPr bwMode="ltGray">
            <a:xfrm flipH="1">
              <a:off x="5155994" y="622619"/>
              <a:ext cx="190867" cy="152552"/>
              <a:chOff x="4380108" y="5105400"/>
              <a:chExt cx="966818" cy="772734"/>
            </a:xfrm>
          </p:grpSpPr>
          <p:sp>
            <p:nvSpPr>
              <p:cNvPr id="2288" name="Freeform 68"/>
              <p:cNvSpPr>
                <a:spLocks/>
              </p:cNvSpPr>
              <p:nvPr/>
            </p:nvSpPr>
            <p:spPr bwMode="ltGray">
              <a:xfrm flipH="1">
                <a:off x="4380108" y="5105400"/>
                <a:ext cx="966818" cy="772734"/>
              </a:xfrm>
              <a:custGeom>
                <a:avLst/>
                <a:gdLst>
                  <a:gd name="T0" fmla="*/ 105 w 114"/>
                  <a:gd name="T1" fmla="*/ 41 h 91"/>
                  <a:gd name="T2" fmla="*/ 112 w 114"/>
                  <a:gd name="T3" fmla="*/ 64 h 91"/>
                  <a:gd name="T4" fmla="*/ 94 w 114"/>
                  <a:gd name="T5" fmla="*/ 84 h 91"/>
                  <a:gd name="T6" fmla="*/ 56 w 114"/>
                  <a:gd name="T7" fmla="*/ 90 h 91"/>
                  <a:gd name="T8" fmla="*/ 31 w 114"/>
                  <a:gd name="T9" fmla="*/ 85 h 91"/>
                  <a:gd name="T10" fmla="*/ 14 w 114"/>
                  <a:gd name="T11" fmla="*/ 74 h 91"/>
                  <a:gd name="T12" fmla="*/ 7 w 114"/>
                  <a:gd name="T13" fmla="*/ 55 h 91"/>
                  <a:gd name="T14" fmla="*/ 15 w 114"/>
                  <a:gd name="T15" fmla="*/ 20 h 91"/>
                  <a:gd name="T16" fmla="*/ 39 w 114"/>
                  <a:gd name="T17" fmla="*/ 13 h 91"/>
                  <a:gd name="T18" fmla="*/ 48 w 114"/>
                  <a:gd name="T19" fmla="*/ 6 h 91"/>
                  <a:gd name="T20" fmla="*/ 92 w 114"/>
                  <a:gd name="T21" fmla="*/ 10 h 91"/>
                  <a:gd name="T22" fmla="*/ 100 w 114"/>
                  <a:gd name="T23" fmla="*/ 17 h 91"/>
                  <a:gd name="T24" fmla="*/ 106 w 114"/>
                  <a:gd name="T25" fmla="*/ 27 h 91"/>
                  <a:gd name="T26" fmla="*/ 105 w 114"/>
                  <a:gd name="T27" fmla="*/ 4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12" y="47"/>
                      <a:pt x="114" y="56"/>
                      <a:pt x="112" y="64"/>
                    </a:cubicBezTo>
                    <a:cubicBezTo>
                      <a:pt x="110" y="71"/>
                      <a:pt x="104" y="79"/>
                      <a:pt x="94" y="84"/>
                    </a:cubicBezTo>
                    <a:cubicBezTo>
                      <a:pt x="82" y="90"/>
                      <a:pt x="69" y="91"/>
                      <a:pt x="56" y="90"/>
                    </a:cubicBezTo>
                    <a:cubicBezTo>
                      <a:pt x="47" y="89"/>
                      <a:pt x="38" y="88"/>
                      <a:pt x="31" y="85"/>
                    </a:cubicBezTo>
                    <a:cubicBezTo>
                      <a:pt x="24" y="83"/>
                      <a:pt x="18" y="79"/>
                      <a:pt x="14" y="74"/>
                    </a:cubicBezTo>
                    <a:cubicBezTo>
                      <a:pt x="10" y="69"/>
                      <a:pt x="8" y="63"/>
                      <a:pt x="7" y="55"/>
                    </a:cubicBezTo>
                    <a:cubicBezTo>
                      <a:pt x="0" y="41"/>
                      <a:pt x="5" y="28"/>
                      <a:pt x="15" y="20"/>
                    </a:cubicBezTo>
                    <a:cubicBezTo>
                      <a:pt x="22" y="15"/>
                      <a:pt x="31" y="12"/>
                      <a:pt x="39" y="13"/>
                    </a:cubicBezTo>
                    <a:cubicBezTo>
                      <a:pt x="41" y="11"/>
                      <a:pt x="44" y="8"/>
                      <a:pt x="48" y="6"/>
                    </a:cubicBezTo>
                    <a:cubicBezTo>
                      <a:pt x="60" y="1"/>
                      <a:pt x="77" y="0"/>
                      <a:pt x="92" y="10"/>
                    </a:cubicBezTo>
                    <a:cubicBezTo>
                      <a:pt x="94" y="12"/>
                      <a:pt x="97" y="14"/>
                      <a:pt x="100" y="17"/>
                    </a:cubicBezTo>
                    <a:cubicBezTo>
                      <a:pt x="103" y="20"/>
                      <a:pt x="105" y="23"/>
                      <a:pt x="106" y="27"/>
                    </a:cubicBezTo>
                    <a:cubicBezTo>
                      <a:pt x="107" y="31"/>
                      <a:pt x="107" y="36"/>
                      <a:pt x="105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accent2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9" name="Freeform 69"/>
              <p:cNvSpPr>
                <a:spLocks noEditPoints="1"/>
              </p:cNvSpPr>
              <p:nvPr/>
            </p:nvSpPr>
            <p:spPr bwMode="ltGray">
              <a:xfrm flipH="1">
                <a:off x="4380108" y="5105400"/>
                <a:ext cx="966818" cy="772734"/>
              </a:xfrm>
              <a:custGeom>
                <a:avLst/>
                <a:gdLst>
                  <a:gd name="T0" fmla="*/ 105 w 114"/>
                  <a:gd name="T1" fmla="*/ 41 h 91"/>
                  <a:gd name="T2" fmla="*/ 106 w 114"/>
                  <a:gd name="T3" fmla="*/ 27 h 91"/>
                  <a:gd name="T4" fmla="*/ 100 w 114"/>
                  <a:gd name="T5" fmla="*/ 17 h 91"/>
                  <a:gd name="T6" fmla="*/ 92 w 114"/>
                  <a:gd name="T7" fmla="*/ 10 h 91"/>
                  <a:gd name="T8" fmla="*/ 48 w 114"/>
                  <a:gd name="T9" fmla="*/ 6 h 91"/>
                  <a:gd name="T10" fmla="*/ 41 w 114"/>
                  <a:gd name="T11" fmla="*/ 11 h 91"/>
                  <a:gd name="T12" fmla="*/ 88 w 114"/>
                  <a:gd name="T13" fmla="*/ 21 h 91"/>
                  <a:gd name="T14" fmla="*/ 97 w 114"/>
                  <a:gd name="T15" fmla="*/ 41 h 91"/>
                  <a:gd name="T16" fmla="*/ 97 w 114"/>
                  <a:gd name="T17" fmla="*/ 41 h 91"/>
                  <a:gd name="T18" fmla="*/ 97 w 114"/>
                  <a:gd name="T19" fmla="*/ 41 h 91"/>
                  <a:gd name="T20" fmla="*/ 58 w 114"/>
                  <a:gd name="T21" fmla="*/ 64 h 91"/>
                  <a:gd name="T22" fmla="*/ 27 w 114"/>
                  <a:gd name="T23" fmla="*/ 45 h 91"/>
                  <a:gd name="T24" fmla="*/ 31 w 114"/>
                  <a:gd name="T25" fmla="*/ 29 h 91"/>
                  <a:gd name="T26" fmla="*/ 70 w 114"/>
                  <a:gd name="T27" fmla="*/ 20 h 91"/>
                  <a:gd name="T28" fmla="*/ 77 w 114"/>
                  <a:gd name="T29" fmla="*/ 29 h 91"/>
                  <a:gd name="T30" fmla="*/ 73 w 114"/>
                  <a:gd name="T31" fmla="*/ 35 h 91"/>
                  <a:gd name="T32" fmla="*/ 70 w 114"/>
                  <a:gd name="T33" fmla="*/ 37 h 91"/>
                  <a:gd name="T34" fmla="*/ 69 w 114"/>
                  <a:gd name="T35" fmla="*/ 37 h 91"/>
                  <a:gd name="T36" fmla="*/ 42 w 114"/>
                  <a:gd name="T37" fmla="*/ 36 h 91"/>
                  <a:gd name="T38" fmla="*/ 41 w 114"/>
                  <a:gd name="T39" fmla="*/ 36 h 91"/>
                  <a:gd name="T40" fmla="*/ 41 w 114"/>
                  <a:gd name="T41" fmla="*/ 34 h 91"/>
                  <a:gd name="T42" fmla="*/ 44 w 114"/>
                  <a:gd name="T43" fmla="*/ 28 h 91"/>
                  <a:gd name="T44" fmla="*/ 57 w 114"/>
                  <a:gd name="T45" fmla="*/ 24 h 91"/>
                  <a:gd name="T46" fmla="*/ 69 w 114"/>
                  <a:gd name="T47" fmla="*/ 33 h 91"/>
                  <a:gd name="T48" fmla="*/ 72 w 114"/>
                  <a:gd name="T49" fmla="*/ 32 h 91"/>
                  <a:gd name="T50" fmla="*/ 75 w 114"/>
                  <a:gd name="T51" fmla="*/ 28 h 91"/>
                  <a:gd name="T52" fmla="*/ 69 w 114"/>
                  <a:gd name="T53" fmla="*/ 22 h 91"/>
                  <a:gd name="T54" fmla="*/ 32 w 114"/>
                  <a:gd name="T55" fmla="*/ 30 h 91"/>
                  <a:gd name="T56" fmla="*/ 30 w 114"/>
                  <a:gd name="T57" fmla="*/ 44 h 91"/>
                  <a:gd name="T58" fmla="*/ 58 w 114"/>
                  <a:gd name="T59" fmla="*/ 59 h 91"/>
                  <a:gd name="T60" fmla="*/ 95 w 114"/>
                  <a:gd name="T61" fmla="*/ 41 h 91"/>
                  <a:gd name="T62" fmla="*/ 86 w 114"/>
                  <a:gd name="T63" fmla="*/ 24 h 91"/>
                  <a:gd name="T64" fmla="*/ 39 w 114"/>
                  <a:gd name="T65" fmla="*/ 13 h 91"/>
                  <a:gd name="T66" fmla="*/ 40 w 114"/>
                  <a:gd name="T67" fmla="*/ 13 h 91"/>
                  <a:gd name="T68" fmla="*/ 39 w 114"/>
                  <a:gd name="T69" fmla="*/ 13 h 91"/>
                  <a:gd name="T70" fmla="*/ 15 w 114"/>
                  <a:gd name="T71" fmla="*/ 20 h 91"/>
                  <a:gd name="T72" fmla="*/ 7 w 114"/>
                  <a:gd name="T73" fmla="*/ 55 h 91"/>
                  <a:gd name="T74" fmla="*/ 14 w 114"/>
                  <a:gd name="T75" fmla="*/ 74 h 91"/>
                  <a:gd name="T76" fmla="*/ 31 w 114"/>
                  <a:gd name="T77" fmla="*/ 85 h 91"/>
                  <a:gd name="T78" fmla="*/ 56 w 114"/>
                  <a:gd name="T79" fmla="*/ 90 h 91"/>
                  <a:gd name="T80" fmla="*/ 94 w 114"/>
                  <a:gd name="T81" fmla="*/ 84 h 91"/>
                  <a:gd name="T82" fmla="*/ 112 w 114"/>
                  <a:gd name="T83" fmla="*/ 64 h 91"/>
                  <a:gd name="T84" fmla="*/ 105 w 114"/>
                  <a:gd name="T85" fmla="*/ 41 h 91"/>
                  <a:gd name="T86" fmla="*/ 40 w 114"/>
                  <a:gd name="T87" fmla="*/ 12 h 91"/>
                  <a:gd name="T88" fmla="*/ 41 w 114"/>
                  <a:gd name="T89" fmla="*/ 11 h 91"/>
                  <a:gd name="T90" fmla="*/ 41 w 114"/>
                  <a:gd name="T91" fmla="*/ 11 h 91"/>
                  <a:gd name="T92" fmla="*/ 40 w 114"/>
                  <a:gd name="T93" fmla="*/ 12 h 91"/>
                  <a:gd name="T94" fmla="*/ 57 w 114"/>
                  <a:gd name="T95" fmla="*/ 27 h 91"/>
                  <a:gd name="T96" fmla="*/ 47 w 114"/>
                  <a:gd name="T97" fmla="*/ 29 h 91"/>
                  <a:gd name="T98" fmla="*/ 44 w 114"/>
                  <a:gd name="T99" fmla="*/ 34 h 91"/>
                  <a:gd name="T100" fmla="*/ 68 w 114"/>
                  <a:gd name="T101" fmla="*/ 34 h 91"/>
                  <a:gd name="T102" fmla="*/ 57 w 114"/>
                  <a:gd name="T103" fmla="*/ 2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07" y="36"/>
                      <a:pt x="107" y="31"/>
                      <a:pt x="106" y="27"/>
                    </a:cubicBezTo>
                    <a:cubicBezTo>
                      <a:pt x="105" y="23"/>
                      <a:pt x="103" y="20"/>
                      <a:pt x="100" y="17"/>
                    </a:cubicBezTo>
                    <a:cubicBezTo>
                      <a:pt x="97" y="14"/>
                      <a:pt x="94" y="12"/>
                      <a:pt x="92" y="10"/>
                    </a:cubicBezTo>
                    <a:cubicBezTo>
                      <a:pt x="77" y="0"/>
                      <a:pt x="60" y="1"/>
                      <a:pt x="48" y="6"/>
                    </a:cubicBezTo>
                    <a:cubicBezTo>
                      <a:pt x="45" y="8"/>
                      <a:pt x="43" y="9"/>
                      <a:pt x="41" y="11"/>
                    </a:cubicBezTo>
                    <a:cubicBezTo>
                      <a:pt x="67" y="8"/>
                      <a:pt x="81" y="16"/>
                      <a:pt x="88" y="21"/>
                    </a:cubicBezTo>
                    <a:cubicBezTo>
                      <a:pt x="94" y="26"/>
                      <a:pt x="97" y="34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5" y="54"/>
                      <a:pt x="83" y="68"/>
                      <a:pt x="58" y="64"/>
                    </a:cubicBezTo>
                    <a:cubicBezTo>
                      <a:pt x="47" y="62"/>
                      <a:pt x="32" y="58"/>
                      <a:pt x="27" y="45"/>
                    </a:cubicBezTo>
                    <a:cubicBezTo>
                      <a:pt x="25" y="40"/>
                      <a:pt x="27" y="35"/>
                      <a:pt x="31" y="29"/>
                    </a:cubicBezTo>
                    <a:cubicBezTo>
                      <a:pt x="39" y="17"/>
                      <a:pt x="60" y="16"/>
                      <a:pt x="70" y="20"/>
                    </a:cubicBezTo>
                    <a:cubicBezTo>
                      <a:pt x="75" y="22"/>
                      <a:pt x="77" y="25"/>
                      <a:pt x="77" y="29"/>
                    </a:cubicBezTo>
                    <a:cubicBezTo>
                      <a:pt x="76" y="31"/>
                      <a:pt x="75" y="34"/>
                      <a:pt x="73" y="35"/>
                    </a:cubicBezTo>
                    <a:cubicBezTo>
                      <a:pt x="72" y="36"/>
                      <a:pt x="71" y="36"/>
                      <a:pt x="70" y="37"/>
                    </a:cubicBezTo>
                    <a:cubicBezTo>
                      <a:pt x="70" y="37"/>
                      <a:pt x="69" y="37"/>
                      <a:pt x="69" y="37"/>
                    </a:cubicBezTo>
                    <a:cubicBezTo>
                      <a:pt x="59" y="39"/>
                      <a:pt x="43" y="36"/>
                      <a:pt x="42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1"/>
                      <a:pt x="44" y="28"/>
                    </a:cubicBezTo>
                    <a:cubicBezTo>
                      <a:pt x="47" y="25"/>
                      <a:pt x="51" y="24"/>
                      <a:pt x="57" y="24"/>
                    </a:cubicBezTo>
                    <a:cubicBezTo>
                      <a:pt x="64" y="25"/>
                      <a:pt x="68" y="31"/>
                      <a:pt x="69" y="33"/>
                    </a:cubicBezTo>
                    <a:cubicBezTo>
                      <a:pt x="70" y="33"/>
                      <a:pt x="71" y="33"/>
                      <a:pt x="72" y="32"/>
                    </a:cubicBezTo>
                    <a:cubicBezTo>
                      <a:pt x="74" y="31"/>
                      <a:pt x="74" y="30"/>
                      <a:pt x="75" y="28"/>
                    </a:cubicBezTo>
                    <a:cubicBezTo>
                      <a:pt x="75" y="25"/>
                      <a:pt x="72" y="23"/>
                      <a:pt x="69" y="22"/>
                    </a:cubicBezTo>
                    <a:cubicBezTo>
                      <a:pt x="60" y="18"/>
                      <a:pt x="40" y="19"/>
                      <a:pt x="32" y="30"/>
                    </a:cubicBezTo>
                    <a:cubicBezTo>
                      <a:pt x="29" y="35"/>
                      <a:pt x="28" y="40"/>
                      <a:pt x="30" y="44"/>
                    </a:cubicBezTo>
                    <a:cubicBezTo>
                      <a:pt x="34" y="52"/>
                      <a:pt x="46" y="57"/>
                      <a:pt x="58" y="59"/>
                    </a:cubicBezTo>
                    <a:cubicBezTo>
                      <a:pt x="86" y="63"/>
                      <a:pt x="93" y="50"/>
                      <a:pt x="95" y="41"/>
                    </a:cubicBezTo>
                    <a:cubicBezTo>
                      <a:pt x="94" y="35"/>
                      <a:pt x="92" y="28"/>
                      <a:pt x="86" y="24"/>
                    </a:cubicBezTo>
                    <a:cubicBezTo>
                      <a:pt x="79" y="18"/>
                      <a:pt x="65" y="10"/>
                      <a:pt x="39" y="13"/>
                    </a:cubicBezTo>
                    <a:cubicBezTo>
                      <a:pt x="39" y="14"/>
                      <a:pt x="39" y="13"/>
                      <a:pt x="40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1" y="12"/>
                      <a:pt x="22" y="15"/>
                      <a:pt x="15" y="20"/>
                    </a:cubicBezTo>
                    <a:cubicBezTo>
                      <a:pt x="5" y="28"/>
                      <a:pt x="0" y="41"/>
                      <a:pt x="7" y="55"/>
                    </a:cubicBezTo>
                    <a:cubicBezTo>
                      <a:pt x="8" y="63"/>
                      <a:pt x="10" y="69"/>
                      <a:pt x="14" y="74"/>
                    </a:cubicBezTo>
                    <a:cubicBezTo>
                      <a:pt x="18" y="79"/>
                      <a:pt x="24" y="83"/>
                      <a:pt x="31" y="85"/>
                    </a:cubicBezTo>
                    <a:cubicBezTo>
                      <a:pt x="38" y="88"/>
                      <a:pt x="47" y="89"/>
                      <a:pt x="56" y="90"/>
                    </a:cubicBezTo>
                    <a:cubicBezTo>
                      <a:pt x="69" y="91"/>
                      <a:pt x="82" y="90"/>
                      <a:pt x="94" y="84"/>
                    </a:cubicBezTo>
                    <a:cubicBezTo>
                      <a:pt x="104" y="79"/>
                      <a:pt x="110" y="71"/>
                      <a:pt x="112" y="64"/>
                    </a:cubicBezTo>
                    <a:cubicBezTo>
                      <a:pt x="114" y="56"/>
                      <a:pt x="112" y="47"/>
                      <a:pt x="105" y="41"/>
                    </a:cubicBezTo>
                    <a:close/>
                    <a:moveTo>
                      <a:pt x="40" y="12"/>
                    </a:moveTo>
                    <a:cubicBezTo>
                      <a:pt x="41" y="12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2"/>
                      <a:pt x="40" y="12"/>
                    </a:cubicBezTo>
                    <a:close/>
                    <a:moveTo>
                      <a:pt x="57" y="27"/>
                    </a:moveTo>
                    <a:cubicBezTo>
                      <a:pt x="51" y="26"/>
                      <a:pt x="49" y="27"/>
                      <a:pt x="47" y="29"/>
                    </a:cubicBezTo>
                    <a:cubicBezTo>
                      <a:pt x="45" y="30"/>
                      <a:pt x="45" y="33"/>
                      <a:pt x="44" y="34"/>
                    </a:cubicBezTo>
                    <a:cubicBezTo>
                      <a:pt x="48" y="34"/>
                      <a:pt x="59" y="36"/>
                      <a:pt x="68" y="34"/>
                    </a:cubicBezTo>
                    <a:cubicBezTo>
                      <a:pt x="66" y="32"/>
                      <a:pt x="62" y="27"/>
                      <a:pt x="57" y="2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60000"/>
                      <a:lumOff val="40000"/>
                      <a:alpha val="90000"/>
                    </a:schemeClr>
                  </a:gs>
                  <a:gs pos="85000">
                    <a:schemeClr val="accent2">
                      <a:lumMod val="75000"/>
                    </a:schemeClr>
                  </a:gs>
                  <a:gs pos="40000">
                    <a:schemeClr val="accent2">
                      <a:alpha val="9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163" name="Group 2283"/>
            <p:cNvGrpSpPr/>
            <p:nvPr/>
          </p:nvGrpSpPr>
          <p:grpSpPr bwMode="ltGray">
            <a:xfrm>
              <a:off x="5299098" y="477684"/>
              <a:ext cx="336130" cy="268654"/>
              <a:chOff x="4380108" y="5105400"/>
              <a:chExt cx="966818" cy="772734"/>
            </a:xfrm>
          </p:grpSpPr>
          <p:sp>
            <p:nvSpPr>
              <p:cNvPr id="2285" name="Freeform 68"/>
              <p:cNvSpPr>
                <a:spLocks/>
              </p:cNvSpPr>
              <p:nvPr/>
            </p:nvSpPr>
            <p:spPr bwMode="ltGray">
              <a:xfrm flipH="1">
                <a:off x="4380108" y="5105400"/>
                <a:ext cx="966818" cy="772734"/>
              </a:xfrm>
              <a:custGeom>
                <a:avLst/>
                <a:gdLst>
                  <a:gd name="T0" fmla="*/ 105 w 114"/>
                  <a:gd name="T1" fmla="*/ 41 h 91"/>
                  <a:gd name="T2" fmla="*/ 112 w 114"/>
                  <a:gd name="T3" fmla="*/ 64 h 91"/>
                  <a:gd name="T4" fmla="*/ 94 w 114"/>
                  <a:gd name="T5" fmla="*/ 84 h 91"/>
                  <a:gd name="T6" fmla="*/ 56 w 114"/>
                  <a:gd name="T7" fmla="*/ 90 h 91"/>
                  <a:gd name="T8" fmla="*/ 31 w 114"/>
                  <a:gd name="T9" fmla="*/ 85 h 91"/>
                  <a:gd name="T10" fmla="*/ 14 w 114"/>
                  <a:gd name="T11" fmla="*/ 74 h 91"/>
                  <a:gd name="T12" fmla="*/ 7 w 114"/>
                  <a:gd name="T13" fmla="*/ 55 h 91"/>
                  <a:gd name="T14" fmla="*/ 15 w 114"/>
                  <a:gd name="T15" fmla="*/ 20 h 91"/>
                  <a:gd name="T16" fmla="*/ 39 w 114"/>
                  <a:gd name="T17" fmla="*/ 13 h 91"/>
                  <a:gd name="T18" fmla="*/ 48 w 114"/>
                  <a:gd name="T19" fmla="*/ 6 h 91"/>
                  <a:gd name="T20" fmla="*/ 92 w 114"/>
                  <a:gd name="T21" fmla="*/ 10 h 91"/>
                  <a:gd name="T22" fmla="*/ 100 w 114"/>
                  <a:gd name="T23" fmla="*/ 17 h 91"/>
                  <a:gd name="T24" fmla="*/ 106 w 114"/>
                  <a:gd name="T25" fmla="*/ 27 h 91"/>
                  <a:gd name="T26" fmla="*/ 105 w 114"/>
                  <a:gd name="T27" fmla="*/ 4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12" y="47"/>
                      <a:pt x="114" y="56"/>
                      <a:pt x="112" y="64"/>
                    </a:cubicBezTo>
                    <a:cubicBezTo>
                      <a:pt x="110" y="71"/>
                      <a:pt x="104" y="79"/>
                      <a:pt x="94" y="84"/>
                    </a:cubicBezTo>
                    <a:cubicBezTo>
                      <a:pt x="82" y="90"/>
                      <a:pt x="69" y="91"/>
                      <a:pt x="56" y="90"/>
                    </a:cubicBezTo>
                    <a:cubicBezTo>
                      <a:pt x="47" y="89"/>
                      <a:pt x="38" y="88"/>
                      <a:pt x="31" y="85"/>
                    </a:cubicBezTo>
                    <a:cubicBezTo>
                      <a:pt x="24" y="83"/>
                      <a:pt x="18" y="79"/>
                      <a:pt x="14" y="74"/>
                    </a:cubicBezTo>
                    <a:cubicBezTo>
                      <a:pt x="10" y="69"/>
                      <a:pt x="8" y="63"/>
                      <a:pt x="7" y="55"/>
                    </a:cubicBezTo>
                    <a:cubicBezTo>
                      <a:pt x="0" y="41"/>
                      <a:pt x="5" y="28"/>
                      <a:pt x="15" y="20"/>
                    </a:cubicBezTo>
                    <a:cubicBezTo>
                      <a:pt x="22" y="15"/>
                      <a:pt x="31" y="12"/>
                      <a:pt x="39" y="13"/>
                    </a:cubicBezTo>
                    <a:cubicBezTo>
                      <a:pt x="41" y="11"/>
                      <a:pt x="44" y="8"/>
                      <a:pt x="48" y="6"/>
                    </a:cubicBezTo>
                    <a:cubicBezTo>
                      <a:pt x="60" y="1"/>
                      <a:pt x="77" y="0"/>
                      <a:pt x="92" y="10"/>
                    </a:cubicBezTo>
                    <a:cubicBezTo>
                      <a:pt x="94" y="12"/>
                      <a:pt x="97" y="14"/>
                      <a:pt x="100" y="17"/>
                    </a:cubicBezTo>
                    <a:cubicBezTo>
                      <a:pt x="103" y="20"/>
                      <a:pt x="105" y="23"/>
                      <a:pt x="106" y="27"/>
                    </a:cubicBezTo>
                    <a:cubicBezTo>
                      <a:pt x="107" y="31"/>
                      <a:pt x="107" y="36"/>
                      <a:pt x="105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accent2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6" name="Freeform 69"/>
              <p:cNvSpPr>
                <a:spLocks noEditPoints="1"/>
              </p:cNvSpPr>
              <p:nvPr/>
            </p:nvSpPr>
            <p:spPr bwMode="ltGray">
              <a:xfrm flipH="1">
                <a:off x="4380108" y="5105400"/>
                <a:ext cx="966818" cy="772734"/>
              </a:xfrm>
              <a:custGeom>
                <a:avLst/>
                <a:gdLst>
                  <a:gd name="T0" fmla="*/ 105 w 114"/>
                  <a:gd name="T1" fmla="*/ 41 h 91"/>
                  <a:gd name="T2" fmla="*/ 106 w 114"/>
                  <a:gd name="T3" fmla="*/ 27 h 91"/>
                  <a:gd name="T4" fmla="*/ 100 w 114"/>
                  <a:gd name="T5" fmla="*/ 17 h 91"/>
                  <a:gd name="T6" fmla="*/ 92 w 114"/>
                  <a:gd name="T7" fmla="*/ 10 h 91"/>
                  <a:gd name="T8" fmla="*/ 48 w 114"/>
                  <a:gd name="T9" fmla="*/ 6 h 91"/>
                  <a:gd name="T10" fmla="*/ 41 w 114"/>
                  <a:gd name="T11" fmla="*/ 11 h 91"/>
                  <a:gd name="T12" fmla="*/ 88 w 114"/>
                  <a:gd name="T13" fmla="*/ 21 h 91"/>
                  <a:gd name="T14" fmla="*/ 97 w 114"/>
                  <a:gd name="T15" fmla="*/ 41 h 91"/>
                  <a:gd name="T16" fmla="*/ 97 w 114"/>
                  <a:gd name="T17" fmla="*/ 41 h 91"/>
                  <a:gd name="T18" fmla="*/ 97 w 114"/>
                  <a:gd name="T19" fmla="*/ 41 h 91"/>
                  <a:gd name="T20" fmla="*/ 58 w 114"/>
                  <a:gd name="T21" fmla="*/ 64 h 91"/>
                  <a:gd name="T22" fmla="*/ 27 w 114"/>
                  <a:gd name="T23" fmla="*/ 45 h 91"/>
                  <a:gd name="T24" fmla="*/ 31 w 114"/>
                  <a:gd name="T25" fmla="*/ 29 h 91"/>
                  <a:gd name="T26" fmla="*/ 70 w 114"/>
                  <a:gd name="T27" fmla="*/ 20 h 91"/>
                  <a:gd name="T28" fmla="*/ 77 w 114"/>
                  <a:gd name="T29" fmla="*/ 29 h 91"/>
                  <a:gd name="T30" fmla="*/ 73 w 114"/>
                  <a:gd name="T31" fmla="*/ 35 h 91"/>
                  <a:gd name="T32" fmla="*/ 70 w 114"/>
                  <a:gd name="T33" fmla="*/ 37 h 91"/>
                  <a:gd name="T34" fmla="*/ 69 w 114"/>
                  <a:gd name="T35" fmla="*/ 37 h 91"/>
                  <a:gd name="T36" fmla="*/ 42 w 114"/>
                  <a:gd name="T37" fmla="*/ 36 h 91"/>
                  <a:gd name="T38" fmla="*/ 41 w 114"/>
                  <a:gd name="T39" fmla="*/ 36 h 91"/>
                  <a:gd name="T40" fmla="*/ 41 w 114"/>
                  <a:gd name="T41" fmla="*/ 34 h 91"/>
                  <a:gd name="T42" fmla="*/ 44 w 114"/>
                  <a:gd name="T43" fmla="*/ 28 h 91"/>
                  <a:gd name="T44" fmla="*/ 57 w 114"/>
                  <a:gd name="T45" fmla="*/ 24 h 91"/>
                  <a:gd name="T46" fmla="*/ 69 w 114"/>
                  <a:gd name="T47" fmla="*/ 33 h 91"/>
                  <a:gd name="T48" fmla="*/ 72 w 114"/>
                  <a:gd name="T49" fmla="*/ 32 h 91"/>
                  <a:gd name="T50" fmla="*/ 75 w 114"/>
                  <a:gd name="T51" fmla="*/ 28 h 91"/>
                  <a:gd name="T52" fmla="*/ 69 w 114"/>
                  <a:gd name="T53" fmla="*/ 22 h 91"/>
                  <a:gd name="T54" fmla="*/ 32 w 114"/>
                  <a:gd name="T55" fmla="*/ 30 h 91"/>
                  <a:gd name="T56" fmla="*/ 30 w 114"/>
                  <a:gd name="T57" fmla="*/ 44 h 91"/>
                  <a:gd name="T58" fmla="*/ 58 w 114"/>
                  <a:gd name="T59" fmla="*/ 59 h 91"/>
                  <a:gd name="T60" fmla="*/ 95 w 114"/>
                  <a:gd name="T61" fmla="*/ 41 h 91"/>
                  <a:gd name="T62" fmla="*/ 86 w 114"/>
                  <a:gd name="T63" fmla="*/ 24 h 91"/>
                  <a:gd name="T64" fmla="*/ 39 w 114"/>
                  <a:gd name="T65" fmla="*/ 13 h 91"/>
                  <a:gd name="T66" fmla="*/ 40 w 114"/>
                  <a:gd name="T67" fmla="*/ 13 h 91"/>
                  <a:gd name="T68" fmla="*/ 39 w 114"/>
                  <a:gd name="T69" fmla="*/ 13 h 91"/>
                  <a:gd name="T70" fmla="*/ 15 w 114"/>
                  <a:gd name="T71" fmla="*/ 20 h 91"/>
                  <a:gd name="T72" fmla="*/ 7 w 114"/>
                  <a:gd name="T73" fmla="*/ 55 h 91"/>
                  <a:gd name="T74" fmla="*/ 14 w 114"/>
                  <a:gd name="T75" fmla="*/ 74 h 91"/>
                  <a:gd name="T76" fmla="*/ 31 w 114"/>
                  <a:gd name="T77" fmla="*/ 85 h 91"/>
                  <a:gd name="T78" fmla="*/ 56 w 114"/>
                  <a:gd name="T79" fmla="*/ 90 h 91"/>
                  <a:gd name="T80" fmla="*/ 94 w 114"/>
                  <a:gd name="T81" fmla="*/ 84 h 91"/>
                  <a:gd name="T82" fmla="*/ 112 w 114"/>
                  <a:gd name="T83" fmla="*/ 64 h 91"/>
                  <a:gd name="T84" fmla="*/ 105 w 114"/>
                  <a:gd name="T85" fmla="*/ 41 h 91"/>
                  <a:gd name="T86" fmla="*/ 40 w 114"/>
                  <a:gd name="T87" fmla="*/ 12 h 91"/>
                  <a:gd name="T88" fmla="*/ 41 w 114"/>
                  <a:gd name="T89" fmla="*/ 11 h 91"/>
                  <a:gd name="T90" fmla="*/ 41 w 114"/>
                  <a:gd name="T91" fmla="*/ 11 h 91"/>
                  <a:gd name="T92" fmla="*/ 40 w 114"/>
                  <a:gd name="T93" fmla="*/ 12 h 91"/>
                  <a:gd name="T94" fmla="*/ 57 w 114"/>
                  <a:gd name="T95" fmla="*/ 27 h 91"/>
                  <a:gd name="T96" fmla="*/ 47 w 114"/>
                  <a:gd name="T97" fmla="*/ 29 h 91"/>
                  <a:gd name="T98" fmla="*/ 44 w 114"/>
                  <a:gd name="T99" fmla="*/ 34 h 91"/>
                  <a:gd name="T100" fmla="*/ 68 w 114"/>
                  <a:gd name="T101" fmla="*/ 34 h 91"/>
                  <a:gd name="T102" fmla="*/ 57 w 114"/>
                  <a:gd name="T103" fmla="*/ 2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07" y="36"/>
                      <a:pt x="107" y="31"/>
                      <a:pt x="106" y="27"/>
                    </a:cubicBezTo>
                    <a:cubicBezTo>
                      <a:pt x="105" y="23"/>
                      <a:pt x="103" y="20"/>
                      <a:pt x="100" y="17"/>
                    </a:cubicBezTo>
                    <a:cubicBezTo>
                      <a:pt x="97" y="14"/>
                      <a:pt x="94" y="12"/>
                      <a:pt x="92" y="10"/>
                    </a:cubicBezTo>
                    <a:cubicBezTo>
                      <a:pt x="77" y="0"/>
                      <a:pt x="60" y="1"/>
                      <a:pt x="48" y="6"/>
                    </a:cubicBezTo>
                    <a:cubicBezTo>
                      <a:pt x="45" y="8"/>
                      <a:pt x="43" y="9"/>
                      <a:pt x="41" y="11"/>
                    </a:cubicBezTo>
                    <a:cubicBezTo>
                      <a:pt x="67" y="8"/>
                      <a:pt x="81" y="16"/>
                      <a:pt x="88" y="21"/>
                    </a:cubicBezTo>
                    <a:cubicBezTo>
                      <a:pt x="94" y="26"/>
                      <a:pt x="97" y="34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5" y="54"/>
                      <a:pt x="83" y="68"/>
                      <a:pt x="58" y="64"/>
                    </a:cubicBezTo>
                    <a:cubicBezTo>
                      <a:pt x="47" y="62"/>
                      <a:pt x="32" y="58"/>
                      <a:pt x="27" y="45"/>
                    </a:cubicBezTo>
                    <a:cubicBezTo>
                      <a:pt x="25" y="40"/>
                      <a:pt x="27" y="35"/>
                      <a:pt x="31" y="29"/>
                    </a:cubicBezTo>
                    <a:cubicBezTo>
                      <a:pt x="39" y="17"/>
                      <a:pt x="60" y="16"/>
                      <a:pt x="70" y="20"/>
                    </a:cubicBezTo>
                    <a:cubicBezTo>
                      <a:pt x="75" y="22"/>
                      <a:pt x="77" y="25"/>
                      <a:pt x="77" y="29"/>
                    </a:cubicBezTo>
                    <a:cubicBezTo>
                      <a:pt x="76" y="31"/>
                      <a:pt x="75" y="34"/>
                      <a:pt x="73" y="35"/>
                    </a:cubicBezTo>
                    <a:cubicBezTo>
                      <a:pt x="72" y="36"/>
                      <a:pt x="71" y="36"/>
                      <a:pt x="70" y="37"/>
                    </a:cubicBezTo>
                    <a:cubicBezTo>
                      <a:pt x="70" y="37"/>
                      <a:pt x="69" y="37"/>
                      <a:pt x="69" y="37"/>
                    </a:cubicBezTo>
                    <a:cubicBezTo>
                      <a:pt x="59" y="39"/>
                      <a:pt x="43" y="36"/>
                      <a:pt x="42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1"/>
                      <a:pt x="44" y="28"/>
                    </a:cubicBezTo>
                    <a:cubicBezTo>
                      <a:pt x="47" y="25"/>
                      <a:pt x="51" y="24"/>
                      <a:pt x="57" y="24"/>
                    </a:cubicBezTo>
                    <a:cubicBezTo>
                      <a:pt x="64" y="25"/>
                      <a:pt x="68" y="31"/>
                      <a:pt x="69" y="33"/>
                    </a:cubicBezTo>
                    <a:cubicBezTo>
                      <a:pt x="70" y="33"/>
                      <a:pt x="71" y="33"/>
                      <a:pt x="72" y="32"/>
                    </a:cubicBezTo>
                    <a:cubicBezTo>
                      <a:pt x="74" y="31"/>
                      <a:pt x="74" y="30"/>
                      <a:pt x="75" y="28"/>
                    </a:cubicBezTo>
                    <a:cubicBezTo>
                      <a:pt x="75" y="25"/>
                      <a:pt x="72" y="23"/>
                      <a:pt x="69" y="22"/>
                    </a:cubicBezTo>
                    <a:cubicBezTo>
                      <a:pt x="60" y="18"/>
                      <a:pt x="40" y="19"/>
                      <a:pt x="32" y="30"/>
                    </a:cubicBezTo>
                    <a:cubicBezTo>
                      <a:pt x="29" y="35"/>
                      <a:pt x="28" y="40"/>
                      <a:pt x="30" y="44"/>
                    </a:cubicBezTo>
                    <a:cubicBezTo>
                      <a:pt x="34" y="52"/>
                      <a:pt x="46" y="57"/>
                      <a:pt x="58" y="59"/>
                    </a:cubicBezTo>
                    <a:cubicBezTo>
                      <a:pt x="86" y="63"/>
                      <a:pt x="93" y="50"/>
                      <a:pt x="95" y="41"/>
                    </a:cubicBezTo>
                    <a:cubicBezTo>
                      <a:pt x="94" y="35"/>
                      <a:pt x="92" y="28"/>
                      <a:pt x="86" y="24"/>
                    </a:cubicBezTo>
                    <a:cubicBezTo>
                      <a:pt x="79" y="18"/>
                      <a:pt x="65" y="10"/>
                      <a:pt x="39" y="13"/>
                    </a:cubicBezTo>
                    <a:cubicBezTo>
                      <a:pt x="39" y="14"/>
                      <a:pt x="39" y="13"/>
                      <a:pt x="40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1" y="12"/>
                      <a:pt x="22" y="15"/>
                      <a:pt x="15" y="20"/>
                    </a:cubicBezTo>
                    <a:cubicBezTo>
                      <a:pt x="5" y="28"/>
                      <a:pt x="0" y="41"/>
                      <a:pt x="7" y="55"/>
                    </a:cubicBezTo>
                    <a:cubicBezTo>
                      <a:pt x="8" y="63"/>
                      <a:pt x="10" y="69"/>
                      <a:pt x="14" y="74"/>
                    </a:cubicBezTo>
                    <a:cubicBezTo>
                      <a:pt x="18" y="79"/>
                      <a:pt x="24" y="83"/>
                      <a:pt x="31" y="85"/>
                    </a:cubicBezTo>
                    <a:cubicBezTo>
                      <a:pt x="38" y="88"/>
                      <a:pt x="47" y="89"/>
                      <a:pt x="56" y="90"/>
                    </a:cubicBezTo>
                    <a:cubicBezTo>
                      <a:pt x="69" y="91"/>
                      <a:pt x="82" y="90"/>
                      <a:pt x="94" y="84"/>
                    </a:cubicBezTo>
                    <a:cubicBezTo>
                      <a:pt x="104" y="79"/>
                      <a:pt x="110" y="71"/>
                      <a:pt x="112" y="64"/>
                    </a:cubicBezTo>
                    <a:cubicBezTo>
                      <a:pt x="114" y="56"/>
                      <a:pt x="112" y="47"/>
                      <a:pt x="105" y="41"/>
                    </a:cubicBezTo>
                    <a:close/>
                    <a:moveTo>
                      <a:pt x="40" y="12"/>
                    </a:moveTo>
                    <a:cubicBezTo>
                      <a:pt x="41" y="12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2"/>
                      <a:pt x="40" y="12"/>
                    </a:cubicBezTo>
                    <a:close/>
                    <a:moveTo>
                      <a:pt x="57" y="27"/>
                    </a:moveTo>
                    <a:cubicBezTo>
                      <a:pt x="51" y="26"/>
                      <a:pt x="49" y="27"/>
                      <a:pt x="47" y="29"/>
                    </a:cubicBezTo>
                    <a:cubicBezTo>
                      <a:pt x="45" y="30"/>
                      <a:pt x="45" y="33"/>
                      <a:pt x="44" y="34"/>
                    </a:cubicBezTo>
                    <a:cubicBezTo>
                      <a:pt x="48" y="34"/>
                      <a:pt x="59" y="36"/>
                      <a:pt x="68" y="34"/>
                    </a:cubicBezTo>
                    <a:cubicBezTo>
                      <a:pt x="66" y="32"/>
                      <a:pt x="62" y="27"/>
                      <a:pt x="57" y="2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60000"/>
                      <a:lumOff val="40000"/>
                      <a:alpha val="90000"/>
                    </a:schemeClr>
                  </a:gs>
                  <a:gs pos="85000">
                    <a:schemeClr val="accent2">
                      <a:lumMod val="75000"/>
                    </a:schemeClr>
                  </a:gs>
                  <a:gs pos="40000">
                    <a:schemeClr val="accent2">
                      <a:alpha val="9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164" name="Group 2213"/>
            <p:cNvGrpSpPr/>
            <p:nvPr/>
          </p:nvGrpSpPr>
          <p:grpSpPr bwMode="ltGray">
            <a:xfrm>
              <a:off x="5561825" y="520188"/>
              <a:ext cx="179204" cy="143230"/>
              <a:chOff x="1809631" y="5132355"/>
              <a:chExt cx="522230" cy="417395"/>
            </a:xfrm>
          </p:grpSpPr>
          <p:sp>
            <p:nvSpPr>
              <p:cNvPr id="2227" name="Freeform 68"/>
              <p:cNvSpPr>
                <a:spLocks/>
              </p:cNvSpPr>
              <p:nvPr/>
            </p:nvSpPr>
            <p:spPr bwMode="ltGray">
              <a:xfrm flipH="1">
                <a:off x="1809631" y="5132355"/>
                <a:ext cx="522230" cy="417395"/>
              </a:xfrm>
              <a:custGeom>
                <a:avLst/>
                <a:gdLst>
                  <a:gd name="T0" fmla="*/ 105 w 114"/>
                  <a:gd name="T1" fmla="*/ 41 h 91"/>
                  <a:gd name="T2" fmla="*/ 112 w 114"/>
                  <a:gd name="T3" fmla="*/ 64 h 91"/>
                  <a:gd name="T4" fmla="*/ 94 w 114"/>
                  <a:gd name="T5" fmla="*/ 84 h 91"/>
                  <a:gd name="T6" fmla="*/ 56 w 114"/>
                  <a:gd name="T7" fmla="*/ 90 h 91"/>
                  <a:gd name="T8" fmla="*/ 31 w 114"/>
                  <a:gd name="T9" fmla="*/ 85 h 91"/>
                  <a:gd name="T10" fmla="*/ 14 w 114"/>
                  <a:gd name="T11" fmla="*/ 74 h 91"/>
                  <a:gd name="T12" fmla="*/ 7 w 114"/>
                  <a:gd name="T13" fmla="*/ 55 h 91"/>
                  <a:gd name="T14" fmla="*/ 15 w 114"/>
                  <a:gd name="T15" fmla="*/ 20 h 91"/>
                  <a:gd name="T16" fmla="*/ 39 w 114"/>
                  <a:gd name="T17" fmla="*/ 13 h 91"/>
                  <a:gd name="T18" fmla="*/ 48 w 114"/>
                  <a:gd name="T19" fmla="*/ 6 h 91"/>
                  <a:gd name="T20" fmla="*/ 92 w 114"/>
                  <a:gd name="T21" fmla="*/ 10 h 91"/>
                  <a:gd name="T22" fmla="*/ 100 w 114"/>
                  <a:gd name="T23" fmla="*/ 17 h 91"/>
                  <a:gd name="T24" fmla="*/ 106 w 114"/>
                  <a:gd name="T25" fmla="*/ 27 h 91"/>
                  <a:gd name="T26" fmla="*/ 105 w 114"/>
                  <a:gd name="T27" fmla="*/ 4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12" y="47"/>
                      <a:pt x="114" y="56"/>
                      <a:pt x="112" y="64"/>
                    </a:cubicBezTo>
                    <a:cubicBezTo>
                      <a:pt x="110" y="71"/>
                      <a:pt x="104" y="79"/>
                      <a:pt x="94" y="84"/>
                    </a:cubicBezTo>
                    <a:cubicBezTo>
                      <a:pt x="82" y="90"/>
                      <a:pt x="69" y="91"/>
                      <a:pt x="56" y="90"/>
                    </a:cubicBezTo>
                    <a:cubicBezTo>
                      <a:pt x="47" y="89"/>
                      <a:pt x="38" y="88"/>
                      <a:pt x="31" y="85"/>
                    </a:cubicBezTo>
                    <a:cubicBezTo>
                      <a:pt x="24" y="83"/>
                      <a:pt x="18" y="79"/>
                      <a:pt x="14" y="74"/>
                    </a:cubicBezTo>
                    <a:cubicBezTo>
                      <a:pt x="10" y="69"/>
                      <a:pt x="8" y="63"/>
                      <a:pt x="7" y="55"/>
                    </a:cubicBezTo>
                    <a:cubicBezTo>
                      <a:pt x="0" y="41"/>
                      <a:pt x="5" y="28"/>
                      <a:pt x="15" y="20"/>
                    </a:cubicBezTo>
                    <a:cubicBezTo>
                      <a:pt x="22" y="15"/>
                      <a:pt x="31" y="12"/>
                      <a:pt x="39" y="13"/>
                    </a:cubicBezTo>
                    <a:cubicBezTo>
                      <a:pt x="41" y="11"/>
                      <a:pt x="44" y="8"/>
                      <a:pt x="48" y="6"/>
                    </a:cubicBezTo>
                    <a:cubicBezTo>
                      <a:pt x="60" y="1"/>
                      <a:pt x="77" y="0"/>
                      <a:pt x="92" y="10"/>
                    </a:cubicBezTo>
                    <a:cubicBezTo>
                      <a:pt x="94" y="12"/>
                      <a:pt x="97" y="14"/>
                      <a:pt x="100" y="17"/>
                    </a:cubicBezTo>
                    <a:cubicBezTo>
                      <a:pt x="103" y="20"/>
                      <a:pt x="105" y="23"/>
                      <a:pt x="106" y="27"/>
                    </a:cubicBezTo>
                    <a:cubicBezTo>
                      <a:pt x="107" y="31"/>
                      <a:pt x="107" y="36"/>
                      <a:pt x="105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accent2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8" name="Freeform 69"/>
              <p:cNvSpPr>
                <a:spLocks noEditPoints="1"/>
              </p:cNvSpPr>
              <p:nvPr/>
            </p:nvSpPr>
            <p:spPr bwMode="ltGray">
              <a:xfrm flipH="1">
                <a:off x="1809631" y="5132355"/>
                <a:ext cx="522230" cy="417395"/>
              </a:xfrm>
              <a:custGeom>
                <a:avLst/>
                <a:gdLst>
                  <a:gd name="T0" fmla="*/ 105 w 114"/>
                  <a:gd name="T1" fmla="*/ 41 h 91"/>
                  <a:gd name="T2" fmla="*/ 106 w 114"/>
                  <a:gd name="T3" fmla="*/ 27 h 91"/>
                  <a:gd name="T4" fmla="*/ 100 w 114"/>
                  <a:gd name="T5" fmla="*/ 17 h 91"/>
                  <a:gd name="T6" fmla="*/ 92 w 114"/>
                  <a:gd name="T7" fmla="*/ 10 h 91"/>
                  <a:gd name="T8" fmla="*/ 48 w 114"/>
                  <a:gd name="T9" fmla="*/ 6 h 91"/>
                  <a:gd name="T10" fmla="*/ 41 w 114"/>
                  <a:gd name="T11" fmla="*/ 11 h 91"/>
                  <a:gd name="T12" fmla="*/ 88 w 114"/>
                  <a:gd name="T13" fmla="*/ 21 h 91"/>
                  <a:gd name="T14" fmla="*/ 97 w 114"/>
                  <a:gd name="T15" fmla="*/ 41 h 91"/>
                  <a:gd name="T16" fmla="*/ 97 w 114"/>
                  <a:gd name="T17" fmla="*/ 41 h 91"/>
                  <a:gd name="T18" fmla="*/ 97 w 114"/>
                  <a:gd name="T19" fmla="*/ 41 h 91"/>
                  <a:gd name="T20" fmla="*/ 58 w 114"/>
                  <a:gd name="T21" fmla="*/ 64 h 91"/>
                  <a:gd name="T22" fmla="*/ 27 w 114"/>
                  <a:gd name="T23" fmla="*/ 45 h 91"/>
                  <a:gd name="T24" fmla="*/ 31 w 114"/>
                  <a:gd name="T25" fmla="*/ 29 h 91"/>
                  <a:gd name="T26" fmla="*/ 70 w 114"/>
                  <a:gd name="T27" fmla="*/ 20 h 91"/>
                  <a:gd name="T28" fmla="*/ 77 w 114"/>
                  <a:gd name="T29" fmla="*/ 29 h 91"/>
                  <a:gd name="T30" fmla="*/ 73 w 114"/>
                  <a:gd name="T31" fmla="*/ 35 h 91"/>
                  <a:gd name="T32" fmla="*/ 70 w 114"/>
                  <a:gd name="T33" fmla="*/ 37 h 91"/>
                  <a:gd name="T34" fmla="*/ 69 w 114"/>
                  <a:gd name="T35" fmla="*/ 37 h 91"/>
                  <a:gd name="T36" fmla="*/ 42 w 114"/>
                  <a:gd name="T37" fmla="*/ 36 h 91"/>
                  <a:gd name="T38" fmla="*/ 41 w 114"/>
                  <a:gd name="T39" fmla="*/ 36 h 91"/>
                  <a:gd name="T40" fmla="*/ 41 w 114"/>
                  <a:gd name="T41" fmla="*/ 34 h 91"/>
                  <a:gd name="T42" fmla="*/ 44 w 114"/>
                  <a:gd name="T43" fmla="*/ 28 h 91"/>
                  <a:gd name="T44" fmla="*/ 57 w 114"/>
                  <a:gd name="T45" fmla="*/ 24 h 91"/>
                  <a:gd name="T46" fmla="*/ 69 w 114"/>
                  <a:gd name="T47" fmla="*/ 33 h 91"/>
                  <a:gd name="T48" fmla="*/ 72 w 114"/>
                  <a:gd name="T49" fmla="*/ 32 h 91"/>
                  <a:gd name="T50" fmla="*/ 75 w 114"/>
                  <a:gd name="T51" fmla="*/ 28 h 91"/>
                  <a:gd name="T52" fmla="*/ 69 w 114"/>
                  <a:gd name="T53" fmla="*/ 22 h 91"/>
                  <a:gd name="T54" fmla="*/ 32 w 114"/>
                  <a:gd name="T55" fmla="*/ 30 h 91"/>
                  <a:gd name="T56" fmla="*/ 30 w 114"/>
                  <a:gd name="T57" fmla="*/ 44 h 91"/>
                  <a:gd name="T58" fmla="*/ 58 w 114"/>
                  <a:gd name="T59" fmla="*/ 59 h 91"/>
                  <a:gd name="T60" fmla="*/ 95 w 114"/>
                  <a:gd name="T61" fmla="*/ 41 h 91"/>
                  <a:gd name="T62" fmla="*/ 86 w 114"/>
                  <a:gd name="T63" fmla="*/ 24 h 91"/>
                  <a:gd name="T64" fmla="*/ 39 w 114"/>
                  <a:gd name="T65" fmla="*/ 13 h 91"/>
                  <a:gd name="T66" fmla="*/ 40 w 114"/>
                  <a:gd name="T67" fmla="*/ 13 h 91"/>
                  <a:gd name="T68" fmla="*/ 39 w 114"/>
                  <a:gd name="T69" fmla="*/ 13 h 91"/>
                  <a:gd name="T70" fmla="*/ 15 w 114"/>
                  <a:gd name="T71" fmla="*/ 20 h 91"/>
                  <a:gd name="T72" fmla="*/ 7 w 114"/>
                  <a:gd name="T73" fmla="*/ 55 h 91"/>
                  <a:gd name="T74" fmla="*/ 14 w 114"/>
                  <a:gd name="T75" fmla="*/ 74 h 91"/>
                  <a:gd name="T76" fmla="*/ 31 w 114"/>
                  <a:gd name="T77" fmla="*/ 85 h 91"/>
                  <a:gd name="T78" fmla="*/ 56 w 114"/>
                  <a:gd name="T79" fmla="*/ 90 h 91"/>
                  <a:gd name="T80" fmla="*/ 94 w 114"/>
                  <a:gd name="T81" fmla="*/ 84 h 91"/>
                  <a:gd name="T82" fmla="*/ 112 w 114"/>
                  <a:gd name="T83" fmla="*/ 64 h 91"/>
                  <a:gd name="T84" fmla="*/ 105 w 114"/>
                  <a:gd name="T85" fmla="*/ 41 h 91"/>
                  <a:gd name="T86" fmla="*/ 40 w 114"/>
                  <a:gd name="T87" fmla="*/ 12 h 91"/>
                  <a:gd name="T88" fmla="*/ 41 w 114"/>
                  <a:gd name="T89" fmla="*/ 11 h 91"/>
                  <a:gd name="T90" fmla="*/ 41 w 114"/>
                  <a:gd name="T91" fmla="*/ 11 h 91"/>
                  <a:gd name="T92" fmla="*/ 40 w 114"/>
                  <a:gd name="T93" fmla="*/ 12 h 91"/>
                  <a:gd name="T94" fmla="*/ 57 w 114"/>
                  <a:gd name="T95" fmla="*/ 27 h 91"/>
                  <a:gd name="T96" fmla="*/ 47 w 114"/>
                  <a:gd name="T97" fmla="*/ 29 h 91"/>
                  <a:gd name="T98" fmla="*/ 44 w 114"/>
                  <a:gd name="T99" fmla="*/ 34 h 91"/>
                  <a:gd name="T100" fmla="*/ 68 w 114"/>
                  <a:gd name="T101" fmla="*/ 34 h 91"/>
                  <a:gd name="T102" fmla="*/ 57 w 114"/>
                  <a:gd name="T103" fmla="*/ 2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07" y="36"/>
                      <a:pt x="107" y="31"/>
                      <a:pt x="106" y="27"/>
                    </a:cubicBezTo>
                    <a:cubicBezTo>
                      <a:pt x="105" y="23"/>
                      <a:pt x="103" y="20"/>
                      <a:pt x="100" y="17"/>
                    </a:cubicBezTo>
                    <a:cubicBezTo>
                      <a:pt x="97" y="14"/>
                      <a:pt x="94" y="12"/>
                      <a:pt x="92" y="10"/>
                    </a:cubicBezTo>
                    <a:cubicBezTo>
                      <a:pt x="77" y="0"/>
                      <a:pt x="60" y="1"/>
                      <a:pt x="48" y="6"/>
                    </a:cubicBezTo>
                    <a:cubicBezTo>
                      <a:pt x="45" y="8"/>
                      <a:pt x="43" y="9"/>
                      <a:pt x="41" y="11"/>
                    </a:cubicBezTo>
                    <a:cubicBezTo>
                      <a:pt x="67" y="8"/>
                      <a:pt x="81" y="16"/>
                      <a:pt x="88" y="21"/>
                    </a:cubicBezTo>
                    <a:cubicBezTo>
                      <a:pt x="94" y="26"/>
                      <a:pt x="97" y="34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5" y="54"/>
                      <a:pt x="83" y="68"/>
                      <a:pt x="58" y="64"/>
                    </a:cubicBezTo>
                    <a:cubicBezTo>
                      <a:pt x="47" y="62"/>
                      <a:pt x="32" y="58"/>
                      <a:pt x="27" y="45"/>
                    </a:cubicBezTo>
                    <a:cubicBezTo>
                      <a:pt x="25" y="40"/>
                      <a:pt x="27" y="35"/>
                      <a:pt x="31" y="29"/>
                    </a:cubicBezTo>
                    <a:cubicBezTo>
                      <a:pt x="39" y="17"/>
                      <a:pt x="60" y="16"/>
                      <a:pt x="70" y="20"/>
                    </a:cubicBezTo>
                    <a:cubicBezTo>
                      <a:pt x="75" y="22"/>
                      <a:pt x="77" y="25"/>
                      <a:pt x="77" y="29"/>
                    </a:cubicBezTo>
                    <a:cubicBezTo>
                      <a:pt x="76" y="31"/>
                      <a:pt x="75" y="34"/>
                      <a:pt x="73" y="35"/>
                    </a:cubicBezTo>
                    <a:cubicBezTo>
                      <a:pt x="72" y="36"/>
                      <a:pt x="71" y="36"/>
                      <a:pt x="70" y="37"/>
                    </a:cubicBezTo>
                    <a:cubicBezTo>
                      <a:pt x="70" y="37"/>
                      <a:pt x="69" y="37"/>
                      <a:pt x="69" y="37"/>
                    </a:cubicBezTo>
                    <a:cubicBezTo>
                      <a:pt x="59" y="39"/>
                      <a:pt x="43" y="36"/>
                      <a:pt x="42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1"/>
                      <a:pt x="44" y="28"/>
                    </a:cubicBezTo>
                    <a:cubicBezTo>
                      <a:pt x="47" y="25"/>
                      <a:pt x="51" y="24"/>
                      <a:pt x="57" y="24"/>
                    </a:cubicBezTo>
                    <a:cubicBezTo>
                      <a:pt x="64" y="25"/>
                      <a:pt x="68" y="31"/>
                      <a:pt x="69" y="33"/>
                    </a:cubicBezTo>
                    <a:cubicBezTo>
                      <a:pt x="70" y="33"/>
                      <a:pt x="71" y="33"/>
                      <a:pt x="72" y="32"/>
                    </a:cubicBezTo>
                    <a:cubicBezTo>
                      <a:pt x="74" y="31"/>
                      <a:pt x="74" y="30"/>
                      <a:pt x="75" y="28"/>
                    </a:cubicBezTo>
                    <a:cubicBezTo>
                      <a:pt x="75" y="25"/>
                      <a:pt x="72" y="23"/>
                      <a:pt x="69" y="22"/>
                    </a:cubicBezTo>
                    <a:cubicBezTo>
                      <a:pt x="60" y="18"/>
                      <a:pt x="40" y="19"/>
                      <a:pt x="32" y="30"/>
                    </a:cubicBezTo>
                    <a:cubicBezTo>
                      <a:pt x="29" y="35"/>
                      <a:pt x="28" y="40"/>
                      <a:pt x="30" y="44"/>
                    </a:cubicBezTo>
                    <a:cubicBezTo>
                      <a:pt x="34" y="52"/>
                      <a:pt x="46" y="57"/>
                      <a:pt x="58" y="59"/>
                    </a:cubicBezTo>
                    <a:cubicBezTo>
                      <a:pt x="86" y="63"/>
                      <a:pt x="93" y="50"/>
                      <a:pt x="95" y="41"/>
                    </a:cubicBezTo>
                    <a:cubicBezTo>
                      <a:pt x="94" y="35"/>
                      <a:pt x="92" y="28"/>
                      <a:pt x="86" y="24"/>
                    </a:cubicBezTo>
                    <a:cubicBezTo>
                      <a:pt x="79" y="18"/>
                      <a:pt x="65" y="10"/>
                      <a:pt x="39" y="13"/>
                    </a:cubicBezTo>
                    <a:cubicBezTo>
                      <a:pt x="39" y="14"/>
                      <a:pt x="39" y="13"/>
                      <a:pt x="40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1" y="12"/>
                      <a:pt x="22" y="15"/>
                      <a:pt x="15" y="20"/>
                    </a:cubicBezTo>
                    <a:cubicBezTo>
                      <a:pt x="5" y="28"/>
                      <a:pt x="0" y="41"/>
                      <a:pt x="7" y="55"/>
                    </a:cubicBezTo>
                    <a:cubicBezTo>
                      <a:pt x="8" y="63"/>
                      <a:pt x="10" y="69"/>
                      <a:pt x="14" y="74"/>
                    </a:cubicBezTo>
                    <a:cubicBezTo>
                      <a:pt x="18" y="79"/>
                      <a:pt x="24" y="83"/>
                      <a:pt x="31" y="85"/>
                    </a:cubicBezTo>
                    <a:cubicBezTo>
                      <a:pt x="38" y="88"/>
                      <a:pt x="47" y="89"/>
                      <a:pt x="56" y="90"/>
                    </a:cubicBezTo>
                    <a:cubicBezTo>
                      <a:pt x="69" y="91"/>
                      <a:pt x="82" y="90"/>
                      <a:pt x="94" y="84"/>
                    </a:cubicBezTo>
                    <a:cubicBezTo>
                      <a:pt x="104" y="79"/>
                      <a:pt x="110" y="71"/>
                      <a:pt x="112" y="64"/>
                    </a:cubicBezTo>
                    <a:cubicBezTo>
                      <a:pt x="114" y="56"/>
                      <a:pt x="112" y="47"/>
                      <a:pt x="105" y="41"/>
                    </a:cubicBezTo>
                    <a:close/>
                    <a:moveTo>
                      <a:pt x="40" y="12"/>
                    </a:moveTo>
                    <a:cubicBezTo>
                      <a:pt x="41" y="12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2"/>
                      <a:pt x="40" y="12"/>
                    </a:cubicBezTo>
                    <a:close/>
                    <a:moveTo>
                      <a:pt x="57" y="27"/>
                    </a:moveTo>
                    <a:cubicBezTo>
                      <a:pt x="51" y="26"/>
                      <a:pt x="49" y="27"/>
                      <a:pt x="47" y="29"/>
                    </a:cubicBezTo>
                    <a:cubicBezTo>
                      <a:pt x="45" y="30"/>
                      <a:pt x="45" y="33"/>
                      <a:pt x="44" y="34"/>
                    </a:cubicBezTo>
                    <a:cubicBezTo>
                      <a:pt x="48" y="34"/>
                      <a:pt x="59" y="36"/>
                      <a:pt x="68" y="34"/>
                    </a:cubicBezTo>
                    <a:cubicBezTo>
                      <a:pt x="66" y="32"/>
                      <a:pt x="62" y="27"/>
                      <a:pt x="57" y="2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60000"/>
                      <a:lumOff val="40000"/>
                      <a:alpha val="90000"/>
                    </a:schemeClr>
                  </a:gs>
                  <a:gs pos="85000">
                    <a:schemeClr val="accent2">
                      <a:lumMod val="75000"/>
                    </a:schemeClr>
                  </a:gs>
                  <a:gs pos="40000">
                    <a:schemeClr val="accent2">
                      <a:alpha val="9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165" name="Group 2292"/>
            <p:cNvGrpSpPr/>
            <p:nvPr/>
          </p:nvGrpSpPr>
          <p:grpSpPr bwMode="ltGray">
            <a:xfrm>
              <a:off x="6846015" y="581584"/>
              <a:ext cx="249904" cy="199738"/>
              <a:chOff x="4380108" y="5105400"/>
              <a:chExt cx="966818" cy="772734"/>
            </a:xfrm>
          </p:grpSpPr>
          <p:sp>
            <p:nvSpPr>
              <p:cNvPr id="2294" name="Freeform 68"/>
              <p:cNvSpPr>
                <a:spLocks/>
              </p:cNvSpPr>
              <p:nvPr/>
            </p:nvSpPr>
            <p:spPr bwMode="ltGray">
              <a:xfrm flipH="1">
                <a:off x="4380108" y="5105400"/>
                <a:ext cx="966818" cy="772734"/>
              </a:xfrm>
              <a:custGeom>
                <a:avLst/>
                <a:gdLst>
                  <a:gd name="T0" fmla="*/ 105 w 114"/>
                  <a:gd name="T1" fmla="*/ 41 h 91"/>
                  <a:gd name="T2" fmla="*/ 112 w 114"/>
                  <a:gd name="T3" fmla="*/ 64 h 91"/>
                  <a:gd name="T4" fmla="*/ 94 w 114"/>
                  <a:gd name="T5" fmla="*/ 84 h 91"/>
                  <a:gd name="T6" fmla="*/ 56 w 114"/>
                  <a:gd name="T7" fmla="*/ 90 h 91"/>
                  <a:gd name="T8" fmla="*/ 31 w 114"/>
                  <a:gd name="T9" fmla="*/ 85 h 91"/>
                  <a:gd name="T10" fmla="*/ 14 w 114"/>
                  <a:gd name="T11" fmla="*/ 74 h 91"/>
                  <a:gd name="T12" fmla="*/ 7 w 114"/>
                  <a:gd name="T13" fmla="*/ 55 h 91"/>
                  <a:gd name="T14" fmla="*/ 15 w 114"/>
                  <a:gd name="T15" fmla="*/ 20 h 91"/>
                  <a:gd name="T16" fmla="*/ 39 w 114"/>
                  <a:gd name="T17" fmla="*/ 13 h 91"/>
                  <a:gd name="T18" fmla="*/ 48 w 114"/>
                  <a:gd name="T19" fmla="*/ 6 h 91"/>
                  <a:gd name="T20" fmla="*/ 92 w 114"/>
                  <a:gd name="T21" fmla="*/ 10 h 91"/>
                  <a:gd name="T22" fmla="*/ 100 w 114"/>
                  <a:gd name="T23" fmla="*/ 17 h 91"/>
                  <a:gd name="T24" fmla="*/ 106 w 114"/>
                  <a:gd name="T25" fmla="*/ 27 h 91"/>
                  <a:gd name="T26" fmla="*/ 105 w 114"/>
                  <a:gd name="T27" fmla="*/ 4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12" y="47"/>
                      <a:pt x="114" y="56"/>
                      <a:pt x="112" y="64"/>
                    </a:cubicBezTo>
                    <a:cubicBezTo>
                      <a:pt x="110" y="71"/>
                      <a:pt x="104" y="79"/>
                      <a:pt x="94" y="84"/>
                    </a:cubicBezTo>
                    <a:cubicBezTo>
                      <a:pt x="82" y="90"/>
                      <a:pt x="69" y="91"/>
                      <a:pt x="56" y="90"/>
                    </a:cubicBezTo>
                    <a:cubicBezTo>
                      <a:pt x="47" y="89"/>
                      <a:pt x="38" y="88"/>
                      <a:pt x="31" y="85"/>
                    </a:cubicBezTo>
                    <a:cubicBezTo>
                      <a:pt x="24" y="83"/>
                      <a:pt x="18" y="79"/>
                      <a:pt x="14" y="74"/>
                    </a:cubicBezTo>
                    <a:cubicBezTo>
                      <a:pt x="10" y="69"/>
                      <a:pt x="8" y="63"/>
                      <a:pt x="7" y="55"/>
                    </a:cubicBezTo>
                    <a:cubicBezTo>
                      <a:pt x="0" y="41"/>
                      <a:pt x="5" y="28"/>
                      <a:pt x="15" y="20"/>
                    </a:cubicBezTo>
                    <a:cubicBezTo>
                      <a:pt x="22" y="15"/>
                      <a:pt x="31" y="12"/>
                      <a:pt x="39" y="13"/>
                    </a:cubicBezTo>
                    <a:cubicBezTo>
                      <a:pt x="41" y="11"/>
                      <a:pt x="44" y="8"/>
                      <a:pt x="48" y="6"/>
                    </a:cubicBezTo>
                    <a:cubicBezTo>
                      <a:pt x="60" y="1"/>
                      <a:pt x="77" y="0"/>
                      <a:pt x="92" y="10"/>
                    </a:cubicBezTo>
                    <a:cubicBezTo>
                      <a:pt x="94" y="12"/>
                      <a:pt x="97" y="14"/>
                      <a:pt x="100" y="17"/>
                    </a:cubicBezTo>
                    <a:cubicBezTo>
                      <a:pt x="103" y="20"/>
                      <a:pt x="105" y="23"/>
                      <a:pt x="106" y="27"/>
                    </a:cubicBezTo>
                    <a:cubicBezTo>
                      <a:pt x="107" y="31"/>
                      <a:pt x="107" y="36"/>
                      <a:pt x="105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accent2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5" name="Freeform 69"/>
              <p:cNvSpPr>
                <a:spLocks noEditPoints="1"/>
              </p:cNvSpPr>
              <p:nvPr/>
            </p:nvSpPr>
            <p:spPr bwMode="ltGray">
              <a:xfrm flipH="1">
                <a:off x="4380108" y="5105400"/>
                <a:ext cx="966818" cy="772734"/>
              </a:xfrm>
              <a:custGeom>
                <a:avLst/>
                <a:gdLst>
                  <a:gd name="T0" fmla="*/ 105 w 114"/>
                  <a:gd name="T1" fmla="*/ 41 h 91"/>
                  <a:gd name="T2" fmla="*/ 106 w 114"/>
                  <a:gd name="T3" fmla="*/ 27 h 91"/>
                  <a:gd name="T4" fmla="*/ 100 w 114"/>
                  <a:gd name="T5" fmla="*/ 17 h 91"/>
                  <a:gd name="T6" fmla="*/ 92 w 114"/>
                  <a:gd name="T7" fmla="*/ 10 h 91"/>
                  <a:gd name="T8" fmla="*/ 48 w 114"/>
                  <a:gd name="T9" fmla="*/ 6 h 91"/>
                  <a:gd name="T10" fmla="*/ 41 w 114"/>
                  <a:gd name="T11" fmla="*/ 11 h 91"/>
                  <a:gd name="T12" fmla="*/ 88 w 114"/>
                  <a:gd name="T13" fmla="*/ 21 h 91"/>
                  <a:gd name="T14" fmla="*/ 97 w 114"/>
                  <a:gd name="T15" fmla="*/ 41 h 91"/>
                  <a:gd name="T16" fmla="*/ 97 w 114"/>
                  <a:gd name="T17" fmla="*/ 41 h 91"/>
                  <a:gd name="T18" fmla="*/ 97 w 114"/>
                  <a:gd name="T19" fmla="*/ 41 h 91"/>
                  <a:gd name="T20" fmla="*/ 58 w 114"/>
                  <a:gd name="T21" fmla="*/ 64 h 91"/>
                  <a:gd name="T22" fmla="*/ 27 w 114"/>
                  <a:gd name="T23" fmla="*/ 45 h 91"/>
                  <a:gd name="T24" fmla="*/ 31 w 114"/>
                  <a:gd name="T25" fmla="*/ 29 h 91"/>
                  <a:gd name="T26" fmla="*/ 70 w 114"/>
                  <a:gd name="T27" fmla="*/ 20 h 91"/>
                  <a:gd name="T28" fmla="*/ 77 w 114"/>
                  <a:gd name="T29" fmla="*/ 29 h 91"/>
                  <a:gd name="T30" fmla="*/ 73 w 114"/>
                  <a:gd name="T31" fmla="*/ 35 h 91"/>
                  <a:gd name="T32" fmla="*/ 70 w 114"/>
                  <a:gd name="T33" fmla="*/ 37 h 91"/>
                  <a:gd name="T34" fmla="*/ 69 w 114"/>
                  <a:gd name="T35" fmla="*/ 37 h 91"/>
                  <a:gd name="T36" fmla="*/ 42 w 114"/>
                  <a:gd name="T37" fmla="*/ 36 h 91"/>
                  <a:gd name="T38" fmla="*/ 41 w 114"/>
                  <a:gd name="T39" fmla="*/ 36 h 91"/>
                  <a:gd name="T40" fmla="*/ 41 w 114"/>
                  <a:gd name="T41" fmla="*/ 34 h 91"/>
                  <a:gd name="T42" fmla="*/ 44 w 114"/>
                  <a:gd name="T43" fmla="*/ 28 h 91"/>
                  <a:gd name="T44" fmla="*/ 57 w 114"/>
                  <a:gd name="T45" fmla="*/ 24 h 91"/>
                  <a:gd name="T46" fmla="*/ 69 w 114"/>
                  <a:gd name="T47" fmla="*/ 33 h 91"/>
                  <a:gd name="T48" fmla="*/ 72 w 114"/>
                  <a:gd name="T49" fmla="*/ 32 h 91"/>
                  <a:gd name="T50" fmla="*/ 75 w 114"/>
                  <a:gd name="T51" fmla="*/ 28 h 91"/>
                  <a:gd name="T52" fmla="*/ 69 w 114"/>
                  <a:gd name="T53" fmla="*/ 22 h 91"/>
                  <a:gd name="T54" fmla="*/ 32 w 114"/>
                  <a:gd name="T55" fmla="*/ 30 h 91"/>
                  <a:gd name="T56" fmla="*/ 30 w 114"/>
                  <a:gd name="T57" fmla="*/ 44 h 91"/>
                  <a:gd name="T58" fmla="*/ 58 w 114"/>
                  <a:gd name="T59" fmla="*/ 59 h 91"/>
                  <a:gd name="T60" fmla="*/ 95 w 114"/>
                  <a:gd name="T61" fmla="*/ 41 h 91"/>
                  <a:gd name="T62" fmla="*/ 86 w 114"/>
                  <a:gd name="T63" fmla="*/ 24 h 91"/>
                  <a:gd name="T64" fmla="*/ 39 w 114"/>
                  <a:gd name="T65" fmla="*/ 13 h 91"/>
                  <a:gd name="T66" fmla="*/ 40 w 114"/>
                  <a:gd name="T67" fmla="*/ 13 h 91"/>
                  <a:gd name="T68" fmla="*/ 39 w 114"/>
                  <a:gd name="T69" fmla="*/ 13 h 91"/>
                  <a:gd name="T70" fmla="*/ 15 w 114"/>
                  <a:gd name="T71" fmla="*/ 20 h 91"/>
                  <a:gd name="T72" fmla="*/ 7 w 114"/>
                  <a:gd name="T73" fmla="*/ 55 h 91"/>
                  <a:gd name="T74" fmla="*/ 14 w 114"/>
                  <a:gd name="T75" fmla="*/ 74 h 91"/>
                  <a:gd name="T76" fmla="*/ 31 w 114"/>
                  <a:gd name="T77" fmla="*/ 85 h 91"/>
                  <a:gd name="T78" fmla="*/ 56 w 114"/>
                  <a:gd name="T79" fmla="*/ 90 h 91"/>
                  <a:gd name="T80" fmla="*/ 94 w 114"/>
                  <a:gd name="T81" fmla="*/ 84 h 91"/>
                  <a:gd name="T82" fmla="*/ 112 w 114"/>
                  <a:gd name="T83" fmla="*/ 64 h 91"/>
                  <a:gd name="T84" fmla="*/ 105 w 114"/>
                  <a:gd name="T85" fmla="*/ 41 h 91"/>
                  <a:gd name="T86" fmla="*/ 40 w 114"/>
                  <a:gd name="T87" fmla="*/ 12 h 91"/>
                  <a:gd name="T88" fmla="*/ 41 w 114"/>
                  <a:gd name="T89" fmla="*/ 11 h 91"/>
                  <a:gd name="T90" fmla="*/ 41 w 114"/>
                  <a:gd name="T91" fmla="*/ 11 h 91"/>
                  <a:gd name="T92" fmla="*/ 40 w 114"/>
                  <a:gd name="T93" fmla="*/ 12 h 91"/>
                  <a:gd name="T94" fmla="*/ 57 w 114"/>
                  <a:gd name="T95" fmla="*/ 27 h 91"/>
                  <a:gd name="T96" fmla="*/ 47 w 114"/>
                  <a:gd name="T97" fmla="*/ 29 h 91"/>
                  <a:gd name="T98" fmla="*/ 44 w 114"/>
                  <a:gd name="T99" fmla="*/ 34 h 91"/>
                  <a:gd name="T100" fmla="*/ 68 w 114"/>
                  <a:gd name="T101" fmla="*/ 34 h 91"/>
                  <a:gd name="T102" fmla="*/ 57 w 114"/>
                  <a:gd name="T103" fmla="*/ 2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07" y="36"/>
                      <a:pt x="107" y="31"/>
                      <a:pt x="106" y="27"/>
                    </a:cubicBezTo>
                    <a:cubicBezTo>
                      <a:pt x="105" y="23"/>
                      <a:pt x="103" y="20"/>
                      <a:pt x="100" y="17"/>
                    </a:cubicBezTo>
                    <a:cubicBezTo>
                      <a:pt x="97" y="14"/>
                      <a:pt x="94" y="12"/>
                      <a:pt x="92" y="10"/>
                    </a:cubicBezTo>
                    <a:cubicBezTo>
                      <a:pt x="77" y="0"/>
                      <a:pt x="60" y="1"/>
                      <a:pt x="48" y="6"/>
                    </a:cubicBezTo>
                    <a:cubicBezTo>
                      <a:pt x="45" y="8"/>
                      <a:pt x="43" y="9"/>
                      <a:pt x="41" y="11"/>
                    </a:cubicBezTo>
                    <a:cubicBezTo>
                      <a:pt x="67" y="8"/>
                      <a:pt x="81" y="16"/>
                      <a:pt x="88" y="21"/>
                    </a:cubicBezTo>
                    <a:cubicBezTo>
                      <a:pt x="94" y="26"/>
                      <a:pt x="97" y="34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5" y="54"/>
                      <a:pt x="83" y="68"/>
                      <a:pt x="58" y="64"/>
                    </a:cubicBezTo>
                    <a:cubicBezTo>
                      <a:pt x="47" y="62"/>
                      <a:pt x="32" y="58"/>
                      <a:pt x="27" y="45"/>
                    </a:cubicBezTo>
                    <a:cubicBezTo>
                      <a:pt x="25" y="40"/>
                      <a:pt x="27" y="35"/>
                      <a:pt x="31" y="29"/>
                    </a:cubicBezTo>
                    <a:cubicBezTo>
                      <a:pt x="39" y="17"/>
                      <a:pt x="60" y="16"/>
                      <a:pt x="70" y="20"/>
                    </a:cubicBezTo>
                    <a:cubicBezTo>
                      <a:pt x="75" y="22"/>
                      <a:pt x="77" y="25"/>
                      <a:pt x="77" y="29"/>
                    </a:cubicBezTo>
                    <a:cubicBezTo>
                      <a:pt x="76" y="31"/>
                      <a:pt x="75" y="34"/>
                      <a:pt x="73" y="35"/>
                    </a:cubicBezTo>
                    <a:cubicBezTo>
                      <a:pt x="72" y="36"/>
                      <a:pt x="71" y="36"/>
                      <a:pt x="70" y="37"/>
                    </a:cubicBezTo>
                    <a:cubicBezTo>
                      <a:pt x="70" y="37"/>
                      <a:pt x="69" y="37"/>
                      <a:pt x="69" y="37"/>
                    </a:cubicBezTo>
                    <a:cubicBezTo>
                      <a:pt x="59" y="39"/>
                      <a:pt x="43" y="36"/>
                      <a:pt x="42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1"/>
                      <a:pt x="44" y="28"/>
                    </a:cubicBezTo>
                    <a:cubicBezTo>
                      <a:pt x="47" y="25"/>
                      <a:pt x="51" y="24"/>
                      <a:pt x="57" y="24"/>
                    </a:cubicBezTo>
                    <a:cubicBezTo>
                      <a:pt x="64" y="25"/>
                      <a:pt x="68" y="31"/>
                      <a:pt x="69" y="33"/>
                    </a:cubicBezTo>
                    <a:cubicBezTo>
                      <a:pt x="70" y="33"/>
                      <a:pt x="71" y="33"/>
                      <a:pt x="72" y="32"/>
                    </a:cubicBezTo>
                    <a:cubicBezTo>
                      <a:pt x="74" y="31"/>
                      <a:pt x="74" y="30"/>
                      <a:pt x="75" y="28"/>
                    </a:cubicBezTo>
                    <a:cubicBezTo>
                      <a:pt x="75" y="25"/>
                      <a:pt x="72" y="23"/>
                      <a:pt x="69" y="22"/>
                    </a:cubicBezTo>
                    <a:cubicBezTo>
                      <a:pt x="60" y="18"/>
                      <a:pt x="40" y="19"/>
                      <a:pt x="32" y="30"/>
                    </a:cubicBezTo>
                    <a:cubicBezTo>
                      <a:pt x="29" y="35"/>
                      <a:pt x="28" y="40"/>
                      <a:pt x="30" y="44"/>
                    </a:cubicBezTo>
                    <a:cubicBezTo>
                      <a:pt x="34" y="52"/>
                      <a:pt x="46" y="57"/>
                      <a:pt x="58" y="59"/>
                    </a:cubicBezTo>
                    <a:cubicBezTo>
                      <a:pt x="86" y="63"/>
                      <a:pt x="93" y="50"/>
                      <a:pt x="95" y="41"/>
                    </a:cubicBezTo>
                    <a:cubicBezTo>
                      <a:pt x="94" y="35"/>
                      <a:pt x="92" y="28"/>
                      <a:pt x="86" y="24"/>
                    </a:cubicBezTo>
                    <a:cubicBezTo>
                      <a:pt x="79" y="18"/>
                      <a:pt x="65" y="10"/>
                      <a:pt x="39" y="13"/>
                    </a:cubicBezTo>
                    <a:cubicBezTo>
                      <a:pt x="39" y="14"/>
                      <a:pt x="39" y="13"/>
                      <a:pt x="40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1" y="12"/>
                      <a:pt x="22" y="15"/>
                      <a:pt x="15" y="20"/>
                    </a:cubicBezTo>
                    <a:cubicBezTo>
                      <a:pt x="5" y="28"/>
                      <a:pt x="0" y="41"/>
                      <a:pt x="7" y="55"/>
                    </a:cubicBezTo>
                    <a:cubicBezTo>
                      <a:pt x="8" y="63"/>
                      <a:pt x="10" y="69"/>
                      <a:pt x="14" y="74"/>
                    </a:cubicBezTo>
                    <a:cubicBezTo>
                      <a:pt x="18" y="79"/>
                      <a:pt x="24" y="83"/>
                      <a:pt x="31" y="85"/>
                    </a:cubicBezTo>
                    <a:cubicBezTo>
                      <a:pt x="38" y="88"/>
                      <a:pt x="47" y="89"/>
                      <a:pt x="56" y="90"/>
                    </a:cubicBezTo>
                    <a:cubicBezTo>
                      <a:pt x="69" y="91"/>
                      <a:pt x="82" y="90"/>
                      <a:pt x="94" y="84"/>
                    </a:cubicBezTo>
                    <a:cubicBezTo>
                      <a:pt x="104" y="79"/>
                      <a:pt x="110" y="71"/>
                      <a:pt x="112" y="64"/>
                    </a:cubicBezTo>
                    <a:cubicBezTo>
                      <a:pt x="114" y="56"/>
                      <a:pt x="112" y="47"/>
                      <a:pt x="105" y="41"/>
                    </a:cubicBezTo>
                    <a:close/>
                    <a:moveTo>
                      <a:pt x="40" y="12"/>
                    </a:moveTo>
                    <a:cubicBezTo>
                      <a:pt x="41" y="12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2"/>
                      <a:pt x="40" y="12"/>
                    </a:cubicBezTo>
                    <a:close/>
                    <a:moveTo>
                      <a:pt x="57" y="27"/>
                    </a:moveTo>
                    <a:cubicBezTo>
                      <a:pt x="51" y="26"/>
                      <a:pt x="49" y="27"/>
                      <a:pt x="47" y="29"/>
                    </a:cubicBezTo>
                    <a:cubicBezTo>
                      <a:pt x="45" y="30"/>
                      <a:pt x="45" y="33"/>
                      <a:pt x="44" y="34"/>
                    </a:cubicBezTo>
                    <a:cubicBezTo>
                      <a:pt x="48" y="34"/>
                      <a:pt x="59" y="36"/>
                      <a:pt x="68" y="34"/>
                    </a:cubicBezTo>
                    <a:cubicBezTo>
                      <a:pt x="66" y="32"/>
                      <a:pt x="62" y="27"/>
                      <a:pt x="57" y="2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60000"/>
                      <a:lumOff val="40000"/>
                      <a:alpha val="90000"/>
                    </a:schemeClr>
                  </a:gs>
                  <a:gs pos="85000">
                    <a:schemeClr val="accent2">
                      <a:lumMod val="75000"/>
                    </a:schemeClr>
                  </a:gs>
                  <a:gs pos="40000">
                    <a:schemeClr val="accent2">
                      <a:alpha val="9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166" name="Group 2289"/>
            <p:cNvGrpSpPr/>
            <p:nvPr/>
          </p:nvGrpSpPr>
          <p:grpSpPr bwMode="ltGray">
            <a:xfrm flipH="1">
              <a:off x="6703446" y="520859"/>
              <a:ext cx="214121" cy="171138"/>
              <a:chOff x="4380108" y="5105400"/>
              <a:chExt cx="966818" cy="772734"/>
            </a:xfrm>
          </p:grpSpPr>
          <p:sp>
            <p:nvSpPr>
              <p:cNvPr id="2291" name="Freeform 68"/>
              <p:cNvSpPr>
                <a:spLocks/>
              </p:cNvSpPr>
              <p:nvPr/>
            </p:nvSpPr>
            <p:spPr bwMode="ltGray">
              <a:xfrm flipH="1">
                <a:off x="4380108" y="5105400"/>
                <a:ext cx="966818" cy="772734"/>
              </a:xfrm>
              <a:custGeom>
                <a:avLst/>
                <a:gdLst>
                  <a:gd name="T0" fmla="*/ 105 w 114"/>
                  <a:gd name="T1" fmla="*/ 41 h 91"/>
                  <a:gd name="T2" fmla="*/ 112 w 114"/>
                  <a:gd name="T3" fmla="*/ 64 h 91"/>
                  <a:gd name="T4" fmla="*/ 94 w 114"/>
                  <a:gd name="T5" fmla="*/ 84 h 91"/>
                  <a:gd name="T6" fmla="*/ 56 w 114"/>
                  <a:gd name="T7" fmla="*/ 90 h 91"/>
                  <a:gd name="T8" fmla="*/ 31 w 114"/>
                  <a:gd name="T9" fmla="*/ 85 h 91"/>
                  <a:gd name="T10" fmla="*/ 14 w 114"/>
                  <a:gd name="T11" fmla="*/ 74 h 91"/>
                  <a:gd name="T12" fmla="*/ 7 w 114"/>
                  <a:gd name="T13" fmla="*/ 55 h 91"/>
                  <a:gd name="T14" fmla="*/ 15 w 114"/>
                  <a:gd name="T15" fmla="*/ 20 h 91"/>
                  <a:gd name="T16" fmla="*/ 39 w 114"/>
                  <a:gd name="T17" fmla="*/ 13 h 91"/>
                  <a:gd name="T18" fmla="*/ 48 w 114"/>
                  <a:gd name="T19" fmla="*/ 6 h 91"/>
                  <a:gd name="T20" fmla="*/ 92 w 114"/>
                  <a:gd name="T21" fmla="*/ 10 h 91"/>
                  <a:gd name="T22" fmla="*/ 100 w 114"/>
                  <a:gd name="T23" fmla="*/ 17 h 91"/>
                  <a:gd name="T24" fmla="*/ 106 w 114"/>
                  <a:gd name="T25" fmla="*/ 27 h 91"/>
                  <a:gd name="T26" fmla="*/ 105 w 114"/>
                  <a:gd name="T27" fmla="*/ 4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12" y="47"/>
                      <a:pt x="114" y="56"/>
                      <a:pt x="112" y="64"/>
                    </a:cubicBezTo>
                    <a:cubicBezTo>
                      <a:pt x="110" y="71"/>
                      <a:pt x="104" y="79"/>
                      <a:pt x="94" y="84"/>
                    </a:cubicBezTo>
                    <a:cubicBezTo>
                      <a:pt x="82" y="90"/>
                      <a:pt x="69" y="91"/>
                      <a:pt x="56" y="90"/>
                    </a:cubicBezTo>
                    <a:cubicBezTo>
                      <a:pt x="47" y="89"/>
                      <a:pt x="38" y="88"/>
                      <a:pt x="31" y="85"/>
                    </a:cubicBezTo>
                    <a:cubicBezTo>
                      <a:pt x="24" y="83"/>
                      <a:pt x="18" y="79"/>
                      <a:pt x="14" y="74"/>
                    </a:cubicBezTo>
                    <a:cubicBezTo>
                      <a:pt x="10" y="69"/>
                      <a:pt x="8" y="63"/>
                      <a:pt x="7" y="55"/>
                    </a:cubicBezTo>
                    <a:cubicBezTo>
                      <a:pt x="0" y="41"/>
                      <a:pt x="5" y="28"/>
                      <a:pt x="15" y="20"/>
                    </a:cubicBezTo>
                    <a:cubicBezTo>
                      <a:pt x="22" y="15"/>
                      <a:pt x="31" y="12"/>
                      <a:pt x="39" y="13"/>
                    </a:cubicBezTo>
                    <a:cubicBezTo>
                      <a:pt x="41" y="11"/>
                      <a:pt x="44" y="8"/>
                      <a:pt x="48" y="6"/>
                    </a:cubicBezTo>
                    <a:cubicBezTo>
                      <a:pt x="60" y="1"/>
                      <a:pt x="77" y="0"/>
                      <a:pt x="92" y="10"/>
                    </a:cubicBezTo>
                    <a:cubicBezTo>
                      <a:pt x="94" y="12"/>
                      <a:pt x="97" y="14"/>
                      <a:pt x="100" y="17"/>
                    </a:cubicBezTo>
                    <a:cubicBezTo>
                      <a:pt x="103" y="20"/>
                      <a:pt x="105" y="23"/>
                      <a:pt x="106" y="27"/>
                    </a:cubicBezTo>
                    <a:cubicBezTo>
                      <a:pt x="107" y="31"/>
                      <a:pt x="107" y="36"/>
                      <a:pt x="105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accent2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2" name="Freeform 69"/>
              <p:cNvSpPr>
                <a:spLocks noEditPoints="1"/>
              </p:cNvSpPr>
              <p:nvPr/>
            </p:nvSpPr>
            <p:spPr bwMode="ltGray">
              <a:xfrm flipH="1">
                <a:off x="4380108" y="5105400"/>
                <a:ext cx="966818" cy="772734"/>
              </a:xfrm>
              <a:custGeom>
                <a:avLst/>
                <a:gdLst>
                  <a:gd name="T0" fmla="*/ 105 w 114"/>
                  <a:gd name="T1" fmla="*/ 41 h 91"/>
                  <a:gd name="T2" fmla="*/ 106 w 114"/>
                  <a:gd name="T3" fmla="*/ 27 h 91"/>
                  <a:gd name="T4" fmla="*/ 100 w 114"/>
                  <a:gd name="T5" fmla="*/ 17 h 91"/>
                  <a:gd name="T6" fmla="*/ 92 w 114"/>
                  <a:gd name="T7" fmla="*/ 10 h 91"/>
                  <a:gd name="T8" fmla="*/ 48 w 114"/>
                  <a:gd name="T9" fmla="*/ 6 h 91"/>
                  <a:gd name="T10" fmla="*/ 41 w 114"/>
                  <a:gd name="T11" fmla="*/ 11 h 91"/>
                  <a:gd name="T12" fmla="*/ 88 w 114"/>
                  <a:gd name="T13" fmla="*/ 21 h 91"/>
                  <a:gd name="T14" fmla="*/ 97 w 114"/>
                  <a:gd name="T15" fmla="*/ 41 h 91"/>
                  <a:gd name="T16" fmla="*/ 97 w 114"/>
                  <a:gd name="T17" fmla="*/ 41 h 91"/>
                  <a:gd name="T18" fmla="*/ 97 w 114"/>
                  <a:gd name="T19" fmla="*/ 41 h 91"/>
                  <a:gd name="T20" fmla="*/ 58 w 114"/>
                  <a:gd name="T21" fmla="*/ 64 h 91"/>
                  <a:gd name="T22" fmla="*/ 27 w 114"/>
                  <a:gd name="T23" fmla="*/ 45 h 91"/>
                  <a:gd name="T24" fmla="*/ 31 w 114"/>
                  <a:gd name="T25" fmla="*/ 29 h 91"/>
                  <a:gd name="T26" fmla="*/ 70 w 114"/>
                  <a:gd name="T27" fmla="*/ 20 h 91"/>
                  <a:gd name="T28" fmla="*/ 77 w 114"/>
                  <a:gd name="T29" fmla="*/ 29 h 91"/>
                  <a:gd name="T30" fmla="*/ 73 w 114"/>
                  <a:gd name="T31" fmla="*/ 35 h 91"/>
                  <a:gd name="T32" fmla="*/ 70 w 114"/>
                  <a:gd name="T33" fmla="*/ 37 h 91"/>
                  <a:gd name="T34" fmla="*/ 69 w 114"/>
                  <a:gd name="T35" fmla="*/ 37 h 91"/>
                  <a:gd name="T36" fmla="*/ 42 w 114"/>
                  <a:gd name="T37" fmla="*/ 36 h 91"/>
                  <a:gd name="T38" fmla="*/ 41 w 114"/>
                  <a:gd name="T39" fmla="*/ 36 h 91"/>
                  <a:gd name="T40" fmla="*/ 41 w 114"/>
                  <a:gd name="T41" fmla="*/ 34 h 91"/>
                  <a:gd name="T42" fmla="*/ 44 w 114"/>
                  <a:gd name="T43" fmla="*/ 28 h 91"/>
                  <a:gd name="T44" fmla="*/ 57 w 114"/>
                  <a:gd name="T45" fmla="*/ 24 h 91"/>
                  <a:gd name="T46" fmla="*/ 69 w 114"/>
                  <a:gd name="T47" fmla="*/ 33 h 91"/>
                  <a:gd name="T48" fmla="*/ 72 w 114"/>
                  <a:gd name="T49" fmla="*/ 32 h 91"/>
                  <a:gd name="T50" fmla="*/ 75 w 114"/>
                  <a:gd name="T51" fmla="*/ 28 h 91"/>
                  <a:gd name="T52" fmla="*/ 69 w 114"/>
                  <a:gd name="T53" fmla="*/ 22 h 91"/>
                  <a:gd name="T54" fmla="*/ 32 w 114"/>
                  <a:gd name="T55" fmla="*/ 30 h 91"/>
                  <a:gd name="T56" fmla="*/ 30 w 114"/>
                  <a:gd name="T57" fmla="*/ 44 h 91"/>
                  <a:gd name="T58" fmla="*/ 58 w 114"/>
                  <a:gd name="T59" fmla="*/ 59 h 91"/>
                  <a:gd name="T60" fmla="*/ 95 w 114"/>
                  <a:gd name="T61" fmla="*/ 41 h 91"/>
                  <a:gd name="T62" fmla="*/ 86 w 114"/>
                  <a:gd name="T63" fmla="*/ 24 h 91"/>
                  <a:gd name="T64" fmla="*/ 39 w 114"/>
                  <a:gd name="T65" fmla="*/ 13 h 91"/>
                  <a:gd name="T66" fmla="*/ 40 w 114"/>
                  <a:gd name="T67" fmla="*/ 13 h 91"/>
                  <a:gd name="T68" fmla="*/ 39 w 114"/>
                  <a:gd name="T69" fmla="*/ 13 h 91"/>
                  <a:gd name="T70" fmla="*/ 15 w 114"/>
                  <a:gd name="T71" fmla="*/ 20 h 91"/>
                  <a:gd name="T72" fmla="*/ 7 w 114"/>
                  <a:gd name="T73" fmla="*/ 55 h 91"/>
                  <a:gd name="T74" fmla="*/ 14 w 114"/>
                  <a:gd name="T75" fmla="*/ 74 h 91"/>
                  <a:gd name="T76" fmla="*/ 31 w 114"/>
                  <a:gd name="T77" fmla="*/ 85 h 91"/>
                  <a:gd name="T78" fmla="*/ 56 w 114"/>
                  <a:gd name="T79" fmla="*/ 90 h 91"/>
                  <a:gd name="T80" fmla="*/ 94 w 114"/>
                  <a:gd name="T81" fmla="*/ 84 h 91"/>
                  <a:gd name="T82" fmla="*/ 112 w 114"/>
                  <a:gd name="T83" fmla="*/ 64 h 91"/>
                  <a:gd name="T84" fmla="*/ 105 w 114"/>
                  <a:gd name="T85" fmla="*/ 41 h 91"/>
                  <a:gd name="T86" fmla="*/ 40 w 114"/>
                  <a:gd name="T87" fmla="*/ 12 h 91"/>
                  <a:gd name="T88" fmla="*/ 41 w 114"/>
                  <a:gd name="T89" fmla="*/ 11 h 91"/>
                  <a:gd name="T90" fmla="*/ 41 w 114"/>
                  <a:gd name="T91" fmla="*/ 11 h 91"/>
                  <a:gd name="T92" fmla="*/ 40 w 114"/>
                  <a:gd name="T93" fmla="*/ 12 h 91"/>
                  <a:gd name="T94" fmla="*/ 57 w 114"/>
                  <a:gd name="T95" fmla="*/ 27 h 91"/>
                  <a:gd name="T96" fmla="*/ 47 w 114"/>
                  <a:gd name="T97" fmla="*/ 29 h 91"/>
                  <a:gd name="T98" fmla="*/ 44 w 114"/>
                  <a:gd name="T99" fmla="*/ 34 h 91"/>
                  <a:gd name="T100" fmla="*/ 68 w 114"/>
                  <a:gd name="T101" fmla="*/ 34 h 91"/>
                  <a:gd name="T102" fmla="*/ 57 w 114"/>
                  <a:gd name="T103" fmla="*/ 2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07" y="36"/>
                      <a:pt x="107" y="31"/>
                      <a:pt x="106" y="27"/>
                    </a:cubicBezTo>
                    <a:cubicBezTo>
                      <a:pt x="105" y="23"/>
                      <a:pt x="103" y="20"/>
                      <a:pt x="100" y="17"/>
                    </a:cubicBezTo>
                    <a:cubicBezTo>
                      <a:pt x="97" y="14"/>
                      <a:pt x="94" y="12"/>
                      <a:pt x="92" y="10"/>
                    </a:cubicBezTo>
                    <a:cubicBezTo>
                      <a:pt x="77" y="0"/>
                      <a:pt x="60" y="1"/>
                      <a:pt x="48" y="6"/>
                    </a:cubicBezTo>
                    <a:cubicBezTo>
                      <a:pt x="45" y="8"/>
                      <a:pt x="43" y="9"/>
                      <a:pt x="41" y="11"/>
                    </a:cubicBezTo>
                    <a:cubicBezTo>
                      <a:pt x="67" y="8"/>
                      <a:pt x="81" y="16"/>
                      <a:pt x="88" y="21"/>
                    </a:cubicBezTo>
                    <a:cubicBezTo>
                      <a:pt x="94" y="26"/>
                      <a:pt x="97" y="34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5" y="54"/>
                      <a:pt x="83" y="68"/>
                      <a:pt x="58" y="64"/>
                    </a:cubicBezTo>
                    <a:cubicBezTo>
                      <a:pt x="47" y="62"/>
                      <a:pt x="32" y="58"/>
                      <a:pt x="27" y="45"/>
                    </a:cubicBezTo>
                    <a:cubicBezTo>
                      <a:pt x="25" y="40"/>
                      <a:pt x="27" y="35"/>
                      <a:pt x="31" y="29"/>
                    </a:cubicBezTo>
                    <a:cubicBezTo>
                      <a:pt x="39" y="17"/>
                      <a:pt x="60" y="16"/>
                      <a:pt x="70" y="20"/>
                    </a:cubicBezTo>
                    <a:cubicBezTo>
                      <a:pt x="75" y="22"/>
                      <a:pt x="77" y="25"/>
                      <a:pt x="77" y="29"/>
                    </a:cubicBezTo>
                    <a:cubicBezTo>
                      <a:pt x="76" y="31"/>
                      <a:pt x="75" y="34"/>
                      <a:pt x="73" y="35"/>
                    </a:cubicBezTo>
                    <a:cubicBezTo>
                      <a:pt x="72" y="36"/>
                      <a:pt x="71" y="36"/>
                      <a:pt x="70" y="37"/>
                    </a:cubicBezTo>
                    <a:cubicBezTo>
                      <a:pt x="70" y="37"/>
                      <a:pt x="69" y="37"/>
                      <a:pt x="69" y="37"/>
                    </a:cubicBezTo>
                    <a:cubicBezTo>
                      <a:pt x="59" y="39"/>
                      <a:pt x="43" y="36"/>
                      <a:pt x="42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1"/>
                      <a:pt x="44" y="28"/>
                    </a:cubicBezTo>
                    <a:cubicBezTo>
                      <a:pt x="47" y="25"/>
                      <a:pt x="51" y="24"/>
                      <a:pt x="57" y="24"/>
                    </a:cubicBezTo>
                    <a:cubicBezTo>
                      <a:pt x="64" y="25"/>
                      <a:pt x="68" y="31"/>
                      <a:pt x="69" y="33"/>
                    </a:cubicBezTo>
                    <a:cubicBezTo>
                      <a:pt x="70" y="33"/>
                      <a:pt x="71" y="33"/>
                      <a:pt x="72" y="32"/>
                    </a:cubicBezTo>
                    <a:cubicBezTo>
                      <a:pt x="74" y="31"/>
                      <a:pt x="74" y="30"/>
                      <a:pt x="75" y="28"/>
                    </a:cubicBezTo>
                    <a:cubicBezTo>
                      <a:pt x="75" y="25"/>
                      <a:pt x="72" y="23"/>
                      <a:pt x="69" y="22"/>
                    </a:cubicBezTo>
                    <a:cubicBezTo>
                      <a:pt x="60" y="18"/>
                      <a:pt x="40" y="19"/>
                      <a:pt x="32" y="30"/>
                    </a:cubicBezTo>
                    <a:cubicBezTo>
                      <a:pt x="29" y="35"/>
                      <a:pt x="28" y="40"/>
                      <a:pt x="30" y="44"/>
                    </a:cubicBezTo>
                    <a:cubicBezTo>
                      <a:pt x="34" y="52"/>
                      <a:pt x="46" y="57"/>
                      <a:pt x="58" y="59"/>
                    </a:cubicBezTo>
                    <a:cubicBezTo>
                      <a:pt x="86" y="63"/>
                      <a:pt x="93" y="50"/>
                      <a:pt x="95" y="41"/>
                    </a:cubicBezTo>
                    <a:cubicBezTo>
                      <a:pt x="94" y="35"/>
                      <a:pt x="92" y="28"/>
                      <a:pt x="86" y="24"/>
                    </a:cubicBezTo>
                    <a:cubicBezTo>
                      <a:pt x="79" y="18"/>
                      <a:pt x="65" y="10"/>
                      <a:pt x="39" y="13"/>
                    </a:cubicBezTo>
                    <a:cubicBezTo>
                      <a:pt x="39" y="14"/>
                      <a:pt x="39" y="13"/>
                      <a:pt x="40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1" y="12"/>
                      <a:pt x="22" y="15"/>
                      <a:pt x="15" y="20"/>
                    </a:cubicBezTo>
                    <a:cubicBezTo>
                      <a:pt x="5" y="28"/>
                      <a:pt x="0" y="41"/>
                      <a:pt x="7" y="55"/>
                    </a:cubicBezTo>
                    <a:cubicBezTo>
                      <a:pt x="8" y="63"/>
                      <a:pt x="10" y="69"/>
                      <a:pt x="14" y="74"/>
                    </a:cubicBezTo>
                    <a:cubicBezTo>
                      <a:pt x="18" y="79"/>
                      <a:pt x="24" y="83"/>
                      <a:pt x="31" y="85"/>
                    </a:cubicBezTo>
                    <a:cubicBezTo>
                      <a:pt x="38" y="88"/>
                      <a:pt x="47" y="89"/>
                      <a:pt x="56" y="90"/>
                    </a:cubicBezTo>
                    <a:cubicBezTo>
                      <a:pt x="69" y="91"/>
                      <a:pt x="82" y="90"/>
                      <a:pt x="94" y="84"/>
                    </a:cubicBezTo>
                    <a:cubicBezTo>
                      <a:pt x="104" y="79"/>
                      <a:pt x="110" y="71"/>
                      <a:pt x="112" y="64"/>
                    </a:cubicBezTo>
                    <a:cubicBezTo>
                      <a:pt x="114" y="56"/>
                      <a:pt x="112" y="47"/>
                      <a:pt x="105" y="41"/>
                    </a:cubicBezTo>
                    <a:close/>
                    <a:moveTo>
                      <a:pt x="40" y="12"/>
                    </a:moveTo>
                    <a:cubicBezTo>
                      <a:pt x="41" y="12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2"/>
                      <a:pt x="40" y="12"/>
                    </a:cubicBezTo>
                    <a:close/>
                    <a:moveTo>
                      <a:pt x="57" y="27"/>
                    </a:moveTo>
                    <a:cubicBezTo>
                      <a:pt x="51" y="26"/>
                      <a:pt x="49" y="27"/>
                      <a:pt x="47" y="29"/>
                    </a:cubicBezTo>
                    <a:cubicBezTo>
                      <a:pt x="45" y="30"/>
                      <a:pt x="45" y="33"/>
                      <a:pt x="44" y="34"/>
                    </a:cubicBezTo>
                    <a:cubicBezTo>
                      <a:pt x="48" y="34"/>
                      <a:pt x="59" y="36"/>
                      <a:pt x="68" y="34"/>
                    </a:cubicBezTo>
                    <a:cubicBezTo>
                      <a:pt x="66" y="32"/>
                      <a:pt x="62" y="27"/>
                      <a:pt x="57" y="2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60000"/>
                      <a:lumOff val="40000"/>
                      <a:alpha val="90000"/>
                    </a:schemeClr>
                  </a:gs>
                  <a:gs pos="85000">
                    <a:schemeClr val="accent2">
                      <a:lumMod val="75000"/>
                    </a:schemeClr>
                  </a:gs>
                  <a:gs pos="40000">
                    <a:schemeClr val="accent2">
                      <a:alpha val="9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167" name="Group 2217"/>
            <p:cNvGrpSpPr/>
            <p:nvPr/>
          </p:nvGrpSpPr>
          <p:grpSpPr bwMode="ltGray">
            <a:xfrm>
              <a:off x="6443887" y="510938"/>
              <a:ext cx="331764" cy="265165"/>
              <a:chOff x="4380108" y="5105400"/>
              <a:chExt cx="966818" cy="772734"/>
            </a:xfrm>
          </p:grpSpPr>
          <p:sp>
            <p:nvSpPr>
              <p:cNvPr id="2219" name="Freeform 68"/>
              <p:cNvSpPr>
                <a:spLocks/>
              </p:cNvSpPr>
              <p:nvPr/>
            </p:nvSpPr>
            <p:spPr bwMode="ltGray">
              <a:xfrm flipH="1">
                <a:off x="4380108" y="5105400"/>
                <a:ext cx="966818" cy="772734"/>
              </a:xfrm>
              <a:custGeom>
                <a:avLst/>
                <a:gdLst>
                  <a:gd name="T0" fmla="*/ 105 w 114"/>
                  <a:gd name="T1" fmla="*/ 41 h 91"/>
                  <a:gd name="T2" fmla="*/ 112 w 114"/>
                  <a:gd name="T3" fmla="*/ 64 h 91"/>
                  <a:gd name="T4" fmla="*/ 94 w 114"/>
                  <a:gd name="T5" fmla="*/ 84 h 91"/>
                  <a:gd name="T6" fmla="*/ 56 w 114"/>
                  <a:gd name="T7" fmla="*/ 90 h 91"/>
                  <a:gd name="T8" fmla="*/ 31 w 114"/>
                  <a:gd name="T9" fmla="*/ 85 h 91"/>
                  <a:gd name="T10" fmla="*/ 14 w 114"/>
                  <a:gd name="T11" fmla="*/ 74 h 91"/>
                  <a:gd name="T12" fmla="*/ 7 w 114"/>
                  <a:gd name="T13" fmla="*/ 55 h 91"/>
                  <a:gd name="T14" fmla="*/ 15 w 114"/>
                  <a:gd name="T15" fmla="*/ 20 h 91"/>
                  <a:gd name="T16" fmla="*/ 39 w 114"/>
                  <a:gd name="T17" fmla="*/ 13 h 91"/>
                  <a:gd name="T18" fmla="*/ 48 w 114"/>
                  <a:gd name="T19" fmla="*/ 6 h 91"/>
                  <a:gd name="T20" fmla="*/ 92 w 114"/>
                  <a:gd name="T21" fmla="*/ 10 h 91"/>
                  <a:gd name="T22" fmla="*/ 100 w 114"/>
                  <a:gd name="T23" fmla="*/ 17 h 91"/>
                  <a:gd name="T24" fmla="*/ 106 w 114"/>
                  <a:gd name="T25" fmla="*/ 27 h 91"/>
                  <a:gd name="T26" fmla="*/ 105 w 114"/>
                  <a:gd name="T27" fmla="*/ 4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12" y="47"/>
                      <a:pt x="114" y="56"/>
                      <a:pt x="112" y="64"/>
                    </a:cubicBezTo>
                    <a:cubicBezTo>
                      <a:pt x="110" y="71"/>
                      <a:pt x="104" y="79"/>
                      <a:pt x="94" y="84"/>
                    </a:cubicBezTo>
                    <a:cubicBezTo>
                      <a:pt x="82" y="90"/>
                      <a:pt x="69" y="91"/>
                      <a:pt x="56" y="90"/>
                    </a:cubicBezTo>
                    <a:cubicBezTo>
                      <a:pt x="47" y="89"/>
                      <a:pt x="38" y="88"/>
                      <a:pt x="31" y="85"/>
                    </a:cubicBezTo>
                    <a:cubicBezTo>
                      <a:pt x="24" y="83"/>
                      <a:pt x="18" y="79"/>
                      <a:pt x="14" y="74"/>
                    </a:cubicBezTo>
                    <a:cubicBezTo>
                      <a:pt x="10" y="69"/>
                      <a:pt x="8" y="63"/>
                      <a:pt x="7" y="55"/>
                    </a:cubicBezTo>
                    <a:cubicBezTo>
                      <a:pt x="0" y="41"/>
                      <a:pt x="5" y="28"/>
                      <a:pt x="15" y="20"/>
                    </a:cubicBezTo>
                    <a:cubicBezTo>
                      <a:pt x="22" y="15"/>
                      <a:pt x="31" y="12"/>
                      <a:pt x="39" y="13"/>
                    </a:cubicBezTo>
                    <a:cubicBezTo>
                      <a:pt x="41" y="11"/>
                      <a:pt x="44" y="8"/>
                      <a:pt x="48" y="6"/>
                    </a:cubicBezTo>
                    <a:cubicBezTo>
                      <a:pt x="60" y="1"/>
                      <a:pt x="77" y="0"/>
                      <a:pt x="92" y="10"/>
                    </a:cubicBezTo>
                    <a:cubicBezTo>
                      <a:pt x="94" y="12"/>
                      <a:pt x="97" y="14"/>
                      <a:pt x="100" y="17"/>
                    </a:cubicBezTo>
                    <a:cubicBezTo>
                      <a:pt x="103" y="20"/>
                      <a:pt x="105" y="23"/>
                      <a:pt x="106" y="27"/>
                    </a:cubicBezTo>
                    <a:cubicBezTo>
                      <a:pt x="107" y="31"/>
                      <a:pt x="107" y="36"/>
                      <a:pt x="105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accent2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0" name="Freeform 69"/>
              <p:cNvSpPr>
                <a:spLocks noEditPoints="1"/>
              </p:cNvSpPr>
              <p:nvPr/>
            </p:nvSpPr>
            <p:spPr bwMode="ltGray">
              <a:xfrm flipH="1">
                <a:off x="4380108" y="5105400"/>
                <a:ext cx="966818" cy="772734"/>
              </a:xfrm>
              <a:custGeom>
                <a:avLst/>
                <a:gdLst>
                  <a:gd name="T0" fmla="*/ 105 w 114"/>
                  <a:gd name="T1" fmla="*/ 41 h 91"/>
                  <a:gd name="T2" fmla="*/ 106 w 114"/>
                  <a:gd name="T3" fmla="*/ 27 h 91"/>
                  <a:gd name="T4" fmla="*/ 100 w 114"/>
                  <a:gd name="T5" fmla="*/ 17 h 91"/>
                  <a:gd name="T6" fmla="*/ 92 w 114"/>
                  <a:gd name="T7" fmla="*/ 10 h 91"/>
                  <a:gd name="T8" fmla="*/ 48 w 114"/>
                  <a:gd name="T9" fmla="*/ 6 h 91"/>
                  <a:gd name="T10" fmla="*/ 41 w 114"/>
                  <a:gd name="T11" fmla="*/ 11 h 91"/>
                  <a:gd name="T12" fmla="*/ 88 w 114"/>
                  <a:gd name="T13" fmla="*/ 21 h 91"/>
                  <a:gd name="T14" fmla="*/ 97 w 114"/>
                  <a:gd name="T15" fmla="*/ 41 h 91"/>
                  <a:gd name="T16" fmla="*/ 97 w 114"/>
                  <a:gd name="T17" fmla="*/ 41 h 91"/>
                  <a:gd name="T18" fmla="*/ 97 w 114"/>
                  <a:gd name="T19" fmla="*/ 41 h 91"/>
                  <a:gd name="T20" fmla="*/ 58 w 114"/>
                  <a:gd name="T21" fmla="*/ 64 h 91"/>
                  <a:gd name="T22" fmla="*/ 27 w 114"/>
                  <a:gd name="T23" fmla="*/ 45 h 91"/>
                  <a:gd name="T24" fmla="*/ 31 w 114"/>
                  <a:gd name="T25" fmla="*/ 29 h 91"/>
                  <a:gd name="T26" fmla="*/ 70 w 114"/>
                  <a:gd name="T27" fmla="*/ 20 h 91"/>
                  <a:gd name="T28" fmla="*/ 77 w 114"/>
                  <a:gd name="T29" fmla="*/ 29 h 91"/>
                  <a:gd name="T30" fmla="*/ 73 w 114"/>
                  <a:gd name="T31" fmla="*/ 35 h 91"/>
                  <a:gd name="T32" fmla="*/ 70 w 114"/>
                  <a:gd name="T33" fmla="*/ 37 h 91"/>
                  <a:gd name="T34" fmla="*/ 69 w 114"/>
                  <a:gd name="T35" fmla="*/ 37 h 91"/>
                  <a:gd name="T36" fmla="*/ 42 w 114"/>
                  <a:gd name="T37" fmla="*/ 36 h 91"/>
                  <a:gd name="T38" fmla="*/ 41 w 114"/>
                  <a:gd name="T39" fmla="*/ 36 h 91"/>
                  <a:gd name="T40" fmla="*/ 41 w 114"/>
                  <a:gd name="T41" fmla="*/ 34 h 91"/>
                  <a:gd name="T42" fmla="*/ 44 w 114"/>
                  <a:gd name="T43" fmla="*/ 28 h 91"/>
                  <a:gd name="T44" fmla="*/ 57 w 114"/>
                  <a:gd name="T45" fmla="*/ 24 h 91"/>
                  <a:gd name="T46" fmla="*/ 69 w 114"/>
                  <a:gd name="T47" fmla="*/ 33 h 91"/>
                  <a:gd name="T48" fmla="*/ 72 w 114"/>
                  <a:gd name="T49" fmla="*/ 32 h 91"/>
                  <a:gd name="T50" fmla="*/ 75 w 114"/>
                  <a:gd name="T51" fmla="*/ 28 h 91"/>
                  <a:gd name="T52" fmla="*/ 69 w 114"/>
                  <a:gd name="T53" fmla="*/ 22 h 91"/>
                  <a:gd name="T54" fmla="*/ 32 w 114"/>
                  <a:gd name="T55" fmla="*/ 30 h 91"/>
                  <a:gd name="T56" fmla="*/ 30 w 114"/>
                  <a:gd name="T57" fmla="*/ 44 h 91"/>
                  <a:gd name="T58" fmla="*/ 58 w 114"/>
                  <a:gd name="T59" fmla="*/ 59 h 91"/>
                  <a:gd name="T60" fmla="*/ 95 w 114"/>
                  <a:gd name="T61" fmla="*/ 41 h 91"/>
                  <a:gd name="T62" fmla="*/ 86 w 114"/>
                  <a:gd name="T63" fmla="*/ 24 h 91"/>
                  <a:gd name="T64" fmla="*/ 39 w 114"/>
                  <a:gd name="T65" fmla="*/ 13 h 91"/>
                  <a:gd name="T66" fmla="*/ 40 w 114"/>
                  <a:gd name="T67" fmla="*/ 13 h 91"/>
                  <a:gd name="T68" fmla="*/ 39 w 114"/>
                  <a:gd name="T69" fmla="*/ 13 h 91"/>
                  <a:gd name="T70" fmla="*/ 15 w 114"/>
                  <a:gd name="T71" fmla="*/ 20 h 91"/>
                  <a:gd name="T72" fmla="*/ 7 w 114"/>
                  <a:gd name="T73" fmla="*/ 55 h 91"/>
                  <a:gd name="T74" fmla="*/ 14 w 114"/>
                  <a:gd name="T75" fmla="*/ 74 h 91"/>
                  <a:gd name="T76" fmla="*/ 31 w 114"/>
                  <a:gd name="T77" fmla="*/ 85 h 91"/>
                  <a:gd name="T78" fmla="*/ 56 w 114"/>
                  <a:gd name="T79" fmla="*/ 90 h 91"/>
                  <a:gd name="T80" fmla="*/ 94 w 114"/>
                  <a:gd name="T81" fmla="*/ 84 h 91"/>
                  <a:gd name="T82" fmla="*/ 112 w 114"/>
                  <a:gd name="T83" fmla="*/ 64 h 91"/>
                  <a:gd name="T84" fmla="*/ 105 w 114"/>
                  <a:gd name="T85" fmla="*/ 41 h 91"/>
                  <a:gd name="T86" fmla="*/ 40 w 114"/>
                  <a:gd name="T87" fmla="*/ 12 h 91"/>
                  <a:gd name="T88" fmla="*/ 41 w 114"/>
                  <a:gd name="T89" fmla="*/ 11 h 91"/>
                  <a:gd name="T90" fmla="*/ 41 w 114"/>
                  <a:gd name="T91" fmla="*/ 11 h 91"/>
                  <a:gd name="T92" fmla="*/ 40 w 114"/>
                  <a:gd name="T93" fmla="*/ 12 h 91"/>
                  <a:gd name="T94" fmla="*/ 57 w 114"/>
                  <a:gd name="T95" fmla="*/ 27 h 91"/>
                  <a:gd name="T96" fmla="*/ 47 w 114"/>
                  <a:gd name="T97" fmla="*/ 29 h 91"/>
                  <a:gd name="T98" fmla="*/ 44 w 114"/>
                  <a:gd name="T99" fmla="*/ 34 h 91"/>
                  <a:gd name="T100" fmla="*/ 68 w 114"/>
                  <a:gd name="T101" fmla="*/ 34 h 91"/>
                  <a:gd name="T102" fmla="*/ 57 w 114"/>
                  <a:gd name="T103" fmla="*/ 2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4" h="91">
                    <a:moveTo>
                      <a:pt x="105" y="41"/>
                    </a:moveTo>
                    <a:cubicBezTo>
                      <a:pt x="107" y="36"/>
                      <a:pt x="107" y="31"/>
                      <a:pt x="106" y="27"/>
                    </a:cubicBezTo>
                    <a:cubicBezTo>
                      <a:pt x="105" y="23"/>
                      <a:pt x="103" y="20"/>
                      <a:pt x="100" y="17"/>
                    </a:cubicBezTo>
                    <a:cubicBezTo>
                      <a:pt x="97" y="14"/>
                      <a:pt x="94" y="12"/>
                      <a:pt x="92" y="10"/>
                    </a:cubicBezTo>
                    <a:cubicBezTo>
                      <a:pt x="77" y="0"/>
                      <a:pt x="60" y="1"/>
                      <a:pt x="48" y="6"/>
                    </a:cubicBezTo>
                    <a:cubicBezTo>
                      <a:pt x="45" y="8"/>
                      <a:pt x="43" y="9"/>
                      <a:pt x="41" y="11"/>
                    </a:cubicBezTo>
                    <a:cubicBezTo>
                      <a:pt x="67" y="8"/>
                      <a:pt x="81" y="16"/>
                      <a:pt x="88" y="21"/>
                    </a:cubicBezTo>
                    <a:cubicBezTo>
                      <a:pt x="94" y="26"/>
                      <a:pt x="97" y="34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5" y="54"/>
                      <a:pt x="83" y="68"/>
                      <a:pt x="58" y="64"/>
                    </a:cubicBezTo>
                    <a:cubicBezTo>
                      <a:pt x="47" y="62"/>
                      <a:pt x="32" y="58"/>
                      <a:pt x="27" y="45"/>
                    </a:cubicBezTo>
                    <a:cubicBezTo>
                      <a:pt x="25" y="40"/>
                      <a:pt x="27" y="35"/>
                      <a:pt x="31" y="29"/>
                    </a:cubicBezTo>
                    <a:cubicBezTo>
                      <a:pt x="39" y="17"/>
                      <a:pt x="60" y="16"/>
                      <a:pt x="70" y="20"/>
                    </a:cubicBezTo>
                    <a:cubicBezTo>
                      <a:pt x="75" y="22"/>
                      <a:pt x="77" y="25"/>
                      <a:pt x="77" y="29"/>
                    </a:cubicBezTo>
                    <a:cubicBezTo>
                      <a:pt x="76" y="31"/>
                      <a:pt x="75" y="34"/>
                      <a:pt x="73" y="35"/>
                    </a:cubicBezTo>
                    <a:cubicBezTo>
                      <a:pt x="72" y="36"/>
                      <a:pt x="71" y="36"/>
                      <a:pt x="70" y="37"/>
                    </a:cubicBezTo>
                    <a:cubicBezTo>
                      <a:pt x="70" y="37"/>
                      <a:pt x="69" y="37"/>
                      <a:pt x="69" y="37"/>
                    </a:cubicBezTo>
                    <a:cubicBezTo>
                      <a:pt x="59" y="39"/>
                      <a:pt x="43" y="36"/>
                      <a:pt x="42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1"/>
                      <a:pt x="44" y="28"/>
                    </a:cubicBezTo>
                    <a:cubicBezTo>
                      <a:pt x="47" y="25"/>
                      <a:pt x="51" y="24"/>
                      <a:pt x="57" y="24"/>
                    </a:cubicBezTo>
                    <a:cubicBezTo>
                      <a:pt x="64" y="25"/>
                      <a:pt x="68" y="31"/>
                      <a:pt x="69" y="33"/>
                    </a:cubicBezTo>
                    <a:cubicBezTo>
                      <a:pt x="70" y="33"/>
                      <a:pt x="71" y="33"/>
                      <a:pt x="72" y="32"/>
                    </a:cubicBezTo>
                    <a:cubicBezTo>
                      <a:pt x="74" y="31"/>
                      <a:pt x="74" y="30"/>
                      <a:pt x="75" y="28"/>
                    </a:cubicBezTo>
                    <a:cubicBezTo>
                      <a:pt x="75" y="25"/>
                      <a:pt x="72" y="23"/>
                      <a:pt x="69" y="22"/>
                    </a:cubicBezTo>
                    <a:cubicBezTo>
                      <a:pt x="60" y="18"/>
                      <a:pt x="40" y="19"/>
                      <a:pt x="32" y="30"/>
                    </a:cubicBezTo>
                    <a:cubicBezTo>
                      <a:pt x="29" y="35"/>
                      <a:pt x="28" y="40"/>
                      <a:pt x="30" y="44"/>
                    </a:cubicBezTo>
                    <a:cubicBezTo>
                      <a:pt x="34" y="52"/>
                      <a:pt x="46" y="57"/>
                      <a:pt x="58" y="59"/>
                    </a:cubicBezTo>
                    <a:cubicBezTo>
                      <a:pt x="86" y="63"/>
                      <a:pt x="93" y="50"/>
                      <a:pt x="95" y="41"/>
                    </a:cubicBezTo>
                    <a:cubicBezTo>
                      <a:pt x="94" y="35"/>
                      <a:pt x="92" y="28"/>
                      <a:pt x="86" y="24"/>
                    </a:cubicBezTo>
                    <a:cubicBezTo>
                      <a:pt x="79" y="18"/>
                      <a:pt x="65" y="10"/>
                      <a:pt x="39" y="13"/>
                    </a:cubicBezTo>
                    <a:cubicBezTo>
                      <a:pt x="39" y="14"/>
                      <a:pt x="39" y="13"/>
                      <a:pt x="40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1" y="12"/>
                      <a:pt x="22" y="15"/>
                      <a:pt x="15" y="20"/>
                    </a:cubicBezTo>
                    <a:cubicBezTo>
                      <a:pt x="5" y="28"/>
                      <a:pt x="0" y="41"/>
                      <a:pt x="7" y="55"/>
                    </a:cubicBezTo>
                    <a:cubicBezTo>
                      <a:pt x="8" y="63"/>
                      <a:pt x="10" y="69"/>
                      <a:pt x="14" y="74"/>
                    </a:cubicBezTo>
                    <a:cubicBezTo>
                      <a:pt x="18" y="79"/>
                      <a:pt x="24" y="83"/>
                      <a:pt x="31" y="85"/>
                    </a:cubicBezTo>
                    <a:cubicBezTo>
                      <a:pt x="38" y="88"/>
                      <a:pt x="47" y="89"/>
                      <a:pt x="56" y="90"/>
                    </a:cubicBezTo>
                    <a:cubicBezTo>
                      <a:pt x="69" y="91"/>
                      <a:pt x="82" y="90"/>
                      <a:pt x="94" y="84"/>
                    </a:cubicBezTo>
                    <a:cubicBezTo>
                      <a:pt x="104" y="79"/>
                      <a:pt x="110" y="71"/>
                      <a:pt x="112" y="64"/>
                    </a:cubicBezTo>
                    <a:cubicBezTo>
                      <a:pt x="114" y="56"/>
                      <a:pt x="112" y="47"/>
                      <a:pt x="105" y="41"/>
                    </a:cubicBezTo>
                    <a:close/>
                    <a:moveTo>
                      <a:pt x="40" y="12"/>
                    </a:moveTo>
                    <a:cubicBezTo>
                      <a:pt x="41" y="12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2"/>
                      <a:pt x="40" y="12"/>
                    </a:cubicBezTo>
                    <a:close/>
                    <a:moveTo>
                      <a:pt x="57" y="27"/>
                    </a:moveTo>
                    <a:cubicBezTo>
                      <a:pt x="51" y="26"/>
                      <a:pt x="49" y="27"/>
                      <a:pt x="47" y="29"/>
                    </a:cubicBezTo>
                    <a:cubicBezTo>
                      <a:pt x="45" y="30"/>
                      <a:pt x="45" y="33"/>
                      <a:pt x="44" y="34"/>
                    </a:cubicBezTo>
                    <a:cubicBezTo>
                      <a:pt x="48" y="34"/>
                      <a:pt x="59" y="36"/>
                      <a:pt x="68" y="34"/>
                    </a:cubicBezTo>
                    <a:cubicBezTo>
                      <a:pt x="66" y="32"/>
                      <a:pt x="62" y="27"/>
                      <a:pt x="57" y="2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60000"/>
                      <a:lumOff val="40000"/>
                      <a:alpha val="90000"/>
                    </a:schemeClr>
                  </a:gs>
                  <a:gs pos="85000">
                    <a:schemeClr val="accent2">
                      <a:lumMod val="75000"/>
                    </a:schemeClr>
                  </a:gs>
                  <a:gs pos="40000">
                    <a:schemeClr val="accent2">
                      <a:alpha val="9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877124053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Alternate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156"/>
          <p:cNvGrpSpPr>
            <a:grpSpLocks noChangeAspect="1"/>
          </p:cNvGrpSpPr>
          <p:nvPr/>
        </p:nvGrpSpPr>
        <p:grpSpPr bwMode="auto">
          <a:xfrm>
            <a:off x="-48" y="-4105"/>
            <a:ext cx="9141714" cy="6866210"/>
            <a:chOff x="3" y="-2"/>
            <a:chExt cx="7676" cy="4324"/>
          </a:xfrm>
          <a:solidFill>
            <a:schemeClr val="bg1">
              <a:alpha val="30000"/>
            </a:schemeClr>
          </a:solidFill>
        </p:grpSpPr>
        <p:grpSp>
          <p:nvGrpSpPr>
            <p:cNvPr id="5" name="Group 357"/>
            <p:cNvGrpSpPr>
              <a:grpSpLocks/>
            </p:cNvGrpSpPr>
            <p:nvPr/>
          </p:nvGrpSpPr>
          <p:grpSpPr bwMode="auto">
            <a:xfrm>
              <a:off x="3" y="-2"/>
              <a:ext cx="5735" cy="596"/>
              <a:chOff x="3" y="-2"/>
              <a:chExt cx="5735" cy="596"/>
            </a:xfrm>
            <a:grpFill/>
          </p:grpSpPr>
          <p:sp>
            <p:nvSpPr>
              <p:cNvPr id="1739" name="Freeform 157"/>
              <p:cNvSpPr>
                <a:spLocks/>
              </p:cNvSpPr>
              <p:nvPr/>
            </p:nvSpPr>
            <p:spPr bwMode="auto">
              <a:xfrm>
                <a:off x="3" y="-2"/>
                <a:ext cx="48" cy="64"/>
              </a:xfrm>
              <a:custGeom>
                <a:avLst/>
                <a:gdLst>
                  <a:gd name="T0" fmla="*/ 4 w 24"/>
                  <a:gd name="T1" fmla="*/ 32 h 32"/>
                  <a:gd name="T2" fmla="*/ 0 w 24"/>
                  <a:gd name="T3" fmla="*/ 27 h 32"/>
                  <a:gd name="T4" fmla="*/ 0 w 24"/>
                  <a:gd name="T5" fmla="*/ 3 h 32"/>
                  <a:gd name="T6" fmla="*/ 4 w 24"/>
                  <a:gd name="T7" fmla="*/ 7 h 32"/>
                  <a:gd name="T8" fmla="*/ 20 w 24"/>
                  <a:gd name="T9" fmla="*/ 5 h 32"/>
                  <a:gd name="T10" fmla="*/ 18 w 24"/>
                  <a:gd name="T11" fmla="*/ 19 h 32"/>
                  <a:gd name="T12" fmla="*/ 4 w 24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4" y="32"/>
                    </a:moveTo>
                    <a:cubicBezTo>
                      <a:pt x="3" y="30"/>
                      <a:pt x="2" y="28"/>
                      <a:pt x="0" y="2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3" y="5"/>
                      <a:pt x="4" y="7"/>
                    </a:cubicBezTo>
                    <a:cubicBezTo>
                      <a:pt x="8" y="1"/>
                      <a:pt x="16" y="0"/>
                      <a:pt x="20" y="5"/>
                    </a:cubicBezTo>
                    <a:cubicBezTo>
                      <a:pt x="24" y="9"/>
                      <a:pt x="24" y="15"/>
                      <a:pt x="18" y="19"/>
                    </a:cubicBezTo>
                    <a:cubicBezTo>
                      <a:pt x="12" y="24"/>
                      <a:pt x="9" y="25"/>
                      <a:pt x="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Freeform 158"/>
              <p:cNvSpPr>
                <a:spLocks/>
              </p:cNvSpPr>
              <p:nvPr/>
            </p:nvSpPr>
            <p:spPr bwMode="auto">
              <a:xfrm>
                <a:off x="111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Freeform 159"/>
              <p:cNvSpPr>
                <a:spLocks/>
              </p:cNvSpPr>
              <p:nvPr/>
            </p:nvSpPr>
            <p:spPr bwMode="auto">
              <a:xfrm>
                <a:off x="247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Freeform 160"/>
              <p:cNvSpPr>
                <a:spLocks/>
              </p:cNvSpPr>
              <p:nvPr/>
            </p:nvSpPr>
            <p:spPr bwMode="auto">
              <a:xfrm>
                <a:off x="385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Freeform 161"/>
              <p:cNvSpPr>
                <a:spLocks/>
              </p:cNvSpPr>
              <p:nvPr/>
            </p:nvSpPr>
            <p:spPr bwMode="auto">
              <a:xfrm>
                <a:off x="521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Freeform 162"/>
              <p:cNvSpPr>
                <a:spLocks/>
              </p:cNvSpPr>
              <p:nvPr/>
            </p:nvSpPr>
            <p:spPr bwMode="auto">
              <a:xfrm>
                <a:off x="659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Freeform 163"/>
              <p:cNvSpPr>
                <a:spLocks/>
              </p:cNvSpPr>
              <p:nvPr/>
            </p:nvSpPr>
            <p:spPr bwMode="auto">
              <a:xfrm>
                <a:off x="797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164"/>
              <p:cNvSpPr>
                <a:spLocks/>
              </p:cNvSpPr>
              <p:nvPr/>
            </p:nvSpPr>
            <p:spPr bwMode="auto">
              <a:xfrm>
                <a:off x="933" y="-2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165"/>
              <p:cNvSpPr>
                <a:spLocks/>
              </p:cNvSpPr>
              <p:nvPr/>
            </p:nvSpPr>
            <p:spPr bwMode="auto">
              <a:xfrm>
                <a:off x="1070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166"/>
              <p:cNvSpPr>
                <a:spLocks/>
              </p:cNvSpPr>
              <p:nvPr/>
            </p:nvSpPr>
            <p:spPr bwMode="auto">
              <a:xfrm>
                <a:off x="1206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167"/>
              <p:cNvSpPr>
                <a:spLocks/>
              </p:cNvSpPr>
              <p:nvPr/>
            </p:nvSpPr>
            <p:spPr bwMode="auto">
              <a:xfrm>
                <a:off x="1344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Freeform 168"/>
              <p:cNvSpPr>
                <a:spLocks/>
              </p:cNvSpPr>
              <p:nvPr/>
            </p:nvSpPr>
            <p:spPr bwMode="auto">
              <a:xfrm>
                <a:off x="1480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Freeform 169"/>
              <p:cNvSpPr>
                <a:spLocks/>
              </p:cNvSpPr>
              <p:nvPr/>
            </p:nvSpPr>
            <p:spPr bwMode="auto">
              <a:xfrm>
                <a:off x="1618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170"/>
              <p:cNvSpPr>
                <a:spLocks/>
              </p:cNvSpPr>
              <p:nvPr/>
            </p:nvSpPr>
            <p:spPr bwMode="auto">
              <a:xfrm>
                <a:off x="1754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171"/>
              <p:cNvSpPr>
                <a:spLocks/>
              </p:cNvSpPr>
              <p:nvPr/>
            </p:nvSpPr>
            <p:spPr bwMode="auto">
              <a:xfrm>
                <a:off x="1892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172"/>
              <p:cNvSpPr>
                <a:spLocks/>
              </p:cNvSpPr>
              <p:nvPr/>
            </p:nvSpPr>
            <p:spPr bwMode="auto">
              <a:xfrm>
                <a:off x="2028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173"/>
              <p:cNvSpPr>
                <a:spLocks/>
              </p:cNvSpPr>
              <p:nvPr/>
            </p:nvSpPr>
            <p:spPr bwMode="auto">
              <a:xfrm>
                <a:off x="2166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174"/>
              <p:cNvSpPr>
                <a:spLocks/>
              </p:cNvSpPr>
              <p:nvPr/>
            </p:nvSpPr>
            <p:spPr bwMode="auto">
              <a:xfrm>
                <a:off x="2304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175"/>
              <p:cNvSpPr>
                <a:spLocks/>
              </p:cNvSpPr>
              <p:nvPr/>
            </p:nvSpPr>
            <p:spPr bwMode="auto">
              <a:xfrm>
                <a:off x="2440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176"/>
              <p:cNvSpPr>
                <a:spLocks/>
              </p:cNvSpPr>
              <p:nvPr/>
            </p:nvSpPr>
            <p:spPr bwMode="auto">
              <a:xfrm>
                <a:off x="2578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177"/>
              <p:cNvSpPr>
                <a:spLocks/>
              </p:cNvSpPr>
              <p:nvPr/>
            </p:nvSpPr>
            <p:spPr bwMode="auto">
              <a:xfrm>
                <a:off x="2714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178"/>
              <p:cNvSpPr>
                <a:spLocks/>
              </p:cNvSpPr>
              <p:nvPr/>
            </p:nvSpPr>
            <p:spPr bwMode="auto">
              <a:xfrm>
                <a:off x="2852" y="-2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179"/>
              <p:cNvSpPr>
                <a:spLocks/>
              </p:cNvSpPr>
              <p:nvPr/>
            </p:nvSpPr>
            <p:spPr bwMode="auto">
              <a:xfrm>
                <a:off x="2987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180"/>
              <p:cNvSpPr>
                <a:spLocks/>
              </p:cNvSpPr>
              <p:nvPr/>
            </p:nvSpPr>
            <p:spPr bwMode="auto">
              <a:xfrm>
                <a:off x="3125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Freeform 181"/>
              <p:cNvSpPr>
                <a:spLocks/>
              </p:cNvSpPr>
              <p:nvPr/>
            </p:nvSpPr>
            <p:spPr bwMode="auto">
              <a:xfrm>
                <a:off x="3261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Freeform 182"/>
              <p:cNvSpPr>
                <a:spLocks/>
              </p:cNvSpPr>
              <p:nvPr/>
            </p:nvSpPr>
            <p:spPr bwMode="auto">
              <a:xfrm>
                <a:off x="3399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Freeform 183"/>
              <p:cNvSpPr>
                <a:spLocks/>
              </p:cNvSpPr>
              <p:nvPr/>
            </p:nvSpPr>
            <p:spPr bwMode="auto">
              <a:xfrm>
                <a:off x="3535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Freeform 184"/>
              <p:cNvSpPr>
                <a:spLocks/>
              </p:cNvSpPr>
              <p:nvPr/>
            </p:nvSpPr>
            <p:spPr bwMode="auto">
              <a:xfrm>
                <a:off x="3673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Freeform 185"/>
              <p:cNvSpPr>
                <a:spLocks/>
              </p:cNvSpPr>
              <p:nvPr/>
            </p:nvSpPr>
            <p:spPr bwMode="auto">
              <a:xfrm>
                <a:off x="3811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Freeform 186"/>
              <p:cNvSpPr>
                <a:spLocks/>
              </p:cNvSpPr>
              <p:nvPr/>
            </p:nvSpPr>
            <p:spPr bwMode="auto">
              <a:xfrm>
                <a:off x="3947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Freeform 187"/>
              <p:cNvSpPr>
                <a:spLocks/>
              </p:cNvSpPr>
              <p:nvPr/>
            </p:nvSpPr>
            <p:spPr bwMode="auto">
              <a:xfrm>
                <a:off x="4085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Freeform 188"/>
              <p:cNvSpPr>
                <a:spLocks/>
              </p:cNvSpPr>
              <p:nvPr/>
            </p:nvSpPr>
            <p:spPr bwMode="auto">
              <a:xfrm>
                <a:off x="4221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Freeform 189"/>
              <p:cNvSpPr>
                <a:spLocks/>
              </p:cNvSpPr>
              <p:nvPr/>
            </p:nvSpPr>
            <p:spPr bwMode="auto">
              <a:xfrm>
                <a:off x="4359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Freeform 190"/>
              <p:cNvSpPr>
                <a:spLocks/>
              </p:cNvSpPr>
              <p:nvPr/>
            </p:nvSpPr>
            <p:spPr bwMode="auto">
              <a:xfrm>
                <a:off x="4495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Freeform 191"/>
              <p:cNvSpPr>
                <a:spLocks/>
              </p:cNvSpPr>
              <p:nvPr/>
            </p:nvSpPr>
            <p:spPr bwMode="auto">
              <a:xfrm>
                <a:off x="4633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Freeform 192"/>
              <p:cNvSpPr>
                <a:spLocks/>
              </p:cNvSpPr>
              <p:nvPr/>
            </p:nvSpPr>
            <p:spPr bwMode="auto">
              <a:xfrm>
                <a:off x="4769" y="-2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Freeform 193"/>
              <p:cNvSpPr>
                <a:spLocks/>
              </p:cNvSpPr>
              <p:nvPr/>
            </p:nvSpPr>
            <p:spPr bwMode="auto">
              <a:xfrm>
                <a:off x="4906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Freeform 194"/>
              <p:cNvSpPr>
                <a:spLocks/>
              </p:cNvSpPr>
              <p:nvPr/>
            </p:nvSpPr>
            <p:spPr bwMode="auto">
              <a:xfrm>
                <a:off x="5042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Freeform 195"/>
              <p:cNvSpPr>
                <a:spLocks/>
              </p:cNvSpPr>
              <p:nvPr/>
            </p:nvSpPr>
            <p:spPr bwMode="auto">
              <a:xfrm>
                <a:off x="5180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Freeform 196"/>
              <p:cNvSpPr>
                <a:spLocks/>
              </p:cNvSpPr>
              <p:nvPr/>
            </p:nvSpPr>
            <p:spPr bwMode="auto">
              <a:xfrm>
                <a:off x="5318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Freeform 197"/>
              <p:cNvSpPr>
                <a:spLocks/>
              </p:cNvSpPr>
              <p:nvPr/>
            </p:nvSpPr>
            <p:spPr bwMode="auto">
              <a:xfrm>
                <a:off x="5454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Freeform 198"/>
              <p:cNvSpPr>
                <a:spLocks/>
              </p:cNvSpPr>
              <p:nvPr/>
            </p:nvSpPr>
            <p:spPr bwMode="auto">
              <a:xfrm>
                <a:off x="5592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Freeform 199"/>
              <p:cNvSpPr>
                <a:spLocks/>
              </p:cNvSpPr>
              <p:nvPr/>
            </p:nvSpPr>
            <p:spPr bwMode="auto">
              <a:xfrm>
                <a:off x="43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Freeform 200"/>
              <p:cNvSpPr>
                <a:spLocks/>
              </p:cNvSpPr>
              <p:nvPr/>
            </p:nvSpPr>
            <p:spPr bwMode="auto">
              <a:xfrm>
                <a:off x="179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Freeform 201"/>
              <p:cNvSpPr>
                <a:spLocks/>
              </p:cNvSpPr>
              <p:nvPr/>
            </p:nvSpPr>
            <p:spPr bwMode="auto">
              <a:xfrm>
                <a:off x="317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Freeform 202"/>
              <p:cNvSpPr>
                <a:spLocks/>
              </p:cNvSpPr>
              <p:nvPr/>
            </p:nvSpPr>
            <p:spPr bwMode="auto">
              <a:xfrm>
                <a:off x="455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Freeform 203"/>
              <p:cNvSpPr>
                <a:spLocks/>
              </p:cNvSpPr>
              <p:nvPr/>
            </p:nvSpPr>
            <p:spPr bwMode="auto">
              <a:xfrm>
                <a:off x="591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Freeform 204"/>
              <p:cNvSpPr>
                <a:spLocks/>
              </p:cNvSpPr>
              <p:nvPr/>
            </p:nvSpPr>
            <p:spPr bwMode="auto">
              <a:xfrm>
                <a:off x="729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Freeform 205"/>
              <p:cNvSpPr>
                <a:spLocks/>
              </p:cNvSpPr>
              <p:nvPr/>
            </p:nvSpPr>
            <p:spPr bwMode="auto">
              <a:xfrm>
                <a:off x="865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Freeform 206"/>
              <p:cNvSpPr>
                <a:spLocks/>
              </p:cNvSpPr>
              <p:nvPr/>
            </p:nvSpPr>
            <p:spPr bwMode="auto">
              <a:xfrm>
                <a:off x="1003" y="132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9" name="Freeform 207"/>
              <p:cNvSpPr>
                <a:spLocks/>
              </p:cNvSpPr>
              <p:nvPr/>
            </p:nvSpPr>
            <p:spPr bwMode="auto">
              <a:xfrm>
                <a:off x="1138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0" name="Freeform 208"/>
              <p:cNvSpPr>
                <a:spLocks/>
              </p:cNvSpPr>
              <p:nvPr/>
            </p:nvSpPr>
            <p:spPr bwMode="auto">
              <a:xfrm>
                <a:off x="1276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1" name="Freeform 209"/>
              <p:cNvSpPr>
                <a:spLocks/>
              </p:cNvSpPr>
              <p:nvPr/>
            </p:nvSpPr>
            <p:spPr bwMode="auto">
              <a:xfrm>
                <a:off x="1412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2" name="Freeform 210"/>
              <p:cNvSpPr>
                <a:spLocks/>
              </p:cNvSpPr>
              <p:nvPr/>
            </p:nvSpPr>
            <p:spPr bwMode="auto">
              <a:xfrm>
                <a:off x="1550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3" name="Freeform 211"/>
              <p:cNvSpPr>
                <a:spLocks/>
              </p:cNvSpPr>
              <p:nvPr/>
            </p:nvSpPr>
            <p:spPr bwMode="auto">
              <a:xfrm>
                <a:off x="1686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4" name="Freeform 212"/>
              <p:cNvSpPr>
                <a:spLocks/>
              </p:cNvSpPr>
              <p:nvPr/>
            </p:nvSpPr>
            <p:spPr bwMode="auto">
              <a:xfrm>
                <a:off x="1824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5" name="Freeform 213"/>
              <p:cNvSpPr>
                <a:spLocks/>
              </p:cNvSpPr>
              <p:nvPr/>
            </p:nvSpPr>
            <p:spPr bwMode="auto">
              <a:xfrm>
                <a:off x="1962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6" name="Freeform 214"/>
              <p:cNvSpPr>
                <a:spLocks/>
              </p:cNvSpPr>
              <p:nvPr/>
            </p:nvSpPr>
            <p:spPr bwMode="auto">
              <a:xfrm>
                <a:off x="2098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7" name="Freeform 215"/>
              <p:cNvSpPr>
                <a:spLocks/>
              </p:cNvSpPr>
              <p:nvPr/>
            </p:nvSpPr>
            <p:spPr bwMode="auto">
              <a:xfrm>
                <a:off x="2236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8" name="Freeform 216"/>
              <p:cNvSpPr>
                <a:spLocks/>
              </p:cNvSpPr>
              <p:nvPr/>
            </p:nvSpPr>
            <p:spPr bwMode="auto">
              <a:xfrm>
                <a:off x="2372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9" name="Freeform 217"/>
              <p:cNvSpPr>
                <a:spLocks/>
              </p:cNvSpPr>
              <p:nvPr/>
            </p:nvSpPr>
            <p:spPr bwMode="auto">
              <a:xfrm>
                <a:off x="2510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0" name="Freeform 218"/>
              <p:cNvSpPr>
                <a:spLocks/>
              </p:cNvSpPr>
              <p:nvPr/>
            </p:nvSpPr>
            <p:spPr bwMode="auto">
              <a:xfrm>
                <a:off x="2646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1" name="Freeform 219"/>
              <p:cNvSpPr>
                <a:spLocks/>
              </p:cNvSpPr>
              <p:nvPr/>
            </p:nvSpPr>
            <p:spPr bwMode="auto">
              <a:xfrm>
                <a:off x="2784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2" name="Freeform 220"/>
              <p:cNvSpPr>
                <a:spLocks/>
              </p:cNvSpPr>
              <p:nvPr/>
            </p:nvSpPr>
            <p:spPr bwMode="auto">
              <a:xfrm>
                <a:off x="2920" y="132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3" name="Freeform 221"/>
              <p:cNvSpPr>
                <a:spLocks/>
              </p:cNvSpPr>
              <p:nvPr/>
            </p:nvSpPr>
            <p:spPr bwMode="auto">
              <a:xfrm>
                <a:off x="3057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4" name="Freeform 222"/>
              <p:cNvSpPr>
                <a:spLocks/>
              </p:cNvSpPr>
              <p:nvPr/>
            </p:nvSpPr>
            <p:spPr bwMode="auto">
              <a:xfrm>
                <a:off x="3193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5" name="Freeform 223"/>
              <p:cNvSpPr>
                <a:spLocks/>
              </p:cNvSpPr>
              <p:nvPr/>
            </p:nvSpPr>
            <p:spPr bwMode="auto">
              <a:xfrm>
                <a:off x="3331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6" name="Freeform 224"/>
              <p:cNvSpPr>
                <a:spLocks/>
              </p:cNvSpPr>
              <p:nvPr/>
            </p:nvSpPr>
            <p:spPr bwMode="auto">
              <a:xfrm>
                <a:off x="3469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7" name="Freeform 225"/>
              <p:cNvSpPr>
                <a:spLocks/>
              </p:cNvSpPr>
              <p:nvPr/>
            </p:nvSpPr>
            <p:spPr bwMode="auto">
              <a:xfrm>
                <a:off x="3605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8" name="Freeform 226"/>
              <p:cNvSpPr>
                <a:spLocks/>
              </p:cNvSpPr>
              <p:nvPr/>
            </p:nvSpPr>
            <p:spPr bwMode="auto">
              <a:xfrm>
                <a:off x="3743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9" name="Freeform 227"/>
              <p:cNvSpPr>
                <a:spLocks/>
              </p:cNvSpPr>
              <p:nvPr/>
            </p:nvSpPr>
            <p:spPr bwMode="auto">
              <a:xfrm>
                <a:off x="3879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0" name="Freeform 228"/>
              <p:cNvSpPr>
                <a:spLocks/>
              </p:cNvSpPr>
              <p:nvPr/>
            </p:nvSpPr>
            <p:spPr bwMode="auto">
              <a:xfrm>
                <a:off x="4017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1" name="Freeform 229"/>
              <p:cNvSpPr>
                <a:spLocks/>
              </p:cNvSpPr>
              <p:nvPr/>
            </p:nvSpPr>
            <p:spPr bwMode="auto">
              <a:xfrm>
                <a:off x="4153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2" name="Freeform 230"/>
              <p:cNvSpPr>
                <a:spLocks/>
              </p:cNvSpPr>
              <p:nvPr/>
            </p:nvSpPr>
            <p:spPr bwMode="auto">
              <a:xfrm>
                <a:off x="4291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3" name="Freeform 231"/>
              <p:cNvSpPr>
                <a:spLocks/>
              </p:cNvSpPr>
              <p:nvPr/>
            </p:nvSpPr>
            <p:spPr bwMode="auto">
              <a:xfrm>
                <a:off x="4427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4" name="Freeform 232"/>
              <p:cNvSpPr>
                <a:spLocks/>
              </p:cNvSpPr>
              <p:nvPr/>
            </p:nvSpPr>
            <p:spPr bwMode="auto">
              <a:xfrm>
                <a:off x="4565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5" name="Freeform 233"/>
              <p:cNvSpPr>
                <a:spLocks/>
              </p:cNvSpPr>
              <p:nvPr/>
            </p:nvSpPr>
            <p:spPr bwMode="auto">
              <a:xfrm>
                <a:off x="4701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6" name="Freeform 234"/>
              <p:cNvSpPr>
                <a:spLocks/>
              </p:cNvSpPr>
              <p:nvPr/>
            </p:nvSpPr>
            <p:spPr bwMode="auto">
              <a:xfrm>
                <a:off x="4839" y="132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7" name="Freeform 235"/>
              <p:cNvSpPr>
                <a:spLocks/>
              </p:cNvSpPr>
              <p:nvPr/>
            </p:nvSpPr>
            <p:spPr bwMode="auto">
              <a:xfrm>
                <a:off x="4976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8" name="Freeform 236"/>
              <p:cNvSpPr>
                <a:spLocks/>
              </p:cNvSpPr>
              <p:nvPr/>
            </p:nvSpPr>
            <p:spPr bwMode="auto">
              <a:xfrm>
                <a:off x="5112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9" name="Freeform 237"/>
              <p:cNvSpPr>
                <a:spLocks/>
              </p:cNvSpPr>
              <p:nvPr/>
            </p:nvSpPr>
            <p:spPr bwMode="auto">
              <a:xfrm>
                <a:off x="5250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0" name="Freeform 238"/>
              <p:cNvSpPr>
                <a:spLocks/>
              </p:cNvSpPr>
              <p:nvPr/>
            </p:nvSpPr>
            <p:spPr bwMode="auto">
              <a:xfrm>
                <a:off x="5386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1" name="Freeform 239"/>
              <p:cNvSpPr>
                <a:spLocks/>
              </p:cNvSpPr>
              <p:nvPr/>
            </p:nvSpPr>
            <p:spPr bwMode="auto">
              <a:xfrm>
                <a:off x="5524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2" name="Freeform 240"/>
              <p:cNvSpPr>
                <a:spLocks/>
              </p:cNvSpPr>
              <p:nvPr/>
            </p:nvSpPr>
            <p:spPr bwMode="auto">
              <a:xfrm>
                <a:off x="5660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3" name="Freeform 241"/>
              <p:cNvSpPr>
                <a:spLocks/>
              </p:cNvSpPr>
              <p:nvPr/>
            </p:nvSpPr>
            <p:spPr bwMode="auto">
              <a:xfrm>
                <a:off x="3" y="264"/>
                <a:ext cx="48" cy="64"/>
              </a:xfrm>
              <a:custGeom>
                <a:avLst/>
                <a:gdLst>
                  <a:gd name="T0" fmla="*/ 18 w 24"/>
                  <a:gd name="T1" fmla="*/ 20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20"/>
                    </a:moveTo>
                    <a:cubicBezTo>
                      <a:pt x="24" y="16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6"/>
                      <a:pt x="12" y="24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4" name="Freeform 242"/>
              <p:cNvSpPr>
                <a:spLocks/>
              </p:cNvSpPr>
              <p:nvPr/>
            </p:nvSpPr>
            <p:spPr bwMode="auto">
              <a:xfrm>
                <a:off x="111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5" name="Freeform 243"/>
              <p:cNvSpPr>
                <a:spLocks/>
              </p:cNvSpPr>
              <p:nvPr/>
            </p:nvSpPr>
            <p:spPr bwMode="auto">
              <a:xfrm>
                <a:off x="247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6" name="Freeform 244"/>
              <p:cNvSpPr>
                <a:spLocks/>
              </p:cNvSpPr>
              <p:nvPr/>
            </p:nvSpPr>
            <p:spPr bwMode="auto">
              <a:xfrm>
                <a:off x="385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7" name="Freeform 245"/>
              <p:cNvSpPr>
                <a:spLocks/>
              </p:cNvSpPr>
              <p:nvPr/>
            </p:nvSpPr>
            <p:spPr bwMode="auto">
              <a:xfrm>
                <a:off x="521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8" name="Freeform 246"/>
              <p:cNvSpPr>
                <a:spLocks/>
              </p:cNvSpPr>
              <p:nvPr/>
            </p:nvSpPr>
            <p:spPr bwMode="auto">
              <a:xfrm>
                <a:off x="659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9" name="Freeform 247"/>
              <p:cNvSpPr>
                <a:spLocks/>
              </p:cNvSpPr>
              <p:nvPr/>
            </p:nvSpPr>
            <p:spPr bwMode="auto">
              <a:xfrm>
                <a:off x="797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0" name="Freeform 248"/>
              <p:cNvSpPr>
                <a:spLocks/>
              </p:cNvSpPr>
              <p:nvPr/>
            </p:nvSpPr>
            <p:spPr bwMode="auto">
              <a:xfrm>
                <a:off x="933" y="26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1" name="Freeform 249"/>
              <p:cNvSpPr>
                <a:spLocks/>
              </p:cNvSpPr>
              <p:nvPr/>
            </p:nvSpPr>
            <p:spPr bwMode="auto">
              <a:xfrm>
                <a:off x="1070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2" name="Freeform 250"/>
              <p:cNvSpPr>
                <a:spLocks/>
              </p:cNvSpPr>
              <p:nvPr/>
            </p:nvSpPr>
            <p:spPr bwMode="auto">
              <a:xfrm>
                <a:off x="1206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3" name="Freeform 251"/>
              <p:cNvSpPr>
                <a:spLocks/>
              </p:cNvSpPr>
              <p:nvPr/>
            </p:nvSpPr>
            <p:spPr bwMode="auto">
              <a:xfrm>
                <a:off x="1344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4" name="Freeform 252"/>
              <p:cNvSpPr>
                <a:spLocks/>
              </p:cNvSpPr>
              <p:nvPr/>
            </p:nvSpPr>
            <p:spPr bwMode="auto">
              <a:xfrm>
                <a:off x="1480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5" name="Freeform 253"/>
              <p:cNvSpPr>
                <a:spLocks/>
              </p:cNvSpPr>
              <p:nvPr/>
            </p:nvSpPr>
            <p:spPr bwMode="auto">
              <a:xfrm>
                <a:off x="1618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6" name="Freeform 254"/>
              <p:cNvSpPr>
                <a:spLocks/>
              </p:cNvSpPr>
              <p:nvPr/>
            </p:nvSpPr>
            <p:spPr bwMode="auto">
              <a:xfrm>
                <a:off x="1754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7" name="Freeform 255"/>
              <p:cNvSpPr>
                <a:spLocks/>
              </p:cNvSpPr>
              <p:nvPr/>
            </p:nvSpPr>
            <p:spPr bwMode="auto">
              <a:xfrm>
                <a:off x="1892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8" name="Freeform 256"/>
              <p:cNvSpPr>
                <a:spLocks/>
              </p:cNvSpPr>
              <p:nvPr/>
            </p:nvSpPr>
            <p:spPr bwMode="auto">
              <a:xfrm>
                <a:off x="2028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9" name="Freeform 257"/>
              <p:cNvSpPr>
                <a:spLocks/>
              </p:cNvSpPr>
              <p:nvPr/>
            </p:nvSpPr>
            <p:spPr bwMode="auto">
              <a:xfrm>
                <a:off x="2166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0" name="Freeform 258"/>
              <p:cNvSpPr>
                <a:spLocks/>
              </p:cNvSpPr>
              <p:nvPr/>
            </p:nvSpPr>
            <p:spPr bwMode="auto">
              <a:xfrm>
                <a:off x="2304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1" name="Freeform 259"/>
              <p:cNvSpPr>
                <a:spLocks/>
              </p:cNvSpPr>
              <p:nvPr/>
            </p:nvSpPr>
            <p:spPr bwMode="auto">
              <a:xfrm>
                <a:off x="2440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2" name="Freeform 260"/>
              <p:cNvSpPr>
                <a:spLocks/>
              </p:cNvSpPr>
              <p:nvPr/>
            </p:nvSpPr>
            <p:spPr bwMode="auto">
              <a:xfrm>
                <a:off x="2578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3" name="Freeform 261"/>
              <p:cNvSpPr>
                <a:spLocks/>
              </p:cNvSpPr>
              <p:nvPr/>
            </p:nvSpPr>
            <p:spPr bwMode="auto">
              <a:xfrm>
                <a:off x="2714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4" name="Freeform 262"/>
              <p:cNvSpPr>
                <a:spLocks/>
              </p:cNvSpPr>
              <p:nvPr/>
            </p:nvSpPr>
            <p:spPr bwMode="auto">
              <a:xfrm>
                <a:off x="2852" y="264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5" name="Freeform 263"/>
              <p:cNvSpPr>
                <a:spLocks/>
              </p:cNvSpPr>
              <p:nvPr/>
            </p:nvSpPr>
            <p:spPr bwMode="auto">
              <a:xfrm>
                <a:off x="2987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6" name="Freeform 264"/>
              <p:cNvSpPr>
                <a:spLocks/>
              </p:cNvSpPr>
              <p:nvPr/>
            </p:nvSpPr>
            <p:spPr bwMode="auto">
              <a:xfrm>
                <a:off x="3125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7" name="Freeform 265"/>
              <p:cNvSpPr>
                <a:spLocks/>
              </p:cNvSpPr>
              <p:nvPr/>
            </p:nvSpPr>
            <p:spPr bwMode="auto">
              <a:xfrm>
                <a:off x="3261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8" name="Freeform 266"/>
              <p:cNvSpPr>
                <a:spLocks/>
              </p:cNvSpPr>
              <p:nvPr/>
            </p:nvSpPr>
            <p:spPr bwMode="auto">
              <a:xfrm>
                <a:off x="3399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9" name="Freeform 267"/>
              <p:cNvSpPr>
                <a:spLocks/>
              </p:cNvSpPr>
              <p:nvPr/>
            </p:nvSpPr>
            <p:spPr bwMode="auto">
              <a:xfrm>
                <a:off x="3535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0" name="Freeform 268"/>
              <p:cNvSpPr>
                <a:spLocks/>
              </p:cNvSpPr>
              <p:nvPr/>
            </p:nvSpPr>
            <p:spPr bwMode="auto">
              <a:xfrm>
                <a:off x="3673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1" name="Freeform 269"/>
              <p:cNvSpPr>
                <a:spLocks/>
              </p:cNvSpPr>
              <p:nvPr/>
            </p:nvSpPr>
            <p:spPr bwMode="auto">
              <a:xfrm>
                <a:off x="3811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2" name="Freeform 270"/>
              <p:cNvSpPr>
                <a:spLocks/>
              </p:cNvSpPr>
              <p:nvPr/>
            </p:nvSpPr>
            <p:spPr bwMode="auto">
              <a:xfrm>
                <a:off x="3947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3" name="Freeform 271"/>
              <p:cNvSpPr>
                <a:spLocks/>
              </p:cNvSpPr>
              <p:nvPr/>
            </p:nvSpPr>
            <p:spPr bwMode="auto">
              <a:xfrm>
                <a:off x="4085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4" name="Freeform 272"/>
              <p:cNvSpPr>
                <a:spLocks/>
              </p:cNvSpPr>
              <p:nvPr/>
            </p:nvSpPr>
            <p:spPr bwMode="auto">
              <a:xfrm>
                <a:off x="4221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5" name="Freeform 273"/>
              <p:cNvSpPr>
                <a:spLocks/>
              </p:cNvSpPr>
              <p:nvPr/>
            </p:nvSpPr>
            <p:spPr bwMode="auto">
              <a:xfrm>
                <a:off x="4359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6" name="Freeform 274"/>
              <p:cNvSpPr>
                <a:spLocks/>
              </p:cNvSpPr>
              <p:nvPr/>
            </p:nvSpPr>
            <p:spPr bwMode="auto">
              <a:xfrm>
                <a:off x="4495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7" name="Freeform 275"/>
              <p:cNvSpPr>
                <a:spLocks/>
              </p:cNvSpPr>
              <p:nvPr/>
            </p:nvSpPr>
            <p:spPr bwMode="auto">
              <a:xfrm>
                <a:off x="4633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8" name="Freeform 276"/>
              <p:cNvSpPr>
                <a:spLocks/>
              </p:cNvSpPr>
              <p:nvPr/>
            </p:nvSpPr>
            <p:spPr bwMode="auto">
              <a:xfrm>
                <a:off x="4769" y="264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9" name="Freeform 277"/>
              <p:cNvSpPr>
                <a:spLocks/>
              </p:cNvSpPr>
              <p:nvPr/>
            </p:nvSpPr>
            <p:spPr bwMode="auto">
              <a:xfrm>
                <a:off x="4906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0" name="Freeform 278"/>
              <p:cNvSpPr>
                <a:spLocks/>
              </p:cNvSpPr>
              <p:nvPr/>
            </p:nvSpPr>
            <p:spPr bwMode="auto">
              <a:xfrm>
                <a:off x="5042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1" name="Freeform 279"/>
              <p:cNvSpPr>
                <a:spLocks/>
              </p:cNvSpPr>
              <p:nvPr/>
            </p:nvSpPr>
            <p:spPr bwMode="auto">
              <a:xfrm>
                <a:off x="5180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2" name="Freeform 280"/>
              <p:cNvSpPr>
                <a:spLocks/>
              </p:cNvSpPr>
              <p:nvPr/>
            </p:nvSpPr>
            <p:spPr bwMode="auto">
              <a:xfrm>
                <a:off x="5318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3" name="Freeform 281"/>
              <p:cNvSpPr>
                <a:spLocks/>
              </p:cNvSpPr>
              <p:nvPr/>
            </p:nvSpPr>
            <p:spPr bwMode="auto">
              <a:xfrm>
                <a:off x="5454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4" name="Freeform 282"/>
              <p:cNvSpPr>
                <a:spLocks/>
              </p:cNvSpPr>
              <p:nvPr/>
            </p:nvSpPr>
            <p:spPr bwMode="auto">
              <a:xfrm>
                <a:off x="5592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5" name="Freeform 283"/>
              <p:cNvSpPr>
                <a:spLocks/>
              </p:cNvSpPr>
              <p:nvPr/>
            </p:nvSpPr>
            <p:spPr bwMode="auto">
              <a:xfrm>
                <a:off x="43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6" name="Freeform 284"/>
              <p:cNvSpPr>
                <a:spLocks/>
              </p:cNvSpPr>
              <p:nvPr/>
            </p:nvSpPr>
            <p:spPr bwMode="auto">
              <a:xfrm>
                <a:off x="179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7" name="Freeform 285"/>
              <p:cNvSpPr>
                <a:spLocks/>
              </p:cNvSpPr>
              <p:nvPr/>
            </p:nvSpPr>
            <p:spPr bwMode="auto">
              <a:xfrm>
                <a:off x="317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8" name="Freeform 286"/>
              <p:cNvSpPr>
                <a:spLocks/>
              </p:cNvSpPr>
              <p:nvPr/>
            </p:nvSpPr>
            <p:spPr bwMode="auto">
              <a:xfrm>
                <a:off x="455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9" name="Freeform 287"/>
              <p:cNvSpPr>
                <a:spLocks/>
              </p:cNvSpPr>
              <p:nvPr/>
            </p:nvSpPr>
            <p:spPr bwMode="auto">
              <a:xfrm>
                <a:off x="591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0" name="Freeform 288"/>
              <p:cNvSpPr>
                <a:spLocks/>
              </p:cNvSpPr>
              <p:nvPr/>
            </p:nvSpPr>
            <p:spPr bwMode="auto">
              <a:xfrm>
                <a:off x="729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1" name="Freeform 289"/>
              <p:cNvSpPr>
                <a:spLocks/>
              </p:cNvSpPr>
              <p:nvPr/>
            </p:nvSpPr>
            <p:spPr bwMode="auto">
              <a:xfrm>
                <a:off x="865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2" name="Freeform 290"/>
              <p:cNvSpPr>
                <a:spLocks/>
              </p:cNvSpPr>
              <p:nvPr/>
            </p:nvSpPr>
            <p:spPr bwMode="auto">
              <a:xfrm>
                <a:off x="1003" y="398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3" name="Freeform 291"/>
              <p:cNvSpPr>
                <a:spLocks/>
              </p:cNvSpPr>
              <p:nvPr/>
            </p:nvSpPr>
            <p:spPr bwMode="auto">
              <a:xfrm>
                <a:off x="1138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4" name="Freeform 292"/>
              <p:cNvSpPr>
                <a:spLocks/>
              </p:cNvSpPr>
              <p:nvPr/>
            </p:nvSpPr>
            <p:spPr bwMode="auto">
              <a:xfrm>
                <a:off x="1276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5" name="Freeform 293"/>
              <p:cNvSpPr>
                <a:spLocks/>
              </p:cNvSpPr>
              <p:nvPr/>
            </p:nvSpPr>
            <p:spPr bwMode="auto">
              <a:xfrm>
                <a:off x="1412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6" name="Freeform 294"/>
              <p:cNvSpPr>
                <a:spLocks/>
              </p:cNvSpPr>
              <p:nvPr/>
            </p:nvSpPr>
            <p:spPr bwMode="auto">
              <a:xfrm>
                <a:off x="1550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7" name="Freeform 295"/>
              <p:cNvSpPr>
                <a:spLocks/>
              </p:cNvSpPr>
              <p:nvPr/>
            </p:nvSpPr>
            <p:spPr bwMode="auto">
              <a:xfrm>
                <a:off x="1686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8" name="Freeform 296"/>
              <p:cNvSpPr>
                <a:spLocks/>
              </p:cNvSpPr>
              <p:nvPr/>
            </p:nvSpPr>
            <p:spPr bwMode="auto">
              <a:xfrm>
                <a:off x="1824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9" name="Freeform 297"/>
              <p:cNvSpPr>
                <a:spLocks/>
              </p:cNvSpPr>
              <p:nvPr/>
            </p:nvSpPr>
            <p:spPr bwMode="auto">
              <a:xfrm>
                <a:off x="1962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0" name="Freeform 298"/>
              <p:cNvSpPr>
                <a:spLocks/>
              </p:cNvSpPr>
              <p:nvPr/>
            </p:nvSpPr>
            <p:spPr bwMode="auto">
              <a:xfrm>
                <a:off x="2098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1" name="Freeform 299"/>
              <p:cNvSpPr>
                <a:spLocks/>
              </p:cNvSpPr>
              <p:nvPr/>
            </p:nvSpPr>
            <p:spPr bwMode="auto">
              <a:xfrm>
                <a:off x="2236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2" name="Freeform 300"/>
              <p:cNvSpPr>
                <a:spLocks/>
              </p:cNvSpPr>
              <p:nvPr/>
            </p:nvSpPr>
            <p:spPr bwMode="auto">
              <a:xfrm>
                <a:off x="2372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3" name="Freeform 301"/>
              <p:cNvSpPr>
                <a:spLocks/>
              </p:cNvSpPr>
              <p:nvPr/>
            </p:nvSpPr>
            <p:spPr bwMode="auto">
              <a:xfrm>
                <a:off x="2510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4" name="Freeform 302"/>
              <p:cNvSpPr>
                <a:spLocks/>
              </p:cNvSpPr>
              <p:nvPr/>
            </p:nvSpPr>
            <p:spPr bwMode="auto">
              <a:xfrm>
                <a:off x="2646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5" name="Freeform 303"/>
              <p:cNvSpPr>
                <a:spLocks/>
              </p:cNvSpPr>
              <p:nvPr/>
            </p:nvSpPr>
            <p:spPr bwMode="auto">
              <a:xfrm>
                <a:off x="2784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6" name="Freeform 304"/>
              <p:cNvSpPr>
                <a:spLocks/>
              </p:cNvSpPr>
              <p:nvPr/>
            </p:nvSpPr>
            <p:spPr bwMode="auto">
              <a:xfrm>
                <a:off x="2920" y="398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7" name="Freeform 305"/>
              <p:cNvSpPr>
                <a:spLocks/>
              </p:cNvSpPr>
              <p:nvPr/>
            </p:nvSpPr>
            <p:spPr bwMode="auto">
              <a:xfrm>
                <a:off x="3057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8" name="Freeform 306"/>
              <p:cNvSpPr>
                <a:spLocks/>
              </p:cNvSpPr>
              <p:nvPr/>
            </p:nvSpPr>
            <p:spPr bwMode="auto">
              <a:xfrm>
                <a:off x="3193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9" name="Freeform 307"/>
              <p:cNvSpPr>
                <a:spLocks/>
              </p:cNvSpPr>
              <p:nvPr/>
            </p:nvSpPr>
            <p:spPr bwMode="auto">
              <a:xfrm>
                <a:off x="3331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0" name="Freeform 308"/>
              <p:cNvSpPr>
                <a:spLocks/>
              </p:cNvSpPr>
              <p:nvPr/>
            </p:nvSpPr>
            <p:spPr bwMode="auto">
              <a:xfrm>
                <a:off x="3469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1" name="Freeform 309"/>
              <p:cNvSpPr>
                <a:spLocks/>
              </p:cNvSpPr>
              <p:nvPr/>
            </p:nvSpPr>
            <p:spPr bwMode="auto">
              <a:xfrm>
                <a:off x="3605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2" name="Freeform 310"/>
              <p:cNvSpPr>
                <a:spLocks/>
              </p:cNvSpPr>
              <p:nvPr/>
            </p:nvSpPr>
            <p:spPr bwMode="auto">
              <a:xfrm>
                <a:off x="3743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3" name="Freeform 311"/>
              <p:cNvSpPr>
                <a:spLocks/>
              </p:cNvSpPr>
              <p:nvPr/>
            </p:nvSpPr>
            <p:spPr bwMode="auto">
              <a:xfrm>
                <a:off x="3879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4" name="Freeform 312"/>
              <p:cNvSpPr>
                <a:spLocks/>
              </p:cNvSpPr>
              <p:nvPr/>
            </p:nvSpPr>
            <p:spPr bwMode="auto">
              <a:xfrm>
                <a:off x="4017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5" name="Freeform 313"/>
              <p:cNvSpPr>
                <a:spLocks/>
              </p:cNvSpPr>
              <p:nvPr/>
            </p:nvSpPr>
            <p:spPr bwMode="auto">
              <a:xfrm>
                <a:off x="4153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6" name="Freeform 314"/>
              <p:cNvSpPr>
                <a:spLocks/>
              </p:cNvSpPr>
              <p:nvPr/>
            </p:nvSpPr>
            <p:spPr bwMode="auto">
              <a:xfrm>
                <a:off x="4291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7" name="Freeform 315"/>
              <p:cNvSpPr>
                <a:spLocks/>
              </p:cNvSpPr>
              <p:nvPr/>
            </p:nvSpPr>
            <p:spPr bwMode="auto">
              <a:xfrm>
                <a:off x="4427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8" name="Freeform 316"/>
              <p:cNvSpPr>
                <a:spLocks/>
              </p:cNvSpPr>
              <p:nvPr/>
            </p:nvSpPr>
            <p:spPr bwMode="auto">
              <a:xfrm>
                <a:off x="4565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9" name="Freeform 317"/>
              <p:cNvSpPr>
                <a:spLocks/>
              </p:cNvSpPr>
              <p:nvPr/>
            </p:nvSpPr>
            <p:spPr bwMode="auto">
              <a:xfrm>
                <a:off x="4701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0" name="Freeform 318"/>
              <p:cNvSpPr>
                <a:spLocks/>
              </p:cNvSpPr>
              <p:nvPr/>
            </p:nvSpPr>
            <p:spPr bwMode="auto">
              <a:xfrm>
                <a:off x="4839" y="398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1" name="Freeform 319"/>
              <p:cNvSpPr>
                <a:spLocks/>
              </p:cNvSpPr>
              <p:nvPr/>
            </p:nvSpPr>
            <p:spPr bwMode="auto">
              <a:xfrm>
                <a:off x="4976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2" name="Freeform 320"/>
              <p:cNvSpPr>
                <a:spLocks/>
              </p:cNvSpPr>
              <p:nvPr/>
            </p:nvSpPr>
            <p:spPr bwMode="auto">
              <a:xfrm>
                <a:off x="5112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3" name="Freeform 321"/>
              <p:cNvSpPr>
                <a:spLocks/>
              </p:cNvSpPr>
              <p:nvPr/>
            </p:nvSpPr>
            <p:spPr bwMode="auto">
              <a:xfrm>
                <a:off x="5250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4" name="Freeform 322"/>
              <p:cNvSpPr>
                <a:spLocks/>
              </p:cNvSpPr>
              <p:nvPr/>
            </p:nvSpPr>
            <p:spPr bwMode="auto">
              <a:xfrm>
                <a:off x="5386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5" name="Freeform 323"/>
              <p:cNvSpPr>
                <a:spLocks/>
              </p:cNvSpPr>
              <p:nvPr/>
            </p:nvSpPr>
            <p:spPr bwMode="auto">
              <a:xfrm>
                <a:off x="5524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6" name="Freeform 324"/>
              <p:cNvSpPr>
                <a:spLocks/>
              </p:cNvSpPr>
              <p:nvPr/>
            </p:nvSpPr>
            <p:spPr bwMode="auto">
              <a:xfrm>
                <a:off x="5660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7" name="Freeform 325"/>
              <p:cNvSpPr>
                <a:spLocks/>
              </p:cNvSpPr>
              <p:nvPr/>
            </p:nvSpPr>
            <p:spPr bwMode="auto">
              <a:xfrm>
                <a:off x="3" y="530"/>
                <a:ext cx="48" cy="64"/>
              </a:xfrm>
              <a:custGeom>
                <a:avLst/>
                <a:gdLst>
                  <a:gd name="T0" fmla="*/ 18 w 24"/>
                  <a:gd name="T1" fmla="*/ 20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20"/>
                    </a:moveTo>
                    <a:cubicBezTo>
                      <a:pt x="24" y="16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6"/>
                      <a:pt x="12" y="24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8" name="Freeform 326"/>
              <p:cNvSpPr>
                <a:spLocks/>
              </p:cNvSpPr>
              <p:nvPr/>
            </p:nvSpPr>
            <p:spPr bwMode="auto">
              <a:xfrm>
                <a:off x="111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9" name="Freeform 327"/>
              <p:cNvSpPr>
                <a:spLocks/>
              </p:cNvSpPr>
              <p:nvPr/>
            </p:nvSpPr>
            <p:spPr bwMode="auto">
              <a:xfrm>
                <a:off x="247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0" name="Freeform 328"/>
              <p:cNvSpPr>
                <a:spLocks/>
              </p:cNvSpPr>
              <p:nvPr/>
            </p:nvSpPr>
            <p:spPr bwMode="auto">
              <a:xfrm>
                <a:off x="385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1" name="Freeform 329"/>
              <p:cNvSpPr>
                <a:spLocks/>
              </p:cNvSpPr>
              <p:nvPr/>
            </p:nvSpPr>
            <p:spPr bwMode="auto">
              <a:xfrm>
                <a:off x="521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2" name="Freeform 330"/>
              <p:cNvSpPr>
                <a:spLocks/>
              </p:cNvSpPr>
              <p:nvPr/>
            </p:nvSpPr>
            <p:spPr bwMode="auto">
              <a:xfrm>
                <a:off x="659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3" name="Freeform 331"/>
              <p:cNvSpPr>
                <a:spLocks/>
              </p:cNvSpPr>
              <p:nvPr/>
            </p:nvSpPr>
            <p:spPr bwMode="auto">
              <a:xfrm>
                <a:off x="797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4" name="Freeform 332"/>
              <p:cNvSpPr>
                <a:spLocks/>
              </p:cNvSpPr>
              <p:nvPr/>
            </p:nvSpPr>
            <p:spPr bwMode="auto">
              <a:xfrm>
                <a:off x="933" y="530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5" name="Freeform 333"/>
              <p:cNvSpPr>
                <a:spLocks/>
              </p:cNvSpPr>
              <p:nvPr/>
            </p:nvSpPr>
            <p:spPr bwMode="auto">
              <a:xfrm>
                <a:off x="1070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6" name="Freeform 334"/>
              <p:cNvSpPr>
                <a:spLocks/>
              </p:cNvSpPr>
              <p:nvPr/>
            </p:nvSpPr>
            <p:spPr bwMode="auto">
              <a:xfrm>
                <a:off x="1206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7" name="Freeform 335"/>
              <p:cNvSpPr>
                <a:spLocks/>
              </p:cNvSpPr>
              <p:nvPr/>
            </p:nvSpPr>
            <p:spPr bwMode="auto">
              <a:xfrm>
                <a:off x="1344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8" name="Freeform 336"/>
              <p:cNvSpPr>
                <a:spLocks/>
              </p:cNvSpPr>
              <p:nvPr/>
            </p:nvSpPr>
            <p:spPr bwMode="auto">
              <a:xfrm>
                <a:off x="1480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9" name="Freeform 337"/>
              <p:cNvSpPr>
                <a:spLocks/>
              </p:cNvSpPr>
              <p:nvPr/>
            </p:nvSpPr>
            <p:spPr bwMode="auto">
              <a:xfrm>
                <a:off x="1618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0" name="Freeform 338"/>
              <p:cNvSpPr>
                <a:spLocks/>
              </p:cNvSpPr>
              <p:nvPr/>
            </p:nvSpPr>
            <p:spPr bwMode="auto">
              <a:xfrm>
                <a:off x="1754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1" name="Freeform 339"/>
              <p:cNvSpPr>
                <a:spLocks/>
              </p:cNvSpPr>
              <p:nvPr/>
            </p:nvSpPr>
            <p:spPr bwMode="auto">
              <a:xfrm>
                <a:off x="1892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2" name="Freeform 340"/>
              <p:cNvSpPr>
                <a:spLocks/>
              </p:cNvSpPr>
              <p:nvPr/>
            </p:nvSpPr>
            <p:spPr bwMode="auto">
              <a:xfrm>
                <a:off x="2028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3" name="Freeform 341"/>
              <p:cNvSpPr>
                <a:spLocks/>
              </p:cNvSpPr>
              <p:nvPr/>
            </p:nvSpPr>
            <p:spPr bwMode="auto">
              <a:xfrm>
                <a:off x="2166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4" name="Freeform 342"/>
              <p:cNvSpPr>
                <a:spLocks/>
              </p:cNvSpPr>
              <p:nvPr/>
            </p:nvSpPr>
            <p:spPr bwMode="auto">
              <a:xfrm>
                <a:off x="2304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5" name="Freeform 343"/>
              <p:cNvSpPr>
                <a:spLocks/>
              </p:cNvSpPr>
              <p:nvPr/>
            </p:nvSpPr>
            <p:spPr bwMode="auto">
              <a:xfrm>
                <a:off x="2440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6" name="Freeform 344"/>
              <p:cNvSpPr>
                <a:spLocks/>
              </p:cNvSpPr>
              <p:nvPr/>
            </p:nvSpPr>
            <p:spPr bwMode="auto">
              <a:xfrm>
                <a:off x="2578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7" name="Freeform 345"/>
              <p:cNvSpPr>
                <a:spLocks/>
              </p:cNvSpPr>
              <p:nvPr/>
            </p:nvSpPr>
            <p:spPr bwMode="auto">
              <a:xfrm>
                <a:off x="2714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8" name="Freeform 346"/>
              <p:cNvSpPr>
                <a:spLocks/>
              </p:cNvSpPr>
              <p:nvPr/>
            </p:nvSpPr>
            <p:spPr bwMode="auto">
              <a:xfrm>
                <a:off x="2852" y="530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9" name="Freeform 347"/>
              <p:cNvSpPr>
                <a:spLocks/>
              </p:cNvSpPr>
              <p:nvPr/>
            </p:nvSpPr>
            <p:spPr bwMode="auto">
              <a:xfrm>
                <a:off x="2987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0" name="Freeform 348"/>
              <p:cNvSpPr>
                <a:spLocks/>
              </p:cNvSpPr>
              <p:nvPr/>
            </p:nvSpPr>
            <p:spPr bwMode="auto">
              <a:xfrm>
                <a:off x="3125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1" name="Freeform 349"/>
              <p:cNvSpPr>
                <a:spLocks/>
              </p:cNvSpPr>
              <p:nvPr/>
            </p:nvSpPr>
            <p:spPr bwMode="auto">
              <a:xfrm>
                <a:off x="3261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2" name="Freeform 350"/>
              <p:cNvSpPr>
                <a:spLocks/>
              </p:cNvSpPr>
              <p:nvPr/>
            </p:nvSpPr>
            <p:spPr bwMode="auto">
              <a:xfrm>
                <a:off x="3399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3" name="Freeform 351"/>
              <p:cNvSpPr>
                <a:spLocks/>
              </p:cNvSpPr>
              <p:nvPr/>
            </p:nvSpPr>
            <p:spPr bwMode="auto">
              <a:xfrm>
                <a:off x="3535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4" name="Freeform 352"/>
              <p:cNvSpPr>
                <a:spLocks/>
              </p:cNvSpPr>
              <p:nvPr/>
            </p:nvSpPr>
            <p:spPr bwMode="auto">
              <a:xfrm>
                <a:off x="3673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5" name="Freeform 353"/>
              <p:cNvSpPr>
                <a:spLocks/>
              </p:cNvSpPr>
              <p:nvPr/>
            </p:nvSpPr>
            <p:spPr bwMode="auto">
              <a:xfrm>
                <a:off x="3811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6" name="Freeform 354"/>
              <p:cNvSpPr>
                <a:spLocks/>
              </p:cNvSpPr>
              <p:nvPr/>
            </p:nvSpPr>
            <p:spPr bwMode="auto">
              <a:xfrm>
                <a:off x="3947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7" name="Freeform 355"/>
              <p:cNvSpPr>
                <a:spLocks/>
              </p:cNvSpPr>
              <p:nvPr/>
            </p:nvSpPr>
            <p:spPr bwMode="auto">
              <a:xfrm>
                <a:off x="4085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8" name="Freeform 356"/>
              <p:cNvSpPr>
                <a:spLocks/>
              </p:cNvSpPr>
              <p:nvPr/>
            </p:nvSpPr>
            <p:spPr bwMode="auto">
              <a:xfrm>
                <a:off x="4221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" name="Group 558"/>
            <p:cNvGrpSpPr>
              <a:grpSpLocks/>
            </p:cNvGrpSpPr>
            <p:nvPr/>
          </p:nvGrpSpPr>
          <p:grpSpPr bwMode="auto">
            <a:xfrm>
              <a:off x="3" y="530"/>
              <a:ext cx="5735" cy="730"/>
              <a:chOff x="3" y="530"/>
              <a:chExt cx="5735" cy="730"/>
            </a:xfrm>
            <a:grpFill/>
          </p:grpSpPr>
          <p:sp>
            <p:nvSpPr>
              <p:cNvPr id="1539" name="Freeform 358"/>
              <p:cNvSpPr>
                <a:spLocks/>
              </p:cNvSpPr>
              <p:nvPr/>
            </p:nvSpPr>
            <p:spPr bwMode="auto">
              <a:xfrm>
                <a:off x="4359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359"/>
              <p:cNvSpPr>
                <a:spLocks/>
              </p:cNvSpPr>
              <p:nvPr/>
            </p:nvSpPr>
            <p:spPr bwMode="auto">
              <a:xfrm>
                <a:off x="4495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360"/>
              <p:cNvSpPr>
                <a:spLocks/>
              </p:cNvSpPr>
              <p:nvPr/>
            </p:nvSpPr>
            <p:spPr bwMode="auto">
              <a:xfrm>
                <a:off x="4633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361"/>
              <p:cNvSpPr>
                <a:spLocks/>
              </p:cNvSpPr>
              <p:nvPr/>
            </p:nvSpPr>
            <p:spPr bwMode="auto">
              <a:xfrm>
                <a:off x="4769" y="530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362"/>
              <p:cNvSpPr>
                <a:spLocks/>
              </p:cNvSpPr>
              <p:nvPr/>
            </p:nvSpPr>
            <p:spPr bwMode="auto">
              <a:xfrm>
                <a:off x="4906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363"/>
              <p:cNvSpPr>
                <a:spLocks/>
              </p:cNvSpPr>
              <p:nvPr/>
            </p:nvSpPr>
            <p:spPr bwMode="auto">
              <a:xfrm>
                <a:off x="5042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364"/>
              <p:cNvSpPr>
                <a:spLocks/>
              </p:cNvSpPr>
              <p:nvPr/>
            </p:nvSpPr>
            <p:spPr bwMode="auto">
              <a:xfrm>
                <a:off x="5180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365"/>
              <p:cNvSpPr>
                <a:spLocks/>
              </p:cNvSpPr>
              <p:nvPr/>
            </p:nvSpPr>
            <p:spPr bwMode="auto">
              <a:xfrm>
                <a:off x="5318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366"/>
              <p:cNvSpPr>
                <a:spLocks/>
              </p:cNvSpPr>
              <p:nvPr/>
            </p:nvSpPr>
            <p:spPr bwMode="auto">
              <a:xfrm>
                <a:off x="5454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367"/>
              <p:cNvSpPr>
                <a:spLocks/>
              </p:cNvSpPr>
              <p:nvPr/>
            </p:nvSpPr>
            <p:spPr bwMode="auto">
              <a:xfrm>
                <a:off x="5592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368"/>
              <p:cNvSpPr>
                <a:spLocks/>
              </p:cNvSpPr>
              <p:nvPr/>
            </p:nvSpPr>
            <p:spPr bwMode="auto">
              <a:xfrm>
                <a:off x="43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369"/>
              <p:cNvSpPr>
                <a:spLocks/>
              </p:cNvSpPr>
              <p:nvPr/>
            </p:nvSpPr>
            <p:spPr bwMode="auto">
              <a:xfrm>
                <a:off x="179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370"/>
              <p:cNvSpPr>
                <a:spLocks/>
              </p:cNvSpPr>
              <p:nvPr/>
            </p:nvSpPr>
            <p:spPr bwMode="auto">
              <a:xfrm>
                <a:off x="317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371"/>
              <p:cNvSpPr>
                <a:spLocks/>
              </p:cNvSpPr>
              <p:nvPr/>
            </p:nvSpPr>
            <p:spPr bwMode="auto">
              <a:xfrm>
                <a:off x="455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372"/>
              <p:cNvSpPr>
                <a:spLocks/>
              </p:cNvSpPr>
              <p:nvPr/>
            </p:nvSpPr>
            <p:spPr bwMode="auto">
              <a:xfrm>
                <a:off x="591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373"/>
              <p:cNvSpPr>
                <a:spLocks/>
              </p:cNvSpPr>
              <p:nvPr/>
            </p:nvSpPr>
            <p:spPr bwMode="auto">
              <a:xfrm>
                <a:off x="729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374"/>
              <p:cNvSpPr>
                <a:spLocks/>
              </p:cNvSpPr>
              <p:nvPr/>
            </p:nvSpPr>
            <p:spPr bwMode="auto">
              <a:xfrm>
                <a:off x="865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375"/>
              <p:cNvSpPr>
                <a:spLocks/>
              </p:cNvSpPr>
              <p:nvPr/>
            </p:nvSpPr>
            <p:spPr bwMode="auto">
              <a:xfrm>
                <a:off x="1003" y="664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376"/>
              <p:cNvSpPr>
                <a:spLocks/>
              </p:cNvSpPr>
              <p:nvPr/>
            </p:nvSpPr>
            <p:spPr bwMode="auto">
              <a:xfrm>
                <a:off x="1138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377"/>
              <p:cNvSpPr>
                <a:spLocks/>
              </p:cNvSpPr>
              <p:nvPr/>
            </p:nvSpPr>
            <p:spPr bwMode="auto">
              <a:xfrm>
                <a:off x="1276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378"/>
              <p:cNvSpPr>
                <a:spLocks/>
              </p:cNvSpPr>
              <p:nvPr/>
            </p:nvSpPr>
            <p:spPr bwMode="auto">
              <a:xfrm>
                <a:off x="1412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379"/>
              <p:cNvSpPr>
                <a:spLocks/>
              </p:cNvSpPr>
              <p:nvPr/>
            </p:nvSpPr>
            <p:spPr bwMode="auto">
              <a:xfrm>
                <a:off x="1550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Freeform 380"/>
              <p:cNvSpPr>
                <a:spLocks/>
              </p:cNvSpPr>
              <p:nvPr/>
            </p:nvSpPr>
            <p:spPr bwMode="auto">
              <a:xfrm>
                <a:off x="1686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381"/>
              <p:cNvSpPr>
                <a:spLocks/>
              </p:cNvSpPr>
              <p:nvPr/>
            </p:nvSpPr>
            <p:spPr bwMode="auto">
              <a:xfrm>
                <a:off x="1824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382"/>
              <p:cNvSpPr>
                <a:spLocks/>
              </p:cNvSpPr>
              <p:nvPr/>
            </p:nvSpPr>
            <p:spPr bwMode="auto">
              <a:xfrm>
                <a:off x="1962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Freeform 383"/>
              <p:cNvSpPr>
                <a:spLocks/>
              </p:cNvSpPr>
              <p:nvPr/>
            </p:nvSpPr>
            <p:spPr bwMode="auto">
              <a:xfrm>
                <a:off x="2098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384"/>
              <p:cNvSpPr>
                <a:spLocks/>
              </p:cNvSpPr>
              <p:nvPr/>
            </p:nvSpPr>
            <p:spPr bwMode="auto">
              <a:xfrm>
                <a:off x="2236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Freeform 385"/>
              <p:cNvSpPr>
                <a:spLocks/>
              </p:cNvSpPr>
              <p:nvPr/>
            </p:nvSpPr>
            <p:spPr bwMode="auto">
              <a:xfrm>
                <a:off x="2372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386"/>
              <p:cNvSpPr>
                <a:spLocks/>
              </p:cNvSpPr>
              <p:nvPr/>
            </p:nvSpPr>
            <p:spPr bwMode="auto">
              <a:xfrm>
                <a:off x="2510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387"/>
              <p:cNvSpPr>
                <a:spLocks/>
              </p:cNvSpPr>
              <p:nvPr/>
            </p:nvSpPr>
            <p:spPr bwMode="auto">
              <a:xfrm>
                <a:off x="2646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388"/>
              <p:cNvSpPr>
                <a:spLocks/>
              </p:cNvSpPr>
              <p:nvPr/>
            </p:nvSpPr>
            <p:spPr bwMode="auto">
              <a:xfrm>
                <a:off x="2784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389"/>
              <p:cNvSpPr>
                <a:spLocks/>
              </p:cNvSpPr>
              <p:nvPr/>
            </p:nvSpPr>
            <p:spPr bwMode="auto">
              <a:xfrm>
                <a:off x="2920" y="664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390"/>
              <p:cNvSpPr>
                <a:spLocks/>
              </p:cNvSpPr>
              <p:nvPr/>
            </p:nvSpPr>
            <p:spPr bwMode="auto">
              <a:xfrm>
                <a:off x="3057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391"/>
              <p:cNvSpPr>
                <a:spLocks/>
              </p:cNvSpPr>
              <p:nvPr/>
            </p:nvSpPr>
            <p:spPr bwMode="auto">
              <a:xfrm>
                <a:off x="3193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392"/>
              <p:cNvSpPr>
                <a:spLocks/>
              </p:cNvSpPr>
              <p:nvPr/>
            </p:nvSpPr>
            <p:spPr bwMode="auto">
              <a:xfrm>
                <a:off x="3331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393"/>
              <p:cNvSpPr>
                <a:spLocks/>
              </p:cNvSpPr>
              <p:nvPr/>
            </p:nvSpPr>
            <p:spPr bwMode="auto">
              <a:xfrm>
                <a:off x="3469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394"/>
              <p:cNvSpPr>
                <a:spLocks/>
              </p:cNvSpPr>
              <p:nvPr/>
            </p:nvSpPr>
            <p:spPr bwMode="auto">
              <a:xfrm>
                <a:off x="3605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395"/>
              <p:cNvSpPr>
                <a:spLocks/>
              </p:cNvSpPr>
              <p:nvPr/>
            </p:nvSpPr>
            <p:spPr bwMode="auto">
              <a:xfrm>
                <a:off x="3743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396"/>
              <p:cNvSpPr>
                <a:spLocks/>
              </p:cNvSpPr>
              <p:nvPr/>
            </p:nvSpPr>
            <p:spPr bwMode="auto">
              <a:xfrm>
                <a:off x="3879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8" name="Freeform 397"/>
              <p:cNvSpPr>
                <a:spLocks/>
              </p:cNvSpPr>
              <p:nvPr/>
            </p:nvSpPr>
            <p:spPr bwMode="auto">
              <a:xfrm>
                <a:off x="4017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9" name="Freeform 398"/>
              <p:cNvSpPr>
                <a:spLocks/>
              </p:cNvSpPr>
              <p:nvPr/>
            </p:nvSpPr>
            <p:spPr bwMode="auto">
              <a:xfrm>
                <a:off x="4153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Freeform 399"/>
              <p:cNvSpPr>
                <a:spLocks/>
              </p:cNvSpPr>
              <p:nvPr/>
            </p:nvSpPr>
            <p:spPr bwMode="auto">
              <a:xfrm>
                <a:off x="4291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400"/>
              <p:cNvSpPr>
                <a:spLocks/>
              </p:cNvSpPr>
              <p:nvPr/>
            </p:nvSpPr>
            <p:spPr bwMode="auto">
              <a:xfrm>
                <a:off x="4427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401"/>
              <p:cNvSpPr>
                <a:spLocks/>
              </p:cNvSpPr>
              <p:nvPr/>
            </p:nvSpPr>
            <p:spPr bwMode="auto">
              <a:xfrm>
                <a:off x="4565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402"/>
              <p:cNvSpPr>
                <a:spLocks/>
              </p:cNvSpPr>
              <p:nvPr/>
            </p:nvSpPr>
            <p:spPr bwMode="auto">
              <a:xfrm>
                <a:off x="4701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Freeform 403"/>
              <p:cNvSpPr>
                <a:spLocks/>
              </p:cNvSpPr>
              <p:nvPr/>
            </p:nvSpPr>
            <p:spPr bwMode="auto">
              <a:xfrm>
                <a:off x="4839" y="66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404"/>
              <p:cNvSpPr>
                <a:spLocks/>
              </p:cNvSpPr>
              <p:nvPr/>
            </p:nvSpPr>
            <p:spPr bwMode="auto">
              <a:xfrm>
                <a:off x="4976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405"/>
              <p:cNvSpPr>
                <a:spLocks/>
              </p:cNvSpPr>
              <p:nvPr/>
            </p:nvSpPr>
            <p:spPr bwMode="auto">
              <a:xfrm>
                <a:off x="5112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406"/>
              <p:cNvSpPr>
                <a:spLocks/>
              </p:cNvSpPr>
              <p:nvPr/>
            </p:nvSpPr>
            <p:spPr bwMode="auto">
              <a:xfrm>
                <a:off x="5250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407"/>
              <p:cNvSpPr>
                <a:spLocks/>
              </p:cNvSpPr>
              <p:nvPr/>
            </p:nvSpPr>
            <p:spPr bwMode="auto">
              <a:xfrm>
                <a:off x="5386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408"/>
              <p:cNvSpPr>
                <a:spLocks/>
              </p:cNvSpPr>
              <p:nvPr/>
            </p:nvSpPr>
            <p:spPr bwMode="auto">
              <a:xfrm>
                <a:off x="5524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409"/>
              <p:cNvSpPr>
                <a:spLocks/>
              </p:cNvSpPr>
              <p:nvPr/>
            </p:nvSpPr>
            <p:spPr bwMode="auto">
              <a:xfrm>
                <a:off x="5660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410"/>
              <p:cNvSpPr>
                <a:spLocks/>
              </p:cNvSpPr>
              <p:nvPr/>
            </p:nvSpPr>
            <p:spPr bwMode="auto">
              <a:xfrm>
                <a:off x="3" y="796"/>
                <a:ext cx="48" cy="64"/>
              </a:xfrm>
              <a:custGeom>
                <a:avLst/>
                <a:gdLst>
                  <a:gd name="T0" fmla="*/ 18 w 24"/>
                  <a:gd name="T1" fmla="*/ 20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20"/>
                    </a:moveTo>
                    <a:cubicBezTo>
                      <a:pt x="24" y="16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6"/>
                      <a:pt x="12" y="24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411"/>
              <p:cNvSpPr>
                <a:spLocks/>
              </p:cNvSpPr>
              <p:nvPr/>
            </p:nvSpPr>
            <p:spPr bwMode="auto">
              <a:xfrm>
                <a:off x="111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412"/>
              <p:cNvSpPr>
                <a:spLocks/>
              </p:cNvSpPr>
              <p:nvPr/>
            </p:nvSpPr>
            <p:spPr bwMode="auto">
              <a:xfrm>
                <a:off x="247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413"/>
              <p:cNvSpPr>
                <a:spLocks/>
              </p:cNvSpPr>
              <p:nvPr/>
            </p:nvSpPr>
            <p:spPr bwMode="auto">
              <a:xfrm>
                <a:off x="385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Freeform 414"/>
              <p:cNvSpPr>
                <a:spLocks/>
              </p:cNvSpPr>
              <p:nvPr/>
            </p:nvSpPr>
            <p:spPr bwMode="auto">
              <a:xfrm>
                <a:off x="521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Freeform 415"/>
              <p:cNvSpPr>
                <a:spLocks/>
              </p:cNvSpPr>
              <p:nvPr/>
            </p:nvSpPr>
            <p:spPr bwMode="auto">
              <a:xfrm>
                <a:off x="659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416"/>
              <p:cNvSpPr>
                <a:spLocks/>
              </p:cNvSpPr>
              <p:nvPr/>
            </p:nvSpPr>
            <p:spPr bwMode="auto">
              <a:xfrm>
                <a:off x="797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417"/>
              <p:cNvSpPr>
                <a:spLocks/>
              </p:cNvSpPr>
              <p:nvPr/>
            </p:nvSpPr>
            <p:spPr bwMode="auto">
              <a:xfrm>
                <a:off x="933" y="798"/>
                <a:ext cx="77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418"/>
              <p:cNvSpPr>
                <a:spLocks/>
              </p:cNvSpPr>
              <p:nvPr/>
            </p:nvSpPr>
            <p:spPr bwMode="auto">
              <a:xfrm>
                <a:off x="1070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419"/>
              <p:cNvSpPr>
                <a:spLocks/>
              </p:cNvSpPr>
              <p:nvPr/>
            </p:nvSpPr>
            <p:spPr bwMode="auto">
              <a:xfrm>
                <a:off x="1206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Freeform 420"/>
              <p:cNvSpPr>
                <a:spLocks/>
              </p:cNvSpPr>
              <p:nvPr/>
            </p:nvSpPr>
            <p:spPr bwMode="auto">
              <a:xfrm>
                <a:off x="1344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421"/>
              <p:cNvSpPr>
                <a:spLocks/>
              </p:cNvSpPr>
              <p:nvPr/>
            </p:nvSpPr>
            <p:spPr bwMode="auto">
              <a:xfrm>
                <a:off x="1480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422"/>
              <p:cNvSpPr>
                <a:spLocks/>
              </p:cNvSpPr>
              <p:nvPr/>
            </p:nvSpPr>
            <p:spPr bwMode="auto">
              <a:xfrm>
                <a:off x="1618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423"/>
              <p:cNvSpPr>
                <a:spLocks/>
              </p:cNvSpPr>
              <p:nvPr/>
            </p:nvSpPr>
            <p:spPr bwMode="auto">
              <a:xfrm>
                <a:off x="1754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424"/>
              <p:cNvSpPr>
                <a:spLocks/>
              </p:cNvSpPr>
              <p:nvPr/>
            </p:nvSpPr>
            <p:spPr bwMode="auto">
              <a:xfrm>
                <a:off x="1892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425"/>
              <p:cNvSpPr>
                <a:spLocks/>
              </p:cNvSpPr>
              <p:nvPr/>
            </p:nvSpPr>
            <p:spPr bwMode="auto">
              <a:xfrm>
                <a:off x="2028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Freeform 426"/>
              <p:cNvSpPr>
                <a:spLocks/>
              </p:cNvSpPr>
              <p:nvPr/>
            </p:nvSpPr>
            <p:spPr bwMode="auto">
              <a:xfrm>
                <a:off x="2166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Freeform 427"/>
              <p:cNvSpPr>
                <a:spLocks/>
              </p:cNvSpPr>
              <p:nvPr/>
            </p:nvSpPr>
            <p:spPr bwMode="auto">
              <a:xfrm>
                <a:off x="2304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Freeform 428"/>
              <p:cNvSpPr>
                <a:spLocks/>
              </p:cNvSpPr>
              <p:nvPr/>
            </p:nvSpPr>
            <p:spPr bwMode="auto">
              <a:xfrm>
                <a:off x="2440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Freeform 429"/>
              <p:cNvSpPr>
                <a:spLocks/>
              </p:cNvSpPr>
              <p:nvPr/>
            </p:nvSpPr>
            <p:spPr bwMode="auto">
              <a:xfrm>
                <a:off x="2578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Freeform 430"/>
              <p:cNvSpPr>
                <a:spLocks/>
              </p:cNvSpPr>
              <p:nvPr/>
            </p:nvSpPr>
            <p:spPr bwMode="auto">
              <a:xfrm>
                <a:off x="2714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431"/>
              <p:cNvSpPr>
                <a:spLocks/>
              </p:cNvSpPr>
              <p:nvPr/>
            </p:nvSpPr>
            <p:spPr bwMode="auto">
              <a:xfrm>
                <a:off x="2852" y="798"/>
                <a:ext cx="75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432"/>
              <p:cNvSpPr>
                <a:spLocks/>
              </p:cNvSpPr>
              <p:nvPr/>
            </p:nvSpPr>
            <p:spPr bwMode="auto">
              <a:xfrm>
                <a:off x="2987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433"/>
              <p:cNvSpPr>
                <a:spLocks/>
              </p:cNvSpPr>
              <p:nvPr/>
            </p:nvSpPr>
            <p:spPr bwMode="auto">
              <a:xfrm>
                <a:off x="3125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434"/>
              <p:cNvSpPr>
                <a:spLocks/>
              </p:cNvSpPr>
              <p:nvPr/>
            </p:nvSpPr>
            <p:spPr bwMode="auto">
              <a:xfrm>
                <a:off x="3261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435"/>
              <p:cNvSpPr>
                <a:spLocks/>
              </p:cNvSpPr>
              <p:nvPr/>
            </p:nvSpPr>
            <p:spPr bwMode="auto">
              <a:xfrm>
                <a:off x="3399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436"/>
              <p:cNvSpPr>
                <a:spLocks/>
              </p:cNvSpPr>
              <p:nvPr/>
            </p:nvSpPr>
            <p:spPr bwMode="auto">
              <a:xfrm>
                <a:off x="3535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437"/>
              <p:cNvSpPr>
                <a:spLocks/>
              </p:cNvSpPr>
              <p:nvPr/>
            </p:nvSpPr>
            <p:spPr bwMode="auto">
              <a:xfrm>
                <a:off x="3673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438"/>
              <p:cNvSpPr>
                <a:spLocks/>
              </p:cNvSpPr>
              <p:nvPr/>
            </p:nvSpPr>
            <p:spPr bwMode="auto">
              <a:xfrm>
                <a:off x="3811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439"/>
              <p:cNvSpPr>
                <a:spLocks/>
              </p:cNvSpPr>
              <p:nvPr/>
            </p:nvSpPr>
            <p:spPr bwMode="auto">
              <a:xfrm>
                <a:off x="3947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440"/>
              <p:cNvSpPr>
                <a:spLocks/>
              </p:cNvSpPr>
              <p:nvPr/>
            </p:nvSpPr>
            <p:spPr bwMode="auto">
              <a:xfrm>
                <a:off x="4085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441"/>
              <p:cNvSpPr>
                <a:spLocks/>
              </p:cNvSpPr>
              <p:nvPr/>
            </p:nvSpPr>
            <p:spPr bwMode="auto">
              <a:xfrm>
                <a:off x="4221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442"/>
              <p:cNvSpPr>
                <a:spLocks/>
              </p:cNvSpPr>
              <p:nvPr/>
            </p:nvSpPr>
            <p:spPr bwMode="auto">
              <a:xfrm>
                <a:off x="4359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443"/>
              <p:cNvSpPr>
                <a:spLocks/>
              </p:cNvSpPr>
              <p:nvPr/>
            </p:nvSpPr>
            <p:spPr bwMode="auto">
              <a:xfrm>
                <a:off x="4495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Freeform 444"/>
              <p:cNvSpPr>
                <a:spLocks/>
              </p:cNvSpPr>
              <p:nvPr/>
            </p:nvSpPr>
            <p:spPr bwMode="auto">
              <a:xfrm>
                <a:off x="4633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445"/>
              <p:cNvSpPr>
                <a:spLocks/>
              </p:cNvSpPr>
              <p:nvPr/>
            </p:nvSpPr>
            <p:spPr bwMode="auto">
              <a:xfrm>
                <a:off x="4769" y="798"/>
                <a:ext cx="77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446"/>
              <p:cNvSpPr>
                <a:spLocks/>
              </p:cNvSpPr>
              <p:nvPr/>
            </p:nvSpPr>
            <p:spPr bwMode="auto">
              <a:xfrm>
                <a:off x="4906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447"/>
              <p:cNvSpPr>
                <a:spLocks/>
              </p:cNvSpPr>
              <p:nvPr/>
            </p:nvSpPr>
            <p:spPr bwMode="auto">
              <a:xfrm>
                <a:off x="5042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448"/>
              <p:cNvSpPr>
                <a:spLocks/>
              </p:cNvSpPr>
              <p:nvPr/>
            </p:nvSpPr>
            <p:spPr bwMode="auto">
              <a:xfrm>
                <a:off x="5180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449"/>
              <p:cNvSpPr>
                <a:spLocks/>
              </p:cNvSpPr>
              <p:nvPr/>
            </p:nvSpPr>
            <p:spPr bwMode="auto">
              <a:xfrm>
                <a:off x="5318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450"/>
              <p:cNvSpPr>
                <a:spLocks/>
              </p:cNvSpPr>
              <p:nvPr/>
            </p:nvSpPr>
            <p:spPr bwMode="auto">
              <a:xfrm>
                <a:off x="5454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451"/>
              <p:cNvSpPr>
                <a:spLocks/>
              </p:cNvSpPr>
              <p:nvPr/>
            </p:nvSpPr>
            <p:spPr bwMode="auto">
              <a:xfrm>
                <a:off x="5592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452"/>
              <p:cNvSpPr>
                <a:spLocks/>
              </p:cNvSpPr>
              <p:nvPr/>
            </p:nvSpPr>
            <p:spPr bwMode="auto">
              <a:xfrm>
                <a:off x="43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453"/>
              <p:cNvSpPr>
                <a:spLocks/>
              </p:cNvSpPr>
              <p:nvPr/>
            </p:nvSpPr>
            <p:spPr bwMode="auto">
              <a:xfrm>
                <a:off x="179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454"/>
              <p:cNvSpPr>
                <a:spLocks/>
              </p:cNvSpPr>
              <p:nvPr/>
            </p:nvSpPr>
            <p:spPr bwMode="auto">
              <a:xfrm>
                <a:off x="317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455"/>
              <p:cNvSpPr>
                <a:spLocks/>
              </p:cNvSpPr>
              <p:nvPr/>
            </p:nvSpPr>
            <p:spPr bwMode="auto">
              <a:xfrm>
                <a:off x="455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456"/>
              <p:cNvSpPr>
                <a:spLocks/>
              </p:cNvSpPr>
              <p:nvPr/>
            </p:nvSpPr>
            <p:spPr bwMode="auto">
              <a:xfrm>
                <a:off x="591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457"/>
              <p:cNvSpPr>
                <a:spLocks/>
              </p:cNvSpPr>
              <p:nvPr/>
            </p:nvSpPr>
            <p:spPr bwMode="auto">
              <a:xfrm>
                <a:off x="729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458"/>
              <p:cNvSpPr>
                <a:spLocks/>
              </p:cNvSpPr>
              <p:nvPr/>
            </p:nvSpPr>
            <p:spPr bwMode="auto">
              <a:xfrm>
                <a:off x="865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459"/>
              <p:cNvSpPr>
                <a:spLocks/>
              </p:cNvSpPr>
              <p:nvPr/>
            </p:nvSpPr>
            <p:spPr bwMode="auto">
              <a:xfrm>
                <a:off x="1003" y="930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460"/>
              <p:cNvSpPr>
                <a:spLocks/>
              </p:cNvSpPr>
              <p:nvPr/>
            </p:nvSpPr>
            <p:spPr bwMode="auto">
              <a:xfrm>
                <a:off x="1138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461"/>
              <p:cNvSpPr>
                <a:spLocks/>
              </p:cNvSpPr>
              <p:nvPr/>
            </p:nvSpPr>
            <p:spPr bwMode="auto">
              <a:xfrm>
                <a:off x="1276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462"/>
              <p:cNvSpPr>
                <a:spLocks/>
              </p:cNvSpPr>
              <p:nvPr/>
            </p:nvSpPr>
            <p:spPr bwMode="auto">
              <a:xfrm>
                <a:off x="1412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463"/>
              <p:cNvSpPr>
                <a:spLocks/>
              </p:cNvSpPr>
              <p:nvPr/>
            </p:nvSpPr>
            <p:spPr bwMode="auto">
              <a:xfrm>
                <a:off x="1550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464"/>
              <p:cNvSpPr>
                <a:spLocks/>
              </p:cNvSpPr>
              <p:nvPr/>
            </p:nvSpPr>
            <p:spPr bwMode="auto">
              <a:xfrm>
                <a:off x="1686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465"/>
              <p:cNvSpPr>
                <a:spLocks/>
              </p:cNvSpPr>
              <p:nvPr/>
            </p:nvSpPr>
            <p:spPr bwMode="auto">
              <a:xfrm>
                <a:off x="1824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466"/>
              <p:cNvSpPr>
                <a:spLocks/>
              </p:cNvSpPr>
              <p:nvPr/>
            </p:nvSpPr>
            <p:spPr bwMode="auto">
              <a:xfrm>
                <a:off x="1962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467"/>
              <p:cNvSpPr>
                <a:spLocks/>
              </p:cNvSpPr>
              <p:nvPr/>
            </p:nvSpPr>
            <p:spPr bwMode="auto">
              <a:xfrm>
                <a:off x="2098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468"/>
              <p:cNvSpPr>
                <a:spLocks/>
              </p:cNvSpPr>
              <p:nvPr/>
            </p:nvSpPr>
            <p:spPr bwMode="auto">
              <a:xfrm>
                <a:off x="2236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469"/>
              <p:cNvSpPr>
                <a:spLocks/>
              </p:cNvSpPr>
              <p:nvPr/>
            </p:nvSpPr>
            <p:spPr bwMode="auto">
              <a:xfrm>
                <a:off x="2372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470"/>
              <p:cNvSpPr>
                <a:spLocks/>
              </p:cNvSpPr>
              <p:nvPr/>
            </p:nvSpPr>
            <p:spPr bwMode="auto">
              <a:xfrm>
                <a:off x="2510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471"/>
              <p:cNvSpPr>
                <a:spLocks/>
              </p:cNvSpPr>
              <p:nvPr/>
            </p:nvSpPr>
            <p:spPr bwMode="auto">
              <a:xfrm>
                <a:off x="2646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472"/>
              <p:cNvSpPr>
                <a:spLocks/>
              </p:cNvSpPr>
              <p:nvPr/>
            </p:nvSpPr>
            <p:spPr bwMode="auto">
              <a:xfrm>
                <a:off x="2784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473"/>
              <p:cNvSpPr>
                <a:spLocks/>
              </p:cNvSpPr>
              <p:nvPr/>
            </p:nvSpPr>
            <p:spPr bwMode="auto">
              <a:xfrm>
                <a:off x="2920" y="930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474"/>
              <p:cNvSpPr>
                <a:spLocks/>
              </p:cNvSpPr>
              <p:nvPr/>
            </p:nvSpPr>
            <p:spPr bwMode="auto">
              <a:xfrm>
                <a:off x="3057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475"/>
              <p:cNvSpPr>
                <a:spLocks/>
              </p:cNvSpPr>
              <p:nvPr/>
            </p:nvSpPr>
            <p:spPr bwMode="auto">
              <a:xfrm>
                <a:off x="3193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476"/>
              <p:cNvSpPr>
                <a:spLocks/>
              </p:cNvSpPr>
              <p:nvPr/>
            </p:nvSpPr>
            <p:spPr bwMode="auto">
              <a:xfrm>
                <a:off x="3331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477"/>
              <p:cNvSpPr>
                <a:spLocks/>
              </p:cNvSpPr>
              <p:nvPr/>
            </p:nvSpPr>
            <p:spPr bwMode="auto">
              <a:xfrm>
                <a:off x="3469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478"/>
              <p:cNvSpPr>
                <a:spLocks/>
              </p:cNvSpPr>
              <p:nvPr/>
            </p:nvSpPr>
            <p:spPr bwMode="auto">
              <a:xfrm>
                <a:off x="3605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479"/>
              <p:cNvSpPr>
                <a:spLocks/>
              </p:cNvSpPr>
              <p:nvPr/>
            </p:nvSpPr>
            <p:spPr bwMode="auto">
              <a:xfrm>
                <a:off x="3743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480"/>
              <p:cNvSpPr>
                <a:spLocks/>
              </p:cNvSpPr>
              <p:nvPr/>
            </p:nvSpPr>
            <p:spPr bwMode="auto">
              <a:xfrm>
                <a:off x="3879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Freeform 481"/>
              <p:cNvSpPr>
                <a:spLocks/>
              </p:cNvSpPr>
              <p:nvPr/>
            </p:nvSpPr>
            <p:spPr bwMode="auto">
              <a:xfrm>
                <a:off x="4017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Freeform 482"/>
              <p:cNvSpPr>
                <a:spLocks/>
              </p:cNvSpPr>
              <p:nvPr/>
            </p:nvSpPr>
            <p:spPr bwMode="auto">
              <a:xfrm>
                <a:off x="4153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483"/>
              <p:cNvSpPr>
                <a:spLocks/>
              </p:cNvSpPr>
              <p:nvPr/>
            </p:nvSpPr>
            <p:spPr bwMode="auto">
              <a:xfrm>
                <a:off x="4291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484"/>
              <p:cNvSpPr>
                <a:spLocks/>
              </p:cNvSpPr>
              <p:nvPr/>
            </p:nvSpPr>
            <p:spPr bwMode="auto">
              <a:xfrm>
                <a:off x="4427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Freeform 485"/>
              <p:cNvSpPr>
                <a:spLocks/>
              </p:cNvSpPr>
              <p:nvPr/>
            </p:nvSpPr>
            <p:spPr bwMode="auto">
              <a:xfrm>
                <a:off x="4565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486"/>
              <p:cNvSpPr>
                <a:spLocks/>
              </p:cNvSpPr>
              <p:nvPr/>
            </p:nvSpPr>
            <p:spPr bwMode="auto">
              <a:xfrm>
                <a:off x="4701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487"/>
              <p:cNvSpPr>
                <a:spLocks/>
              </p:cNvSpPr>
              <p:nvPr/>
            </p:nvSpPr>
            <p:spPr bwMode="auto">
              <a:xfrm>
                <a:off x="4839" y="930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Freeform 488"/>
              <p:cNvSpPr>
                <a:spLocks/>
              </p:cNvSpPr>
              <p:nvPr/>
            </p:nvSpPr>
            <p:spPr bwMode="auto">
              <a:xfrm>
                <a:off x="4976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489"/>
              <p:cNvSpPr>
                <a:spLocks/>
              </p:cNvSpPr>
              <p:nvPr/>
            </p:nvSpPr>
            <p:spPr bwMode="auto">
              <a:xfrm>
                <a:off x="5112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Freeform 490"/>
              <p:cNvSpPr>
                <a:spLocks/>
              </p:cNvSpPr>
              <p:nvPr/>
            </p:nvSpPr>
            <p:spPr bwMode="auto">
              <a:xfrm>
                <a:off x="5250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491"/>
              <p:cNvSpPr>
                <a:spLocks/>
              </p:cNvSpPr>
              <p:nvPr/>
            </p:nvSpPr>
            <p:spPr bwMode="auto">
              <a:xfrm>
                <a:off x="5386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492"/>
              <p:cNvSpPr>
                <a:spLocks/>
              </p:cNvSpPr>
              <p:nvPr/>
            </p:nvSpPr>
            <p:spPr bwMode="auto">
              <a:xfrm>
                <a:off x="5524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493"/>
              <p:cNvSpPr>
                <a:spLocks/>
              </p:cNvSpPr>
              <p:nvPr/>
            </p:nvSpPr>
            <p:spPr bwMode="auto">
              <a:xfrm>
                <a:off x="5660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494"/>
              <p:cNvSpPr>
                <a:spLocks/>
              </p:cNvSpPr>
              <p:nvPr/>
            </p:nvSpPr>
            <p:spPr bwMode="auto">
              <a:xfrm>
                <a:off x="3" y="1064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2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8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4"/>
                      <a:pt x="2" y="3"/>
                      <a:pt x="0" y="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29"/>
                      <a:pt x="4" y="32"/>
                    </a:cubicBezTo>
                    <a:cubicBezTo>
                      <a:pt x="9" y="25"/>
                      <a:pt x="12" y="23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495"/>
              <p:cNvSpPr>
                <a:spLocks/>
              </p:cNvSpPr>
              <p:nvPr/>
            </p:nvSpPr>
            <p:spPr bwMode="auto">
              <a:xfrm>
                <a:off x="111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496"/>
              <p:cNvSpPr>
                <a:spLocks/>
              </p:cNvSpPr>
              <p:nvPr/>
            </p:nvSpPr>
            <p:spPr bwMode="auto">
              <a:xfrm>
                <a:off x="247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Freeform 497"/>
              <p:cNvSpPr>
                <a:spLocks/>
              </p:cNvSpPr>
              <p:nvPr/>
            </p:nvSpPr>
            <p:spPr bwMode="auto">
              <a:xfrm>
                <a:off x="385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498"/>
              <p:cNvSpPr>
                <a:spLocks/>
              </p:cNvSpPr>
              <p:nvPr/>
            </p:nvSpPr>
            <p:spPr bwMode="auto">
              <a:xfrm>
                <a:off x="521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Freeform 499"/>
              <p:cNvSpPr>
                <a:spLocks/>
              </p:cNvSpPr>
              <p:nvPr/>
            </p:nvSpPr>
            <p:spPr bwMode="auto">
              <a:xfrm>
                <a:off x="659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500"/>
              <p:cNvSpPr>
                <a:spLocks/>
              </p:cNvSpPr>
              <p:nvPr/>
            </p:nvSpPr>
            <p:spPr bwMode="auto">
              <a:xfrm>
                <a:off x="797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501"/>
              <p:cNvSpPr>
                <a:spLocks/>
              </p:cNvSpPr>
              <p:nvPr/>
            </p:nvSpPr>
            <p:spPr bwMode="auto">
              <a:xfrm>
                <a:off x="933" y="1064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Freeform 502"/>
              <p:cNvSpPr>
                <a:spLocks/>
              </p:cNvSpPr>
              <p:nvPr/>
            </p:nvSpPr>
            <p:spPr bwMode="auto">
              <a:xfrm>
                <a:off x="1070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Freeform 503"/>
              <p:cNvSpPr>
                <a:spLocks/>
              </p:cNvSpPr>
              <p:nvPr/>
            </p:nvSpPr>
            <p:spPr bwMode="auto">
              <a:xfrm>
                <a:off x="1206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Freeform 504"/>
              <p:cNvSpPr>
                <a:spLocks/>
              </p:cNvSpPr>
              <p:nvPr/>
            </p:nvSpPr>
            <p:spPr bwMode="auto">
              <a:xfrm>
                <a:off x="1344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Freeform 505"/>
              <p:cNvSpPr>
                <a:spLocks/>
              </p:cNvSpPr>
              <p:nvPr/>
            </p:nvSpPr>
            <p:spPr bwMode="auto">
              <a:xfrm>
                <a:off x="1480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Freeform 506"/>
              <p:cNvSpPr>
                <a:spLocks/>
              </p:cNvSpPr>
              <p:nvPr/>
            </p:nvSpPr>
            <p:spPr bwMode="auto">
              <a:xfrm>
                <a:off x="1618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Freeform 507"/>
              <p:cNvSpPr>
                <a:spLocks/>
              </p:cNvSpPr>
              <p:nvPr/>
            </p:nvSpPr>
            <p:spPr bwMode="auto">
              <a:xfrm>
                <a:off x="1754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Freeform 508"/>
              <p:cNvSpPr>
                <a:spLocks/>
              </p:cNvSpPr>
              <p:nvPr/>
            </p:nvSpPr>
            <p:spPr bwMode="auto">
              <a:xfrm>
                <a:off x="1892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Freeform 509"/>
              <p:cNvSpPr>
                <a:spLocks/>
              </p:cNvSpPr>
              <p:nvPr/>
            </p:nvSpPr>
            <p:spPr bwMode="auto">
              <a:xfrm>
                <a:off x="2028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Freeform 510"/>
              <p:cNvSpPr>
                <a:spLocks/>
              </p:cNvSpPr>
              <p:nvPr/>
            </p:nvSpPr>
            <p:spPr bwMode="auto">
              <a:xfrm>
                <a:off x="2166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511"/>
              <p:cNvSpPr>
                <a:spLocks/>
              </p:cNvSpPr>
              <p:nvPr/>
            </p:nvSpPr>
            <p:spPr bwMode="auto">
              <a:xfrm>
                <a:off x="2304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Freeform 512"/>
              <p:cNvSpPr>
                <a:spLocks/>
              </p:cNvSpPr>
              <p:nvPr/>
            </p:nvSpPr>
            <p:spPr bwMode="auto">
              <a:xfrm>
                <a:off x="2440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Freeform 513"/>
              <p:cNvSpPr>
                <a:spLocks/>
              </p:cNvSpPr>
              <p:nvPr/>
            </p:nvSpPr>
            <p:spPr bwMode="auto">
              <a:xfrm>
                <a:off x="2578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514"/>
              <p:cNvSpPr>
                <a:spLocks/>
              </p:cNvSpPr>
              <p:nvPr/>
            </p:nvSpPr>
            <p:spPr bwMode="auto">
              <a:xfrm>
                <a:off x="2714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515"/>
              <p:cNvSpPr>
                <a:spLocks/>
              </p:cNvSpPr>
              <p:nvPr/>
            </p:nvSpPr>
            <p:spPr bwMode="auto">
              <a:xfrm>
                <a:off x="2852" y="1064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Freeform 516"/>
              <p:cNvSpPr>
                <a:spLocks/>
              </p:cNvSpPr>
              <p:nvPr/>
            </p:nvSpPr>
            <p:spPr bwMode="auto">
              <a:xfrm>
                <a:off x="2987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517"/>
              <p:cNvSpPr>
                <a:spLocks/>
              </p:cNvSpPr>
              <p:nvPr/>
            </p:nvSpPr>
            <p:spPr bwMode="auto">
              <a:xfrm>
                <a:off x="3125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Freeform 518"/>
              <p:cNvSpPr>
                <a:spLocks/>
              </p:cNvSpPr>
              <p:nvPr/>
            </p:nvSpPr>
            <p:spPr bwMode="auto">
              <a:xfrm>
                <a:off x="3261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Freeform 519"/>
              <p:cNvSpPr>
                <a:spLocks/>
              </p:cNvSpPr>
              <p:nvPr/>
            </p:nvSpPr>
            <p:spPr bwMode="auto">
              <a:xfrm>
                <a:off x="3399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520"/>
              <p:cNvSpPr>
                <a:spLocks/>
              </p:cNvSpPr>
              <p:nvPr/>
            </p:nvSpPr>
            <p:spPr bwMode="auto">
              <a:xfrm>
                <a:off x="3535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521"/>
              <p:cNvSpPr>
                <a:spLocks/>
              </p:cNvSpPr>
              <p:nvPr/>
            </p:nvSpPr>
            <p:spPr bwMode="auto">
              <a:xfrm>
                <a:off x="3673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522"/>
              <p:cNvSpPr>
                <a:spLocks/>
              </p:cNvSpPr>
              <p:nvPr/>
            </p:nvSpPr>
            <p:spPr bwMode="auto">
              <a:xfrm>
                <a:off x="3811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Freeform 523"/>
              <p:cNvSpPr>
                <a:spLocks/>
              </p:cNvSpPr>
              <p:nvPr/>
            </p:nvSpPr>
            <p:spPr bwMode="auto">
              <a:xfrm>
                <a:off x="3947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Freeform 524"/>
              <p:cNvSpPr>
                <a:spLocks/>
              </p:cNvSpPr>
              <p:nvPr/>
            </p:nvSpPr>
            <p:spPr bwMode="auto">
              <a:xfrm>
                <a:off x="4085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Freeform 525"/>
              <p:cNvSpPr>
                <a:spLocks/>
              </p:cNvSpPr>
              <p:nvPr/>
            </p:nvSpPr>
            <p:spPr bwMode="auto">
              <a:xfrm>
                <a:off x="4221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Freeform 526"/>
              <p:cNvSpPr>
                <a:spLocks/>
              </p:cNvSpPr>
              <p:nvPr/>
            </p:nvSpPr>
            <p:spPr bwMode="auto">
              <a:xfrm>
                <a:off x="4359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Freeform 527"/>
              <p:cNvSpPr>
                <a:spLocks/>
              </p:cNvSpPr>
              <p:nvPr/>
            </p:nvSpPr>
            <p:spPr bwMode="auto">
              <a:xfrm>
                <a:off x="4495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Freeform 528"/>
              <p:cNvSpPr>
                <a:spLocks/>
              </p:cNvSpPr>
              <p:nvPr/>
            </p:nvSpPr>
            <p:spPr bwMode="auto">
              <a:xfrm>
                <a:off x="4633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Freeform 529"/>
              <p:cNvSpPr>
                <a:spLocks/>
              </p:cNvSpPr>
              <p:nvPr/>
            </p:nvSpPr>
            <p:spPr bwMode="auto">
              <a:xfrm>
                <a:off x="4769" y="1064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Freeform 530"/>
              <p:cNvSpPr>
                <a:spLocks/>
              </p:cNvSpPr>
              <p:nvPr/>
            </p:nvSpPr>
            <p:spPr bwMode="auto">
              <a:xfrm>
                <a:off x="4906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Freeform 531"/>
              <p:cNvSpPr>
                <a:spLocks/>
              </p:cNvSpPr>
              <p:nvPr/>
            </p:nvSpPr>
            <p:spPr bwMode="auto">
              <a:xfrm>
                <a:off x="5042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Freeform 532"/>
              <p:cNvSpPr>
                <a:spLocks/>
              </p:cNvSpPr>
              <p:nvPr/>
            </p:nvSpPr>
            <p:spPr bwMode="auto">
              <a:xfrm>
                <a:off x="5180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Freeform 533"/>
              <p:cNvSpPr>
                <a:spLocks/>
              </p:cNvSpPr>
              <p:nvPr/>
            </p:nvSpPr>
            <p:spPr bwMode="auto">
              <a:xfrm>
                <a:off x="5318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Freeform 534"/>
              <p:cNvSpPr>
                <a:spLocks/>
              </p:cNvSpPr>
              <p:nvPr/>
            </p:nvSpPr>
            <p:spPr bwMode="auto">
              <a:xfrm>
                <a:off x="5454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Freeform 535"/>
              <p:cNvSpPr>
                <a:spLocks/>
              </p:cNvSpPr>
              <p:nvPr/>
            </p:nvSpPr>
            <p:spPr bwMode="auto">
              <a:xfrm>
                <a:off x="5592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536"/>
              <p:cNvSpPr>
                <a:spLocks/>
              </p:cNvSpPr>
              <p:nvPr/>
            </p:nvSpPr>
            <p:spPr bwMode="auto">
              <a:xfrm>
                <a:off x="43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Freeform 537"/>
              <p:cNvSpPr>
                <a:spLocks/>
              </p:cNvSpPr>
              <p:nvPr/>
            </p:nvSpPr>
            <p:spPr bwMode="auto">
              <a:xfrm>
                <a:off x="179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Freeform 538"/>
              <p:cNvSpPr>
                <a:spLocks/>
              </p:cNvSpPr>
              <p:nvPr/>
            </p:nvSpPr>
            <p:spPr bwMode="auto">
              <a:xfrm>
                <a:off x="317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Freeform 539"/>
              <p:cNvSpPr>
                <a:spLocks/>
              </p:cNvSpPr>
              <p:nvPr/>
            </p:nvSpPr>
            <p:spPr bwMode="auto">
              <a:xfrm>
                <a:off x="455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540"/>
              <p:cNvSpPr>
                <a:spLocks/>
              </p:cNvSpPr>
              <p:nvPr/>
            </p:nvSpPr>
            <p:spPr bwMode="auto">
              <a:xfrm>
                <a:off x="591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Freeform 541"/>
              <p:cNvSpPr>
                <a:spLocks/>
              </p:cNvSpPr>
              <p:nvPr/>
            </p:nvSpPr>
            <p:spPr bwMode="auto">
              <a:xfrm>
                <a:off x="729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542"/>
              <p:cNvSpPr>
                <a:spLocks/>
              </p:cNvSpPr>
              <p:nvPr/>
            </p:nvSpPr>
            <p:spPr bwMode="auto">
              <a:xfrm>
                <a:off x="865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Freeform 543"/>
              <p:cNvSpPr>
                <a:spLocks/>
              </p:cNvSpPr>
              <p:nvPr/>
            </p:nvSpPr>
            <p:spPr bwMode="auto">
              <a:xfrm>
                <a:off x="1003" y="1196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544"/>
              <p:cNvSpPr>
                <a:spLocks/>
              </p:cNvSpPr>
              <p:nvPr/>
            </p:nvSpPr>
            <p:spPr bwMode="auto">
              <a:xfrm>
                <a:off x="1138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545"/>
              <p:cNvSpPr>
                <a:spLocks/>
              </p:cNvSpPr>
              <p:nvPr/>
            </p:nvSpPr>
            <p:spPr bwMode="auto">
              <a:xfrm>
                <a:off x="1276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546"/>
              <p:cNvSpPr>
                <a:spLocks/>
              </p:cNvSpPr>
              <p:nvPr/>
            </p:nvSpPr>
            <p:spPr bwMode="auto">
              <a:xfrm>
                <a:off x="1412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547"/>
              <p:cNvSpPr>
                <a:spLocks/>
              </p:cNvSpPr>
              <p:nvPr/>
            </p:nvSpPr>
            <p:spPr bwMode="auto">
              <a:xfrm>
                <a:off x="1550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548"/>
              <p:cNvSpPr>
                <a:spLocks/>
              </p:cNvSpPr>
              <p:nvPr/>
            </p:nvSpPr>
            <p:spPr bwMode="auto">
              <a:xfrm>
                <a:off x="1686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Freeform 549"/>
              <p:cNvSpPr>
                <a:spLocks/>
              </p:cNvSpPr>
              <p:nvPr/>
            </p:nvSpPr>
            <p:spPr bwMode="auto">
              <a:xfrm>
                <a:off x="1824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550"/>
              <p:cNvSpPr>
                <a:spLocks/>
              </p:cNvSpPr>
              <p:nvPr/>
            </p:nvSpPr>
            <p:spPr bwMode="auto">
              <a:xfrm>
                <a:off x="1962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Freeform 551"/>
              <p:cNvSpPr>
                <a:spLocks/>
              </p:cNvSpPr>
              <p:nvPr/>
            </p:nvSpPr>
            <p:spPr bwMode="auto">
              <a:xfrm>
                <a:off x="2098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552"/>
              <p:cNvSpPr>
                <a:spLocks/>
              </p:cNvSpPr>
              <p:nvPr/>
            </p:nvSpPr>
            <p:spPr bwMode="auto">
              <a:xfrm>
                <a:off x="2236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553"/>
              <p:cNvSpPr>
                <a:spLocks/>
              </p:cNvSpPr>
              <p:nvPr/>
            </p:nvSpPr>
            <p:spPr bwMode="auto">
              <a:xfrm>
                <a:off x="2372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554"/>
              <p:cNvSpPr>
                <a:spLocks/>
              </p:cNvSpPr>
              <p:nvPr/>
            </p:nvSpPr>
            <p:spPr bwMode="auto">
              <a:xfrm>
                <a:off x="2510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555"/>
              <p:cNvSpPr>
                <a:spLocks/>
              </p:cNvSpPr>
              <p:nvPr/>
            </p:nvSpPr>
            <p:spPr bwMode="auto">
              <a:xfrm>
                <a:off x="2646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Freeform 556"/>
              <p:cNvSpPr>
                <a:spLocks/>
              </p:cNvSpPr>
              <p:nvPr/>
            </p:nvSpPr>
            <p:spPr bwMode="auto">
              <a:xfrm>
                <a:off x="2784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Freeform 557"/>
              <p:cNvSpPr>
                <a:spLocks/>
              </p:cNvSpPr>
              <p:nvPr/>
            </p:nvSpPr>
            <p:spPr bwMode="auto">
              <a:xfrm>
                <a:off x="2920" y="1196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" name="Group 759"/>
            <p:cNvGrpSpPr>
              <a:grpSpLocks/>
            </p:cNvGrpSpPr>
            <p:nvPr/>
          </p:nvGrpSpPr>
          <p:grpSpPr bwMode="auto">
            <a:xfrm>
              <a:off x="3" y="1196"/>
              <a:ext cx="5735" cy="730"/>
              <a:chOff x="3" y="1196"/>
              <a:chExt cx="5735" cy="730"/>
            </a:xfrm>
            <a:grpFill/>
          </p:grpSpPr>
          <p:sp>
            <p:nvSpPr>
              <p:cNvPr id="1339" name="Freeform 559"/>
              <p:cNvSpPr>
                <a:spLocks/>
              </p:cNvSpPr>
              <p:nvPr/>
            </p:nvSpPr>
            <p:spPr bwMode="auto">
              <a:xfrm>
                <a:off x="3057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560"/>
              <p:cNvSpPr>
                <a:spLocks/>
              </p:cNvSpPr>
              <p:nvPr/>
            </p:nvSpPr>
            <p:spPr bwMode="auto">
              <a:xfrm>
                <a:off x="3193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561"/>
              <p:cNvSpPr>
                <a:spLocks/>
              </p:cNvSpPr>
              <p:nvPr/>
            </p:nvSpPr>
            <p:spPr bwMode="auto">
              <a:xfrm>
                <a:off x="3331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562"/>
              <p:cNvSpPr>
                <a:spLocks/>
              </p:cNvSpPr>
              <p:nvPr/>
            </p:nvSpPr>
            <p:spPr bwMode="auto">
              <a:xfrm>
                <a:off x="3469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563"/>
              <p:cNvSpPr>
                <a:spLocks/>
              </p:cNvSpPr>
              <p:nvPr/>
            </p:nvSpPr>
            <p:spPr bwMode="auto">
              <a:xfrm>
                <a:off x="3605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564"/>
              <p:cNvSpPr>
                <a:spLocks/>
              </p:cNvSpPr>
              <p:nvPr/>
            </p:nvSpPr>
            <p:spPr bwMode="auto">
              <a:xfrm>
                <a:off x="3743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565"/>
              <p:cNvSpPr>
                <a:spLocks/>
              </p:cNvSpPr>
              <p:nvPr/>
            </p:nvSpPr>
            <p:spPr bwMode="auto">
              <a:xfrm>
                <a:off x="3879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566"/>
              <p:cNvSpPr>
                <a:spLocks/>
              </p:cNvSpPr>
              <p:nvPr/>
            </p:nvSpPr>
            <p:spPr bwMode="auto">
              <a:xfrm>
                <a:off x="4017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567"/>
              <p:cNvSpPr>
                <a:spLocks/>
              </p:cNvSpPr>
              <p:nvPr/>
            </p:nvSpPr>
            <p:spPr bwMode="auto">
              <a:xfrm>
                <a:off x="4153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568"/>
              <p:cNvSpPr>
                <a:spLocks/>
              </p:cNvSpPr>
              <p:nvPr/>
            </p:nvSpPr>
            <p:spPr bwMode="auto">
              <a:xfrm>
                <a:off x="4291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569"/>
              <p:cNvSpPr>
                <a:spLocks/>
              </p:cNvSpPr>
              <p:nvPr/>
            </p:nvSpPr>
            <p:spPr bwMode="auto">
              <a:xfrm>
                <a:off x="4427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570"/>
              <p:cNvSpPr>
                <a:spLocks/>
              </p:cNvSpPr>
              <p:nvPr/>
            </p:nvSpPr>
            <p:spPr bwMode="auto">
              <a:xfrm>
                <a:off x="4565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571"/>
              <p:cNvSpPr>
                <a:spLocks/>
              </p:cNvSpPr>
              <p:nvPr/>
            </p:nvSpPr>
            <p:spPr bwMode="auto">
              <a:xfrm>
                <a:off x="4701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Freeform 572"/>
              <p:cNvSpPr>
                <a:spLocks/>
              </p:cNvSpPr>
              <p:nvPr/>
            </p:nvSpPr>
            <p:spPr bwMode="auto">
              <a:xfrm>
                <a:off x="4839" y="1196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Freeform 573"/>
              <p:cNvSpPr>
                <a:spLocks/>
              </p:cNvSpPr>
              <p:nvPr/>
            </p:nvSpPr>
            <p:spPr bwMode="auto">
              <a:xfrm>
                <a:off x="4976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574"/>
              <p:cNvSpPr>
                <a:spLocks/>
              </p:cNvSpPr>
              <p:nvPr/>
            </p:nvSpPr>
            <p:spPr bwMode="auto">
              <a:xfrm>
                <a:off x="5112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575"/>
              <p:cNvSpPr>
                <a:spLocks/>
              </p:cNvSpPr>
              <p:nvPr/>
            </p:nvSpPr>
            <p:spPr bwMode="auto">
              <a:xfrm>
                <a:off x="5250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576"/>
              <p:cNvSpPr>
                <a:spLocks/>
              </p:cNvSpPr>
              <p:nvPr/>
            </p:nvSpPr>
            <p:spPr bwMode="auto">
              <a:xfrm>
                <a:off x="5386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577"/>
              <p:cNvSpPr>
                <a:spLocks/>
              </p:cNvSpPr>
              <p:nvPr/>
            </p:nvSpPr>
            <p:spPr bwMode="auto">
              <a:xfrm>
                <a:off x="5524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578"/>
              <p:cNvSpPr>
                <a:spLocks/>
              </p:cNvSpPr>
              <p:nvPr/>
            </p:nvSpPr>
            <p:spPr bwMode="auto">
              <a:xfrm>
                <a:off x="5660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579"/>
              <p:cNvSpPr>
                <a:spLocks/>
              </p:cNvSpPr>
              <p:nvPr/>
            </p:nvSpPr>
            <p:spPr bwMode="auto">
              <a:xfrm>
                <a:off x="3" y="1330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2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8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4"/>
                      <a:pt x="2" y="3"/>
                      <a:pt x="0" y="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29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580"/>
              <p:cNvSpPr>
                <a:spLocks/>
              </p:cNvSpPr>
              <p:nvPr/>
            </p:nvSpPr>
            <p:spPr bwMode="auto">
              <a:xfrm>
                <a:off x="111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581"/>
              <p:cNvSpPr>
                <a:spLocks/>
              </p:cNvSpPr>
              <p:nvPr/>
            </p:nvSpPr>
            <p:spPr bwMode="auto">
              <a:xfrm>
                <a:off x="247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582"/>
              <p:cNvSpPr>
                <a:spLocks/>
              </p:cNvSpPr>
              <p:nvPr/>
            </p:nvSpPr>
            <p:spPr bwMode="auto">
              <a:xfrm>
                <a:off x="385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583"/>
              <p:cNvSpPr>
                <a:spLocks/>
              </p:cNvSpPr>
              <p:nvPr/>
            </p:nvSpPr>
            <p:spPr bwMode="auto">
              <a:xfrm>
                <a:off x="521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584"/>
              <p:cNvSpPr>
                <a:spLocks/>
              </p:cNvSpPr>
              <p:nvPr/>
            </p:nvSpPr>
            <p:spPr bwMode="auto">
              <a:xfrm>
                <a:off x="659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585"/>
              <p:cNvSpPr>
                <a:spLocks/>
              </p:cNvSpPr>
              <p:nvPr/>
            </p:nvSpPr>
            <p:spPr bwMode="auto">
              <a:xfrm>
                <a:off x="797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586"/>
              <p:cNvSpPr>
                <a:spLocks/>
              </p:cNvSpPr>
              <p:nvPr/>
            </p:nvSpPr>
            <p:spPr bwMode="auto">
              <a:xfrm>
                <a:off x="933" y="1330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587"/>
              <p:cNvSpPr>
                <a:spLocks/>
              </p:cNvSpPr>
              <p:nvPr/>
            </p:nvSpPr>
            <p:spPr bwMode="auto">
              <a:xfrm>
                <a:off x="1070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588"/>
              <p:cNvSpPr>
                <a:spLocks/>
              </p:cNvSpPr>
              <p:nvPr/>
            </p:nvSpPr>
            <p:spPr bwMode="auto">
              <a:xfrm>
                <a:off x="1206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9" name="Freeform 589"/>
              <p:cNvSpPr>
                <a:spLocks/>
              </p:cNvSpPr>
              <p:nvPr/>
            </p:nvSpPr>
            <p:spPr bwMode="auto">
              <a:xfrm>
                <a:off x="1344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0" name="Freeform 590"/>
              <p:cNvSpPr>
                <a:spLocks/>
              </p:cNvSpPr>
              <p:nvPr/>
            </p:nvSpPr>
            <p:spPr bwMode="auto">
              <a:xfrm>
                <a:off x="1480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1" name="Freeform 591"/>
              <p:cNvSpPr>
                <a:spLocks/>
              </p:cNvSpPr>
              <p:nvPr/>
            </p:nvSpPr>
            <p:spPr bwMode="auto">
              <a:xfrm>
                <a:off x="1618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2" name="Freeform 592"/>
              <p:cNvSpPr>
                <a:spLocks/>
              </p:cNvSpPr>
              <p:nvPr/>
            </p:nvSpPr>
            <p:spPr bwMode="auto">
              <a:xfrm>
                <a:off x="1754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3" name="Freeform 593"/>
              <p:cNvSpPr>
                <a:spLocks/>
              </p:cNvSpPr>
              <p:nvPr/>
            </p:nvSpPr>
            <p:spPr bwMode="auto">
              <a:xfrm>
                <a:off x="1892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4" name="Freeform 594"/>
              <p:cNvSpPr>
                <a:spLocks/>
              </p:cNvSpPr>
              <p:nvPr/>
            </p:nvSpPr>
            <p:spPr bwMode="auto">
              <a:xfrm>
                <a:off x="2028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5" name="Freeform 595"/>
              <p:cNvSpPr>
                <a:spLocks/>
              </p:cNvSpPr>
              <p:nvPr/>
            </p:nvSpPr>
            <p:spPr bwMode="auto">
              <a:xfrm>
                <a:off x="2166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6" name="Freeform 596"/>
              <p:cNvSpPr>
                <a:spLocks/>
              </p:cNvSpPr>
              <p:nvPr/>
            </p:nvSpPr>
            <p:spPr bwMode="auto">
              <a:xfrm>
                <a:off x="2304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7" name="Freeform 597"/>
              <p:cNvSpPr>
                <a:spLocks/>
              </p:cNvSpPr>
              <p:nvPr/>
            </p:nvSpPr>
            <p:spPr bwMode="auto">
              <a:xfrm>
                <a:off x="2440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8" name="Freeform 598"/>
              <p:cNvSpPr>
                <a:spLocks/>
              </p:cNvSpPr>
              <p:nvPr/>
            </p:nvSpPr>
            <p:spPr bwMode="auto">
              <a:xfrm>
                <a:off x="2578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9" name="Freeform 599"/>
              <p:cNvSpPr>
                <a:spLocks/>
              </p:cNvSpPr>
              <p:nvPr/>
            </p:nvSpPr>
            <p:spPr bwMode="auto">
              <a:xfrm>
                <a:off x="2714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0" name="Freeform 600"/>
              <p:cNvSpPr>
                <a:spLocks/>
              </p:cNvSpPr>
              <p:nvPr/>
            </p:nvSpPr>
            <p:spPr bwMode="auto">
              <a:xfrm>
                <a:off x="2852" y="1330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1" name="Freeform 601"/>
              <p:cNvSpPr>
                <a:spLocks/>
              </p:cNvSpPr>
              <p:nvPr/>
            </p:nvSpPr>
            <p:spPr bwMode="auto">
              <a:xfrm>
                <a:off x="2987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2" name="Freeform 602"/>
              <p:cNvSpPr>
                <a:spLocks/>
              </p:cNvSpPr>
              <p:nvPr/>
            </p:nvSpPr>
            <p:spPr bwMode="auto">
              <a:xfrm>
                <a:off x="3125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3" name="Freeform 603"/>
              <p:cNvSpPr>
                <a:spLocks/>
              </p:cNvSpPr>
              <p:nvPr/>
            </p:nvSpPr>
            <p:spPr bwMode="auto">
              <a:xfrm>
                <a:off x="3261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4" name="Freeform 604"/>
              <p:cNvSpPr>
                <a:spLocks/>
              </p:cNvSpPr>
              <p:nvPr/>
            </p:nvSpPr>
            <p:spPr bwMode="auto">
              <a:xfrm>
                <a:off x="3399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5" name="Freeform 605"/>
              <p:cNvSpPr>
                <a:spLocks/>
              </p:cNvSpPr>
              <p:nvPr/>
            </p:nvSpPr>
            <p:spPr bwMode="auto">
              <a:xfrm>
                <a:off x="3535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6" name="Freeform 606"/>
              <p:cNvSpPr>
                <a:spLocks/>
              </p:cNvSpPr>
              <p:nvPr/>
            </p:nvSpPr>
            <p:spPr bwMode="auto">
              <a:xfrm>
                <a:off x="3673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7" name="Freeform 607"/>
              <p:cNvSpPr>
                <a:spLocks/>
              </p:cNvSpPr>
              <p:nvPr/>
            </p:nvSpPr>
            <p:spPr bwMode="auto">
              <a:xfrm>
                <a:off x="3811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8" name="Freeform 608"/>
              <p:cNvSpPr>
                <a:spLocks/>
              </p:cNvSpPr>
              <p:nvPr/>
            </p:nvSpPr>
            <p:spPr bwMode="auto">
              <a:xfrm>
                <a:off x="3947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9" name="Freeform 609"/>
              <p:cNvSpPr>
                <a:spLocks/>
              </p:cNvSpPr>
              <p:nvPr/>
            </p:nvSpPr>
            <p:spPr bwMode="auto">
              <a:xfrm>
                <a:off x="4085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0" name="Freeform 610"/>
              <p:cNvSpPr>
                <a:spLocks/>
              </p:cNvSpPr>
              <p:nvPr/>
            </p:nvSpPr>
            <p:spPr bwMode="auto">
              <a:xfrm>
                <a:off x="4221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1" name="Freeform 611"/>
              <p:cNvSpPr>
                <a:spLocks/>
              </p:cNvSpPr>
              <p:nvPr/>
            </p:nvSpPr>
            <p:spPr bwMode="auto">
              <a:xfrm>
                <a:off x="4359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2" name="Freeform 612"/>
              <p:cNvSpPr>
                <a:spLocks/>
              </p:cNvSpPr>
              <p:nvPr/>
            </p:nvSpPr>
            <p:spPr bwMode="auto">
              <a:xfrm>
                <a:off x="4495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3" name="Freeform 613"/>
              <p:cNvSpPr>
                <a:spLocks/>
              </p:cNvSpPr>
              <p:nvPr/>
            </p:nvSpPr>
            <p:spPr bwMode="auto">
              <a:xfrm>
                <a:off x="4633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4" name="Freeform 614"/>
              <p:cNvSpPr>
                <a:spLocks/>
              </p:cNvSpPr>
              <p:nvPr/>
            </p:nvSpPr>
            <p:spPr bwMode="auto">
              <a:xfrm>
                <a:off x="4769" y="1330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5" name="Freeform 615"/>
              <p:cNvSpPr>
                <a:spLocks/>
              </p:cNvSpPr>
              <p:nvPr/>
            </p:nvSpPr>
            <p:spPr bwMode="auto">
              <a:xfrm>
                <a:off x="4906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6" name="Freeform 616"/>
              <p:cNvSpPr>
                <a:spLocks/>
              </p:cNvSpPr>
              <p:nvPr/>
            </p:nvSpPr>
            <p:spPr bwMode="auto">
              <a:xfrm>
                <a:off x="5042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7" name="Freeform 617"/>
              <p:cNvSpPr>
                <a:spLocks/>
              </p:cNvSpPr>
              <p:nvPr/>
            </p:nvSpPr>
            <p:spPr bwMode="auto">
              <a:xfrm>
                <a:off x="5180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8" name="Freeform 618"/>
              <p:cNvSpPr>
                <a:spLocks/>
              </p:cNvSpPr>
              <p:nvPr/>
            </p:nvSpPr>
            <p:spPr bwMode="auto">
              <a:xfrm>
                <a:off x="5318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9" name="Freeform 619"/>
              <p:cNvSpPr>
                <a:spLocks/>
              </p:cNvSpPr>
              <p:nvPr/>
            </p:nvSpPr>
            <p:spPr bwMode="auto">
              <a:xfrm>
                <a:off x="5454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0" name="Freeform 620"/>
              <p:cNvSpPr>
                <a:spLocks/>
              </p:cNvSpPr>
              <p:nvPr/>
            </p:nvSpPr>
            <p:spPr bwMode="auto">
              <a:xfrm>
                <a:off x="5592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1" name="Freeform 621"/>
              <p:cNvSpPr>
                <a:spLocks/>
              </p:cNvSpPr>
              <p:nvPr/>
            </p:nvSpPr>
            <p:spPr bwMode="auto">
              <a:xfrm>
                <a:off x="43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2" name="Freeform 622"/>
              <p:cNvSpPr>
                <a:spLocks/>
              </p:cNvSpPr>
              <p:nvPr/>
            </p:nvSpPr>
            <p:spPr bwMode="auto">
              <a:xfrm>
                <a:off x="179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3" name="Freeform 623"/>
              <p:cNvSpPr>
                <a:spLocks/>
              </p:cNvSpPr>
              <p:nvPr/>
            </p:nvSpPr>
            <p:spPr bwMode="auto">
              <a:xfrm>
                <a:off x="317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4" name="Freeform 624"/>
              <p:cNvSpPr>
                <a:spLocks/>
              </p:cNvSpPr>
              <p:nvPr/>
            </p:nvSpPr>
            <p:spPr bwMode="auto">
              <a:xfrm>
                <a:off x="455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5" name="Freeform 625"/>
              <p:cNvSpPr>
                <a:spLocks/>
              </p:cNvSpPr>
              <p:nvPr/>
            </p:nvSpPr>
            <p:spPr bwMode="auto">
              <a:xfrm>
                <a:off x="591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6" name="Freeform 626"/>
              <p:cNvSpPr>
                <a:spLocks/>
              </p:cNvSpPr>
              <p:nvPr/>
            </p:nvSpPr>
            <p:spPr bwMode="auto">
              <a:xfrm>
                <a:off x="729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7" name="Freeform 627"/>
              <p:cNvSpPr>
                <a:spLocks/>
              </p:cNvSpPr>
              <p:nvPr/>
            </p:nvSpPr>
            <p:spPr bwMode="auto">
              <a:xfrm>
                <a:off x="865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8" name="Freeform 628"/>
              <p:cNvSpPr>
                <a:spLocks/>
              </p:cNvSpPr>
              <p:nvPr/>
            </p:nvSpPr>
            <p:spPr bwMode="auto">
              <a:xfrm>
                <a:off x="1003" y="1462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9" name="Freeform 629"/>
              <p:cNvSpPr>
                <a:spLocks/>
              </p:cNvSpPr>
              <p:nvPr/>
            </p:nvSpPr>
            <p:spPr bwMode="auto">
              <a:xfrm>
                <a:off x="1138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0" name="Freeform 630"/>
              <p:cNvSpPr>
                <a:spLocks/>
              </p:cNvSpPr>
              <p:nvPr/>
            </p:nvSpPr>
            <p:spPr bwMode="auto">
              <a:xfrm>
                <a:off x="1276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1" name="Freeform 631"/>
              <p:cNvSpPr>
                <a:spLocks/>
              </p:cNvSpPr>
              <p:nvPr/>
            </p:nvSpPr>
            <p:spPr bwMode="auto">
              <a:xfrm>
                <a:off x="1412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2" name="Freeform 632"/>
              <p:cNvSpPr>
                <a:spLocks/>
              </p:cNvSpPr>
              <p:nvPr/>
            </p:nvSpPr>
            <p:spPr bwMode="auto">
              <a:xfrm>
                <a:off x="1550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3" name="Freeform 633"/>
              <p:cNvSpPr>
                <a:spLocks/>
              </p:cNvSpPr>
              <p:nvPr/>
            </p:nvSpPr>
            <p:spPr bwMode="auto">
              <a:xfrm>
                <a:off x="1686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4" name="Freeform 634"/>
              <p:cNvSpPr>
                <a:spLocks/>
              </p:cNvSpPr>
              <p:nvPr/>
            </p:nvSpPr>
            <p:spPr bwMode="auto">
              <a:xfrm>
                <a:off x="1824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5" name="Freeform 635"/>
              <p:cNvSpPr>
                <a:spLocks/>
              </p:cNvSpPr>
              <p:nvPr/>
            </p:nvSpPr>
            <p:spPr bwMode="auto">
              <a:xfrm>
                <a:off x="1962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6" name="Freeform 636"/>
              <p:cNvSpPr>
                <a:spLocks/>
              </p:cNvSpPr>
              <p:nvPr/>
            </p:nvSpPr>
            <p:spPr bwMode="auto">
              <a:xfrm>
                <a:off x="2098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7" name="Freeform 637"/>
              <p:cNvSpPr>
                <a:spLocks/>
              </p:cNvSpPr>
              <p:nvPr/>
            </p:nvSpPr>
            <p:spPr bwMode="auto">
              <a:xfrm>
                <a:off x="2236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8" name="Freeform 638"/>
              <p:cNvSpPr>
                <a:spLocks/>
              </p:cNvSpPr>
              <p:nvPr/>
            </p:nvSpPr>
            <p:spPr bwMode="auto">
              <a:xfrm>
                <a:off x="2372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9" name="Freeform 639"/>
              <p:cNvSpPr>
                <a:spLocks/>
              </p:cNvSpPr>
              <p:nvPr/>
            </p:nvSpPr>
            <p:spPr bwMode="auto">
              <a:xfrm>
                <a:off x="2510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0" name="Freeform 640"/>
              <p:cNvSpPr>
                <a:spLocks/>
              </p:cNvSpPr>
              <p:nvPr/>
            </p:nvSpPr>
            <p:spPr bwMode="auto">
              <a:xfrm>
                <a:off x="2646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1" name="Freeform 641"/>
              <p:cNvSpPr>
                <a:spLocks/>
              </p:cNvSpPr>
              <p:nvPr/>
            </p:nvSpPr>
            <p:spPr bwMode="auto">
              <a:xfrm>
                <a:off x="2784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2" name="Freeform 642"/>
              <p:cNvSpPr>
                <a:spLocks/>
              </p:cNvSpPr>
              <p:nvPr/>
            </p:nvSpPr>
            <p:spPr bwMode="auto">
              <a:xfrm>
                <a:off x="2920" y="1462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3" name="Freeform 643"/>
              <p:cNvSpPr>
                <a:spLocks/>
              </p:cNvSpPr>
              <p:nvPr/>
            </p:nvSpPr>
            <p:spPr bwMode="auto">
              <a:xfrm>
                <a:off x="3057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4" name="Freeform 644"/>
              <p:cNvSpPr>
                <a:spLocks/>
              </p:cNvSpPr>
              <p:nvPr/>
            </p:nvSpPr>
            <p:spPr bwMode="auto">
              <a:xfrm>
                <a:off x="3193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5" name="Freeform 645"/>
              <p:cNvSpPr>
                <a:spLocks/>
              </p:cNvSpPr>
              <p:nvPr/>
            </p:nvSpPr>
            <p:spPr bwMode="auto">
              <a:xfrm>
                <a:off x="3331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6" name="Freeform 646"/>
              <p:cNvSpPr>
                <a:spLocks/>
              </p:cNvSpPr>
              <p:nvPr/>
            </p:nvSpPr>
            <p:spPr bwMode="auto">
              <a:xfrm>
                <a:off x="3469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7" name="Freeform 647"/>
              <p:cNvSpPr>
                <a:spLocks/>
              </p:cNvSpPr>
              <p:nvPr/>
            </p:nvSpPr>
            <p:spPr bwMode="auto">
              <a:xfrm>
                <a:off x="3605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8" name="Freeform 648"/>
              <p:cNvSpPr>
                <a:spLocks/>
              </p:cNvSpPr>
              <p:nvPr/>
            </p:nvSpPr>
            <p:spPr bwMode="auto">
              <a:xfrm>
                <a:off x="3743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9" name="Freeform 649"/>
              <p:cNvSpPr>
                <a:spLocks/>
              </p:cNvSpPr>
              <p:nvPr/>
            </p:nvSpPr>
            <p:spPr bwMode="auto">
              <a:xfrm>
                <a:off x="3879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0" name="Freeform 650"/>
              <p:cNvSpPr>
                <a:spLocks/>
              </p:cNvSpPr>
              <p:nvPr/>
            </p:nvSpPr>
            <p:spPr bwMode="auto">
              <a:xfrm>
                <a:off x="4017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1" name="Freeform 651"/>
              <p:cNvSpPr>
                <a:spLocks/>
              </p:cNvSpPr>
              <p:nvPr/>
            </p:nvSpPr>
            <p:spPr bwMode="auto">
              <a:xfrm>
                <a:off x="4153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2" name="Freeform 652"/>
              <p:cNvSpPr>
                <a:spLocks/>
              </p:cNvSpPr>
              <p:nvPr/>
            </p:nvSpPr>
            <p:spPr bwMode="auto">
              <a:xfrm>
                <a:off x="4291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3" name="Freeform 653"/>
              <p:cNvSpPr>
                <a:spLocks/>
              </p:cNvSpPr>
              <p:nvPr/>
            </p:nvSpPr>
            <p:spPr bwMode="auto">
              <a:xfrm>
                <a:off x="4427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4" name="Freeform 654"/>
              <p:cNvSpPr>
                <a:spLocks/>
              </p:cNvSpPr>
              <p:nvPr/>
            </p:nvSpPr>
            <p:spPr bwMode="auto">
              <a:xfrm>
                <a:off x="4565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5" name="Freeform 655"/>
              <p:cNvSpPr>
                <a:spLocks/>
              </p:cNvSpPr>
              <p:nvPr/>
            </p:nvSpPr>
            <p:spPr bwMode="auto">
              <a:xfrm>
                <a:off x="4701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6" name="Freeform 656"/>
              <p:cNvSpPr>
                <a:spLocks/>
              </p:cNvSpPr>
              <p:nvPr/>
            </p:nvSpPr>
            <p:spPr bwMode="auto">
              <a:xfrm>
                <a:off x="4839" y="1462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7" name="Freeform 657"/>
              <p:cNvSpPr>
                <a:spLocks/>
              </p:cNvSpPr>
              <p:nvPr/>
            </p:nvSpPr>
            <p:spPr bwMode="auto">
              <a:xfrm>
                <a:off x="4976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8" name="Freeform 658"/>
              <p:cNvSpPr>
                <a:spLocks/>
              </p:cNvSpPr>
              <p:nvPr/>
            </p:nvSpPr>
            <p:spPr bwMode="auto">
              <a:xfrm>
                <a:off x="5112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9" name="Freeform 659"/>
              <p:cNvSpPr>
                <a:spLocks/>
              </p:cNvSpPr>
              <p:nvPr/>
            </p:nvSpPr>
            <p:spPr bwMode="auto">
              <a:xfrm>
                <a:off x="5250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0" name="Freeform 660"/>
              <p:cNvSpPr>
                <a:spLocks/>
              </p:cNvSpPr>
              <p:nvPr/>
            </p:nvSpPr>
            <p:spPr bwMode="auto">
              <a:xfrm>
                <a:off x="5386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1" name="Freeform 661"/>
              <p:cNvSpPr>
                <a:spLocks/>
              </p:cNvSpPr>
              <p:nvPr/>
            </p:nvSpPr>
            <p:spPr bwMode="auto">
              <a:xfrm>
                <a:off x="5524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2" name="Freeform 662"/>
              <p:cNvSpPr>
                <a:spLocks/>
              </p:cNvSpPr>
              <p:nvPr/>
            </p:nvSpPr>
            <p:spPr bwMode="auto">
              <a:xfrm>
                <a:off x="5660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3" name="Freeform 663"/>
              <p:cNvSpPr>
                <a:spLocks/>
              </p:cNvSpPr>
              <p:nvPr/>
            </p:nvSpPr>
            <p:spPr bwMode="auto">
              <a:xfrm>
                <a:off x="3" y="1596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2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9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5"/>
                      <a:pt x="2" y="3"/>
                      <a:pt x="0" y="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29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4" name="Freeform 664"/>
              <p:cNvSpPr>
                <a:spLocks/>
              </p:cNvSpPr>
              <p:nvPr/>
            </p:nvSpPr>
            <p:spPr bwMode="auto">
              <a:xfrm>
                <a:off x="111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5" name="Freeform 665"/>
              <p:cNvSpPr>
                <a:spLocks/>
              </p:cNvSpPr>
              <p:nvPr/>
            </p:nvSpPr>
            <p:spPr bwMode="auto">
              <a:xfrm>
                <a:off x="247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6" name="Freeform 666"/>
              <p:cNvSpPr>
                <a:spLocks/>
              </p:cNvSpPr>
              <p:nvPr/>
            </p:nvSpPr>
            <p:spPr bwMode="auto">
              <a:xfrm>
                <a:off x="385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7" name="Freeform 667"/>
              <p:cNvSpPr>
                <a:spLocks/>
              </p:cNvSpPr>
              <p:nvPr/>
            </p:nvSpPr>
            <p:spPr bwMode="auto">
              <a:xfrm>
                <a:off x="521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8" name="Freeform 668"/>
              <p:cNvSpPr>
                <a:spLocks/>
              </p:cNvSpPr>
              <p:nvPr/>
            </p:nvSpPr>
            <p:spPr bwMode="auto">
              <a:xfrm>
                <a:off x="659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9" name="Freeform 669"/>
              <p:cNvSpPr>
                <a:spLocks/>
              </p:cNvSpPr>
              <p:nvPr/>
            </p:nvSpPr>
            <p:spPr bwMode="auto">
              <a:xfrm>
                <a:off x="797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0" name="Freeform 670"/>
              <p:cNvSpPr>
                <a:spLocks/>
              </p:cNvSpPr>
              <p:nvPr/>
            </p:nvSpPr>
            <p:spPr bwMode="auto">
              <a:xfrm>
                <a:off x="933" y="1596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1" name="Freeform 671"/>
              <p:cNvSpPr>
                <a:spLocks/>
              </p:cNvSpPr>
              <p:nvPr/>
            </p:nvSpPr>
            <p:spPr bwMode="auto">
              <a:xfrm>
                <a:off x="1070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2" name="Freeform 672"/>
              <p:cNvSpPr>
                <a:spLocks/>
              </p:cNvSpPr>
              <p:nvPr/>
            </p:nvSpPr>
            <p:spPr bwMode="auto">
              <a:xfrm>
                <a:off x="1206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3" name="Freeform 673"/>
              <p:cNvSpPr>
                <a:spLocks/>
              </p:cNvSpPr>
              <p:nvPr/>
            </p:nvSpPr>
            <p:spPr bwMode="auto">
              <a:xfrm>
                <a:off x="1344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4" name="Freeform 674"/>
              <p:cNvSpPr>
                <a:spLocks/>
              </p:cNvSpPr>
              <p:nvPr/>
            </p:nvSpPr>
            <p:spPr bwMode="auto">
              <a:xfrm>
                <a:off x="1480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5" name="Freeform 675"/>
              <p:cNvSpPr>
                <a:spLocks/>
              </p:cNvSpPr>
              <p:nvPr/>
            </p:nvSpPr>
            <p:spPr bwMode="auto">
              <a:xfrm>
                <a:off x="1618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6" name="Freeform 676"/>
              <p:cNvSpPr>
                <a:spLocks/>
              </p:cNvSpPr>
              <p:nvPr/>
            </p:nvSpPr>
            <p:spPr bwMode="auto">
              <a:xfrm>
                <a:off x="1754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7" name="Freeform 677"/>
              <p:cNvSpPr>
                <a:spLocks/>
              </p:cNvSpPr>
              <p:nvPr/>
            </p:nvSpPr>
            <p:spPr bwMode="auto">
              <a:xfrm>
                <a:off x="1892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8" name="Freeform 678"/>
              <p:cNvSpPr>
                <a:spLocks/>
              </p:cNvSpPr>
              <p:nvPr/>
            </p:nvSpPr>
            <p:spPr bwMode="auto">
              <a:xfrm>
                <a:off x="2028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9" name="Freeform 679"/>
              <p:cNvSpPr>
                <a:spLocks/>
              </p:cNvSpPr>
              <p:nvPr/>
            </p:nvSpPr>
            <p:spPr bwMode="auto">
              <a:xfrm>
                <a:off x="2166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0" name="Freeform 680"/>
              <p:cNvSpPr>
                <a:spLocks/>
              </p:cNvSpPr>
              <p:nvPr/>
            </p:nvSpPr>
            <p:spPr bwMode="auto">
              <a:xfrm>
                <a:off x="2304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1" name="Freeform 681"/>
              <p:cNvSpPr>
                <a:spLocks/>
              </p:cNvSpPr>
              <p:nvPr/>
            </p:nvSpPr>
            <p:spPr bwMode="auto">
              <a:xfrm>
                <a:off x="2440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2" name="Freeform 682"/>
              <p:cNvSpPr>
                <a:spLocks/>
              </p:cNvSpPr>
              <p:nvPr/>
            </p:nvSpPr>
            <p:spPr bwMode="auto">
              <a:xfrm>
                <a:off x="2578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3" name="Freeform 683"/>
              <p:cNvSpPr>
                <a:spLocks/>
              </p:cNvSpPr>
              <p:nvPr/>
            </p:nvSpPr>
            <p:spPr bwMode="auto">
              <a:xfrm>
                <a:off x="2714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4" name="Freeform 684"/>
              <p:cNvSpPr>
                <a:spLocks/>
              </p:cNvSpPr>
              <p:nvPr/>
            </p:nvSpPr>
            <p:spPr bwMode="auto">
              <a:xfrm>
                <a:off x="2852" y="1596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5" name="Freeform 685"/>
              <p:cNvSpPr>
                <a:spLocks/>
              </p:cNvSpPr>
              <p:nvPr/>
            </p:nvSpPr>
            <p:spPr bwMode="auto">
              <a:xfrm>
                <a:off x="2987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6" name="Freeform 686"/>
              <p:cNvSpPr>
                <a:spLocks/>
              </p:cNvSpPr>
              <p:nvPr/>
            </p:nvSpPr>
            <p:spPr bwMode="auto">
              <a:xfrm>
                <a:off x="3125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7" name="Freeform 687"/>
              <p:cNvSpPr>
                <a:spLocks/>
              </p:cNvSpPr>
              <p:nvPr/>
            </p:nvSpPr>
            <p:spPr bwMode="auto">
              <a:xfrm>
                <a:off x="3261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8" name="Freeform 688"/>
              <p:cNvSpPr>
                <a:spLocks/>
              </p:cNvSpPr>
              <p:nvPr/>
            </p:nvSpPr>
            <p:spPr bwMode="auto">
              <a:xfrm>
                <a:off x="3399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9" name="Freeform 689"/>
              <p:cNvSpPr>
                <a:spLocks/>
              </p:cNvSpPr>
              <p:nvPr/>
            </p:nvSpPr>
            <p:spPr bwMode="auto">
              <a:xfrm>
                <a:off x="3535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0" name="Freeform 690"/>
              <p:cNvSpPr>
                <a:spLocks/>
              </p:cNvSpPr>
              <p:nvPr/>
            </p:nvSpPr>
            <p:spPr bwMode="auto">
              <a:xfrm>
                <a:off x="3673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1" name="Freeform 691"/>
              <p:cNvSpPr>
                <a:spLocks/>
              </p:cNvSpPr>
              <p:nvPr/>
            </p:nvSpPr>
            <p:spPr bwMode="auto">
              <a:xfrm>
                <a:off x="3811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2" name="Freeform 692"/>
              <p:cNvSpPr>
                <a:spLocks/>
              </p:cNvSpPr>
              <p:nvPr/>
            </p:nvSpPr>
            <p:spPr bwMode="auto">
              <a:xfrm>
                <a:off x="3947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3" name="Freeform 693"/>
              <p:cNvSpPr>
                <a:spLocks/>
              </p:cNvSpPr>
              <p:nvPr/>
            </p:nvSpPr>
            <p:spPr bwMode="auto">
              <a:xfrm>
                <a:off x="4085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4" name="Freeform 694"/>
              <p:cNvSpPr>
                <a:spLocks/>
              </p:cNvSpPr>
              <p:nvPr/>
            </p:nvSpPr>
            <p:spPr bwMode="auto">
              <a:xfrm>
                <a:off x="4221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5" name="Freeform 695"/>
              <p:cNvSpPr>
                <a:spLocks/>
              </p:cNvSpPr>
              <p:nvPr/>
            </p:nvSpPr>
            <p:spPr bwMode="auto">
              <a:xfrm>
                <a:off x="4359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6" name="Freeform 696"/>
              <p:cNvSpPr>
                <a:spLocks/>
              </p:cNvSpPr>
              <p:nvPr/>
            </p:nvSpPr>
            <p:spPr bwMode="auto">
              <a:xfrm>
                <a:off x="4495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7" name="Freeform 697"/>
              <p:cNvSpPr>
                <a:spLocks/>
              </p:cNvSpPr>
              <p:nvPr/>
            </p:nvSpPr>
            <p:spPr bwMode="auto">
              <a:xfrm>
                <a:off x="4633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8" name="Freeform 698"/>
              <p:cNvSpPr>
                <a:spLocks/>
              </p:cNvSpPr>
              <p:nvPr/>
            </p:nvSpPr>
            <p:spPr bwMode="auto">
              <a:xfrm>
                <a:off x="4769" y="1596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9" name="Freeform 699"/>
              <p:cNvSpPr>
                <a:spLocks/>
              </p:cNvSpPr>
              <p:nvPr/>
            </p:nvSpPr>
            <p:spPr bwMode="auto">
              <a:xfrm>
                <a:off x="4906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0" name="Freeform 700"/>
              <p:cNvSpPr>
                <a:spLocks/>
              </p:cNvSpPr>
              <p:nvPr/>
            </p:nvSpPr>
            <p:spPr bwMode="auto">
              <a:xfrm>
                <a:off x="5042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1" name="Freeform 701"/>
              <p:cNvSpPr>
                <a:spLocks/>
              </p:cNvSpPr>
              <p:nvPr/>
            </p:nvSpPr>
            <p:spPr bwMode="auto">
              <a:xfrm>
                <a:off x="5180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2" name="Freeform 702"/>
              <p:cNvSpPr>
                <a:spLocks/>
              </p:cNvSpPr>
              <p:nvPr/>
            </p:nvSpPr>
            <p:spPr bwMode="auto">
              <a:xfrm>
                <a:off x="5318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3" name="Freeform 703"/>
              <p:cNvSpPr>
                <a:spLocks/>
              </p:cNvSpPr>
              <p:nvPr/>
            </p:nvSpPr>
            <p:spPr bwMode="auto">
              <a:xfrm>
                <a:off x="5454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Freeform 704"/>
              <p:cNvSpPr>
                <a:spLocks/>
              </p:cNvSpPr>
              <p:nvPr/>
            </p:nvSpPr>
            <p:spPr bwMode="auto">
              <a:xfrm>
                <a:off x="5592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Freeform 705"/>
              <p:cNvSpPr>
                <a:spLocks/>
              </p:cNvSpPr>
              <p:nvPr/>
            </p:nvSpPr>
            <p:spPr bwMode="auto">
              <a:xfrm>
                <a:off x="43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Freeform 706"/>
              <p:cNvSpPr>
                <a:spLocks/>
              </p:cNvSpPr>
              <p:nvPr/>
            </p:nvSpPr>
            <p:spPr bwMode="auto">
              <a:xfrm>
                <a:off x="179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Freeform 707"/>
              <p:cNvSpPr>
                <a:spLocks/>
              </p:cNvSpPr>
              <p:nvPr/>
            </p:nvSpPr>
            <p:spPr bwMode="auto">
              <a:xfrm>
                <a:off x="317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Freeform 708"/>
              <p:cNvSpPr>
                <a:spLocks/>
              </p:cNvSpPr>
              <p:nvPr/>
            </p:nvSpPr>
            <p:spPr bwMode="auto">
              <a:xfrm>
                <a:off x="455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Freeform 709"/>
              <p:cNvSpPr>
                <a:spLocks/>
              </p:cNvSpPr>
              <p:nvPr/>
            </p:nvSpPr>
            <p:spPr bwMode="auto">
              <a:xfrm>
                <a:off x="591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Freeform 710"/>
              <p:cNvSpPr>
                <a:spLocks/>
              </p:cNvSpPr>
              <p:nvPr/>
            </p:nvSpPr>
            <p:spPr bwMode="auto">
              <a:xfrm>
                <a:off x="729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Freeform 711"/>
              <p:cNvSpPr>
                <a:spLocks/>
              </p:cNvSpPr>
              <p:nvPr/>
            </p:nvSpPr>
            <p:spPr bwMode="auto">
              <a:xfrm>
                <a:off x="865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Freeform 712"/>
              <p:cNvSpPr>
                <a:spLocks/>
              </p:cNvSpPr>
              <p:nvPr/>
            </p:nvSpPr>
            <p:spPr bwMode="auto">
              <a:xfrm>
                <a:off x="1003" y="1728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Freeform 713"/>
              <p:cNvSpPr>
                <a:spLocks/>
              </p:cNvSpPr>
              <p:nvPr/>
            </p:nvSpPr>
            <p:spPr bwMode="auto">
              <a:xfrm>
                <a:off x="1138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Freeform 714"/>
              <p:cNvSpPr>
                <a:spLocks/>
              </p:cNvSpPr>
              <p:nvPr/>
            </p:nvSpPr>
            <p:spPr bwMode="auto">
              <a:xfrm>
                <a:off x="1276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Freeform 715"/>
              <p:cNvSpPr>
                <a:spLocks/>
              </p:cNvSpPr>
              <p:nvPr/>
            </p:nvSpPr>
            <p:spPr bwMode="auto">
              <a:xfrm>
                <a:off x="1412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Freeform 716"/>
              <p:cNvSpPr>
                <a:spLocks/>
              </p:cNvSpPr>
              <p:nvPr/>
            </p:nvSpPr>
            <p:spPr bwMode="auto">
              <a:xfrm>
                <a:off x="1550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Freeform 717"/>
              <p:cNvSpPr>
                <a:spLocks/>
              </p:cNvSpPr>
              <p:nvPr/>
            </p:nvSpPr>
            <p:spPr bwMode="auto">
              <a:xfrm>
                <a:off x="1686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8" name="Freeform 718"/>
              <p:cNvSpPr>
                <a:spLocks/>
              </p:cNvSpPr>
              <p:nvPr/>
            </p:nvSpPr>
            <p:spPr bwMode="auto">
              <a:xfrm>
                <a:off x="1824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Freeform 719"/>
              <p:cNvSpPr>
                <a:spLocks/>
              </p:cNvSpPr>
              <p:nvPr/>
            </p:nvSpPr>
            <p:spPr bwMode="auto">
              <a:xfrm>
                <a:off x="1962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Freeform 720"/>
              <p:cNvSpPr>
                <a:spLocks/>
              </p:cNvSpPr>
              <p:nvPr/>
            </p:nvSpPr>
            <p:spPr bwMode="auto">
              <a:xfrm>
                <a:off x="2098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Freeform 721"/>
              <p:cNvSpPr>
                <a:spLocks/>
              </p:cNvSpPr>
              <p:nvPr/>
            </p:nvSpPr>
            <p:spPr bwMode="auto">
              <a:xfrm>
                <a:off x="2236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Freeform 722"/>
              <p:cNvSpPr>
                <a:spLocks/>
              </p:cNvSpPr>
              <p:nvPr/>
            </p:nvSpPr>
            <p:spPr bwMode="auto">
              <a:xfrm>
                <a:off x="2372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Freeform 723"/>
              <p:cNvSpPr>
                <a:spLocks/>
              </p:cNvSpPr>
              <p:nvPr/>
            </p:nvSpPr>
            <p:spPr bwMode="auto">
              <a:xfrm>
                <a:off x="2510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Freeform 724"/>
              <p:cNvSpPr>
                <a:spLocks/>
              </p:cNvSpPr>
              <p:nvPr/>
            </p:nvSpPr>
            <p:spPr bwMode="auto">
              <a:xfrm>
                <a:off x="2646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Freeform 725"/>
              <p:cNvSpPr>
                <a:spLocks/>
              </p:cNvSpPr>
              <p:nvPr/>
            </p:nvSpPr>
            <p:spPr bwMode="auto">
              <a:xfrm>
                <a:off x="2784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Freeform 726"/>
              <p:cNvSpPr>
                <a:spLocks/>
              </p:cNvSpPr>
              <p:nvPr/>
            </p:nvSpPr>
            <p:spPr bwMode="auto">
              <a:xfrm>
                <a:off x="2920" y="1728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Freeform 727"/>
              <p:cNvSpPr>
                <a:spLocks/>
              </p:cNvSpPr>
              <p:nvPr/>
            </p:nvSpPr>
            <p:spPr bwMode="auto">
              <a:xfrm>
                <a:off x="3057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Freeform 728"/>
              <p:cNvSpPr>
                <a:spLocks/>
              </p:cNvSpPr>
              <p:nvPr/>
            </p:nvSpPr>
            <p:spPr bwMode="auto">
              <a:xfrm>
                <a:off x="3193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Freeform 729"/>
              <p:cNvSpPr>
                <a:spLocks/>
              </p:cNvSpPr>
              <p:nvPr/>
            </p:nvSpPr>
            <p:spPr bwMode="auto">
              <a:xfrm>
                <a:off x="3331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Freeform 730"/>
              <p:cNvSpPr>
                <a:spLocks/>
              </p:cNvSpPr>
              <p:nvPr/>
            </p:nvSpPr>
            <p:spPr bwMode="auto">
              <a:xfrm>
                <a:off x="3469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Freeform 731"/>
              <p:cNvSpPr>
                <a:spLocks/>
              </p:cNvSpPr>
              <p:nvPr/>
            </p:nvSpPr>
            <p:spPr bwMode="auto">
              <a:xfrm>
                <a:off x="3605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Freeform 732"/>
              <p:cNvSpPr>
                <a:spLocks/>
              </p:cNvSpPr>
              <p:nvPr/>
            </p:nvSpPr>
            <p:spPr bwMode="auto">
              <a:xfrm>
                <a:off x="3743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Freeform 733"/>
              <p:cNvSpPr>
                <a:spLocks/>
              </p:cNvSpPr>
              <p:nvPr/>
            </p:nvSpPr>
            <p:spPr bwMode="auto">
              <a:xfrm>
                <a:off x="3879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Freeform 734"/>
              <p:cNvSpPr>
                <a:spLocks/>
              </p:cNvSpPr>
              <p:nvPr/>
            </p:nvSpPr>
            <p:spPr bwMode="auto">
              <a:xfrm>
                <a:off x="4017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Freeform 735"/>
              <p:cNvSpPr>
                <a:spLocks/>
              </p:cNvSpPr>
              <p:nvPr/>
            </p:nvSpPr>
            <p:spPr bwMode="auto">
              <a:xfrm>
                <a:off x="4153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Freeform 736"/>
              <p:cNvSpPr>
                <a:spLocks/>
              </p:cNvSpPr>
              <p:nvPr/>
            </p:nvSpPr>
            <p:spPr bwMode="auto">
              <a:xfrm>
                <a:off x="4291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Freeform 737"/>
              <p:cNvSpPr>
                <a:spLocks/>
              </p:cNvSpPr>
              <p:nvPr/>
            </p:nvSpPr>
            <p:spPr bwMode="auto">
              <a:xfrm>
                <a:off x="4427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Freeform 738"/>
              <p:cNvSpPr>
                <a:spLocks/>
              </p:cNvSpPr>
              <p:nvPr/>
            </p:nvSpPr>
            <p:spPr bwMode="auto">
              <a:xfrm>
                <a:off x="4565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Freeform 739"/>
              <p:cNvSpPr>
                <a:spLocks/>
              </p:cNvSpPr>
              <p:nvPr/>
            </p:nvSpPr>
            <p:spPr bwMode="auto">
              <a:xfrm>
                <a:off x="4701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Freeform 740"/>
              <p:cNvSpPr>
                <a:spLocks/>
              </p:cNvSpPr>
              <p:nvPr/>
            </p:nvSpPr>
            <p:spPr bwMode="auto">
              <a:xfrm>
                <a:off x="4839" y="1728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Freeform 741"/>
              <p:cNvSpPr>
                <a:spLocks/>
              </p:cNvSpPr>
              <p:nvPr/>
            </p:nvSpPr>
            <p:spPr bwMode="auto">
              <a:xfrm>
                <a:off x="4976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Freeform 742"/>
              <p:cNvSpPr>
                <a:spLocks/>
              </p:cNvSpPr>
              <p:nvPr/>
            </p:nvSpPr>
            <p:spPr bwMode="auto">
              <a:xfrm>
                <a:off x="5112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Freeform 743"/>
              <p:cNvSpPr>
                <a:spLocks/>
              </p:cNvSpPr>
              <p:nvPr/>
            </p:nvSpPr>
            <p:spPr bwMode="auto">
              <a:xfrm>
                <a:off x="5250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Freeform 744"/>
              <p:cNvSpPr>
                <a:spLocks/>
              </p:cNvSpPr>
              <p:nvPr/>
            </p:nvSpPr>
            <p:spPr bwMode="auto">
              <a:xfrm>
                <a:off x="5386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Freeform 745"/>
              <p:cNvSpPr>
                <a:spLocks/>
              </p:cNvSpPr>
              <p:nvPr/>
            </p:nvSpPr>
            <p:spPr bwMode="auto">
              <a:xfrm>
                <a:off x="5524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Freeform 746"/>
              <p:cNvSpPr>
                <a:spLocks/>
              </p:cNvSpPr>
              <p:nvPr/>
            </p:nvSpPr>
            <p:spPr bwMode="auto">
              <a:xfrm>
                <a:off x="5660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Freeform 747"/>
              <p:cNvSpPr>
                <a:spLocks/>
              </p:cNvSpPr>
              <p:nvPr/>
            </p:nvSpPr>
            <p:spPr bwMode="auto">
              <a:xfrm>
                <a:off x="3" y="1862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3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9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5"/>
                      <a:pt x="2" y="3"/>
                      <a:pt x="0" y="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Freeform 748"/>
              <p:cNvSpPr>
                <a:spLocks/>
              </p:cNvSpPr>
              <p:nvPr/>
            </p:nvSpPr>
            <p:spPr bwMode="auto">
              <a:xfrm>
                <a:off x="111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Freeform 749"/>
              <p:cNvSpPr>
                <a:spLocks/>
              </p:cNvSpPr>
              <p:nvPr/>
            </p:nvSpPr>
            <p:spPr bwMode="auto">
              <a:xfrm>
                <a:off x="247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Freeform 750"/>
              <p:cNvSpPr>
                <a:spLocks/>
              </p:cNvSpPr>
              <p:nvPr/>
            </p:nvSpPr>
            <p:spPr bwMode="auto">
              <a:xfrm>
                <a:off x="385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Freeform 751"/>
              <p:cNvSpPr>
                <a:spLocks/>
              </p:cNvSpPr>
              <p:nvPr/>
            </p:nvSpPr>
            <p:spPr bwMode="auto">
              <a:xfrm>
                <a:off x="521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Freeform 752"/>
              <p:cNvSpPr>
                <a:spLocks/>
              </p:cNvSpPr>
              <p:nvPr/>
            </p:nvSpPr>
            <p:spPr bwMode="auto">
              <a:xfrm>
                <a:off x="659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Freeform 753"/>
              <p:cNvSpPr>
                <a:spLocks/>
              </p:cNvSpPr>
              <p:nvPr/>
            </p:nvSpPr>
            <p:spPr bwMode="auto">
              <a:xfrm>
                <a:off x="797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Freeform 754"/>
              <p:cNvSpPr>
                <a:spLocks/>
              </p:cNvSpPr>
              <p:nvPr/>
            </p:nvSpPr>
            <p:spPr bwMode="auto">
              <a:xfrm>
                <a:off x="933" y="1862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Freeform 755"/>
              <p:cNvSpPr>
                <a:spLocks/>
              </p:cNvSpPr>
              <p:nvPr/>
            </p:nvSpPr>
            <p:spPr bwMode="auto">
              <a:xfrm>
                <a:off x="1070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Freeform 756"/>
              <p:cNvSpPr>
                <a:spLocks/>
              </p:cNvSpPr>
              <p:nvPr/>
            </p:nvSpPr>
            <p:spPr bwMode="auto">
              <a:xfrm>
                <a:off x="1206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Freeform 757"/>
              <p:cNvSpPr>
                <a:spLocks/>
              </p:cNvSpPr>
              <p:nvPr/>
            </p:nvSpPr>
            <p:spPr bwMode="auto">
              <a:xfrm>
                <a:off x="1344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Freeform 758"/>
              <p:cNvSpPr>
                <a:spLocks/>
              </p:cNvSpPr>
              <p:nvPr/>
            </p:nvSpPr>
            <p:spPr bwMode="auto">
              <a:xfrm>
                <a:off x="1480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" name="Group 960"/>
            <p:cNvGrpSpPr>
              <a:grpSpLocks/>
            </p:cNvGrpSpPr>
            <p:nvPr/>
          </p:nvGrpSpPr>
          <p:grpSpPr bwMode="auto">
            <a:xfrm>
              <a:off x="3" y="1862"/>
              <a:ext cx="5735" cy="730"/>
              <a:chOff x="3" y="1862"/>
              <a:chExt cx="5735" cy="730"/>
            </a:xfrm>
            <a:grpFill/>
          </p:grpSpPr>
          <p:sp>
            <p:nvSpPr>
              <p:cNvPr id="1139" name="Freeform 760"/>
              <p:cNvSpPr>
                <a:spLocks/>
              </p:cNvSpPr>
              <p:nvPr/>
            </p:nvSpPr>
            <p:spPr bwMode="auto">
              <a:xfrm>
                <a:off x="1618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0" name="Freeform 761"/>
              <p:cNvSpPr>
                <a:spLocks/>
              </p:cNvSpPr>
              <p:nvPr/>
            </p:nvSpPr>
            <p:spPr bwMode="auto">
              <a:xfrm>
                <a:off x="1754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1" name="Freeform 762"/>
              <p:cNvSpPr>
                <a:spLocks/>
              </p:cNvSpPr>
              <p:nvPr/>
            </p:nvSpPr>
            <p:spPr bwMode="auto">
              <a:xfrm>
                <a:off x="1892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2" name="Freeform 763"/>
              <p:cNvSpPr>
                <a:spLocks/>
              </p:cNvSpPr>
              <p:nvPr/>
            </p:nvSpPr>
            <p:spPr bwMode="auto">
              <a:xfrm>
                <a:off x="2028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3" name="Freeform 764"/>
              <p:cNvSpPr>
                <a:spLocks/>
              </p:cNvSpPr>
              <p:nvPr/>
            </p:nvSpPr>
            <p:spPr bwMode="auto">
              <a:xfrm>
                <a:off x="2166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4" name="Freeform 765"/>
              <p:cNvSpPr>
                <a:spLocks/>
              </p:cNvSpPr>
              <p:nvPr/>
            </p:nvSpPr>
            <p:spPr bwMode="auto">
              <a:xfrm>
                <a:off x="2304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5" name="Freeform 766"/>
              <p:cNvSpPr>
                <a:spLocks/>
              </p:cNvSpPr>
              <p:nvPr/>
            </p:nvSpPr>
            <p:spPr bwMode="auto">
              <a:xfrm>
                <a:off x="2440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6" name="Freeform 767"/>
              <p:cNvSpPr>
                <a:spLocks/>
              </p:cNvSpPr>
              <p:nvPr/>
            </p:nvSpPr>
            <p:spPr bwMode="auto">
              <a:xfrm>
                <a:off x="2578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7" name="Freeform 768"/>
              <p:cNvSpPr>
                <a:spLocks/>
              </p:cNvSpPr>
              <p:nvPr/>
            </p:nvSpPr>
            <p:spPr bwMode="auto">
              <a:xfrm>
                <a:off x="2714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8" name="Freeform 769"/>
              <p:cNvSpPr>
                <a:spLocks/>
              </p:cNvSpPr>
              <p:nvPr/>
            </p:nvSpPr>
            <p:spPr bwMode="auto">
              <a:xfrm>
                <a:off x="2852" y="1862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9" name="Freeform 770"/>
              <p:cNvSpPr>
                <a:spLocks/>
              </p:cNvSpPr>
              <p:nvPr/>
            </p:nvSpPr>
            <p:spPr bwMode="auto">
              <a:xfrm>
                <a:off x="2987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0" name="Freeform 771"/>
              <p:cNvSpPr>
                <a:spLocks/>
              </p:cNvSpPr>
              <p:nvPr/>
            </p:nvSpPr>
            <p:spPr bwMode="auto">
              <a:xfrm>
                <a:off x="3125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1" name="Freeform 772"/>
              <p:cNvSpPr>
                <a:spLocks/>
              </p:cNvSpPr>
              <p:nvPr/>
            </p:nvSpPr>
            <p:spPr bwMode="auto">
              <a:xfrm>
                <a:off x="3261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2" name="Freeform 773"/>
              <p:cNvSpPr>
                <a:spLocks/>
              </p:cNvSpPr>
              <p:nvPr/>
            </p:nvSpPr>
            <p:spPr bwMode="auto">
              <a:xfrm>
                <a:off x="3399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3" name="Freeform 774"/>
              <p:cNvSpPr>
                <a:spLocks/>
              </p:cNvSpPr>
              <p:nvPr/>
            </p:nvSpPr>
            <p:spPr bwMode="auto">
              <a:xfrm>
                <a:off x="3535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4" name="Freeform 775"/>
              <p:cNvSpPr>
                <a:spLocks/>
              </p:cNvSpPr>
              <p:nvPr/>
            </p:nvSpPr>
            <p:spPr bwMode="auto">
              <a:xfrm>
                <a:off x="3673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5" name="Freeform 776"/>
              <p:cNvSpPr>
                <a:spLocks/>
              </p:cNvSpPr>
              <p:nvPr/>
            </p:nvSpPr>
            <p:spPr bwMode="auto">
              <a:xfrm>
                <a:off x="3811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6" name="Freeform 777"/>
              <p:cNvSpPr>
                <a:spLocks/>
              </p:cNvSpPr>
              <p:nvPr/>
            </p:nvSpPr>
            <p:spPr bwMode="auto">
              <a:xfrm>
                <a:off x="3947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7" name="Freeform 778"/>
              <p:cNvSpPr>
                <a:spLocks/>
              </p:cNvSpPr>
              <p:nvPr/>
            </p:nvSpPr>
            <p:spPr bwMode="auto">
              <a:xfrm>
                <a:off x="4085" y="18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8" name="Freeform 779"/>
              <p:cNvSpPr>
                <a:spLocks/>
              </p:cNvSpPr>
              <p:nvPr/>
            </p:nvSpPr>
            <p:spPr bwMode="auto">
              <a:xfrm>
                <a:off x="4221" y="18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9" name="Freeform 780"/>
              <p:cNvSpPr>
                <a:spLocks/>
              </p:cNvSpPr>
              <p:nvPr/>
            </p:nvSpPr>
            <p:spPr bwMode="auto">
              <a:xfrm>
                <a:off x="4359" y="18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0" name="Freeform 781"/>
              <p:cNvSpPr>
                <a:spLocks/>
              </p:cNvSpPr>
              <p:nvPr/>
            </p:nvSpPr>
            <p:spPr bwMode="auto">
              <a:xfrm>
                <a:off x="4495" y="18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1" name="Freeform 782"/>
              <p:cNvSpPr>
                <a:spLocks/>
              </p:cNvSpPr>
              <p:nvPr/>
            </p:nvSpPr>
            <p:spPr bwMode="auto">
              <a:xfrm>
                <a:off x="4633" y="18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2" name="Freeform 783"/>
              <p:cNvSpPr>
                <a:spLocks/>
              </p:cNvSpPr>
              <p:nvPr/>
            </p:nvSpPr>
            <p:spPr bwMode="auto">
              <a:xfrm>
                <a:off x="4769" y="1862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3" name="Freeform 784"/>
              <p:cNvSpPr>
                <a:spLocks/>
              </p:cNvSpPr>
              <p:nvPr/>
            </p:nvSpPr>
            <p:spPr bwMode="auto">
              <a:xfrm>
                <a:off x="4906" y="18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4" name="Freeform 785"/>
              <p:cNvSpPr>
                <a:spLocks/>
              </p:cNvSpPr>
              <p:nvPr/>
            </p:nvSpPr>
            <p:spPr bwMode="auto">
              <a:xfrm>
                <a:off x="5042" y="18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5" name="Freeform 786"/>
              <p:cNvSpPr>
                <a:spLocks/>
              </p:cNvSpPr>
              <p:nvPr/>
            </p:nvSpPr>
            <p:spPr bwMode="auto">
              <a:xfrm>
                <a:off x="5180" y="18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6" name="Freeform 787"/>
              <p:cNvSpPr>
                <a:spLocks/>
              </p:cNvSpPr>
              <p:nvPr/>
            </p:nvSpPr>
            <p:spPr bwMode="auto">
              <a:xfrm>
                <a:off x="5318" y="18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7" name="Freeform 788"/>
              <p:cNvSpPr>
                <a:spLocks/>
              </p:cNvSpPr>
              <p:nvPr/>
            </p:nvSpPr>
            <p:spPr bwMode="auto">
              <a:xfrm>
                <a:off x="5454" y="18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8" name="Freeform 789"/>
              <p:cNvSpPr>
                <a:spLocks/>
              </p:cNvSpPr>
              <p:nvPr/>
            </p:nvSpPr>
            <p:spPr bwMode="auto">
              <a:xfrm>
                <a:off x="5592" y="18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9" name="Freeform 790"/>
              <p:cNvSpPr>
                <a:spLocks/>
              </p:cNvSpPr>
              <p:nvPr/>
            </p:nvSpPr>
            <p:spPr bwMode="auto">
              <a:xfrm>
                <a:off x="43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0" name="Freeform 791"/>
              <p:cNvSpPr>
                <a:spLocks/>
              </p:cNvSpPr>
              <p:nvPr/>
            </p:nvSpPr>
            <p:spPr bwMode="auto">
              <a:xfrm>
                <a:off x="179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1" name="Freeform 792"/>
              <p:cNvSpPr>
                <a:spLocks/>
              </p:cNvSpPr>
              <p:nvPr/>
            </p:nvSpPr>
            <p:spPr bwMode="auto">
              <a:xfrm>
                <a:off x="317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2" name="Freeform 793"/>
              <p:cNvSpPr>
                <a:spLocks/>
              </p:cNvSpPr>
              <p:nvPr/>
            </p:nvSpPr>
            <p:spPr bwMode="auto">
              <a:xfrm>
                <a:off x="455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3" name="Freeform 794"/>
              <p:cNvSpPr>
                <a:spLocks/>
              </p:cNvSpPr>
              <p:nvPr/>
            </p:nvSpPr>
            <p:spPr bwMode="auto">
              <a:xfrm>
                <a:off x="591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4" name="Freeform 795"/>
              <p:cNvSpPr>
                <a:spLocks/>
              </p:cNvSpPr>
              <p:nvPr/>
            </p:nvSpPr>
            <p:spPr bwMode="auto">
              <a:xfrm>
                <a:off x="729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5" name="Freeform 796"/>
              <p:cNvSpPr>
                <a:spLocks/>
              </p:cNvSpPr>
              <p:nvPr/>
            </p:nvSpPr>
            <p:spPr bwMode="auto">
              <a:xfrm>
                <a:off x="865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6" name="Freeform 797"/>
              <p:cNvSpPr>
                <a:spLocks/>
              </p:cNvSpPr>
              <p:nvPr/>
            </p:nvSpPr>
            <p:spPr bwMode="auto">
              <a:xfrm>
                <a:off x="1003" y="1994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7" name="Freeform 798"/>
              <p:cNvSpPr>
                <a:spLocks/>
              </p:cNvSpPr>
              <p:nvPr/>
            </p:nvSpPr>
            <p:spPr bwMode="auto">
              <a:xfrm>
                <a:off x="1138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8" name="Freeform 799"/>
              <p:cNvSpPr>
                <a:spLocks/>
              </p:cNvSpPr>
              <p:nvPr/>
            </p:nvSpPr>
            <p:spPr bwMode="auto">
              <a:xfrm>
                <a:off x="1276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9" name="Freeform 800"/>
              <p:cNvSpPr>
                <a:spLocks/>
              </p:cNvSpPr>
              <p:nvPr/>
            </p:nvSpPr>
            <p:spPr bwMode="auto">
              <a:xfrm>
                <a:off x="1412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0" name="Freeform 801"/>
              <p:cNvSpPr>
                <a:spLocks/>
              </p:cNvSpPr>
              <p:nvPr/>
            </p:nvSpPr>
            <p:spPr bwMode="auto">
              <a:xfrm>
                <a:off x="1550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1" name="Freeform 802"/>
              <p:cNvSpPr>
                <a:spLocks/>
              </p:cNvSpPr>
              <p:nvPr/>
            </p:nvSpPr>
            <p:spPr bwMode="auto">
              <a:xfrm>
                <a:off x="1686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2" name="Freeform 803"/>
              <p:cNvSpPr>
                <a:spLocks/>
              </p:cNvSpPr>
              <p:nvPr/>
            </p:nvSpPr>
            <p:spPr bwMode="auto">
              <a:xfrm>
                <a:off x="1824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3" name="Freeform 804"/>
              <p:cNvSpPr>
                <a:spLocks/>
              </p:cNvSpPr>
              <p:nvPr/>
            </p:nvSpPr>
            <p:spPr bwMode="auto">
              <a:xfrm>
                <a:off x="1962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4" name="Freeform 805"/>
              <p:cNvSpPr>
                <a:spLocks/>
              </p:cNvSpPr>
              <p:nvPr/>
            </p:nvSpPr>
            <p:spPr bwMode="auto">
              <a:xfrm>
                <a:off x="2098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5" name="Freeform 806"/>
              <p:cNvSpPr>
                <a:spLocks/>
              </p:cNvSpPr>
              <p:nvPr/>
            </p:nvSpPr>
            <p:spPr bwMode="auto">
              <a:xfrm>
                <a:off x="2236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6" name="Freeform 807"/>
              <p:cNvSpPr>
                <a:spLocks/>
              </p:cNvSpPr>
              <p:nvPr/>
            </p:nvSpPr>
            <p:spPr bwMode="auto">
              <a:xfrm>
                <a:off x="2372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7" name="Freeform 808"/>
              <p:cNvSpPr>
                <a:spLocks/>
              </p:cNvSpPr>
              <p:nvPr/>
            </p:nvSpPr>
            <p:spPr bwMode="auto">
              <a:xfrm>
                <a:off x="2510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8" name="Freeform 809"/>
              <p:cNvSpPr>
                <a:spLocks/>
              </p:cNvSpPr>
              <p:nvPr/>
            </p:nvSpPr>
            <p:spPr bwMode="auto">
              <a:xfrm>
                <a:off x="2646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9" name="Freeform 810"/>
              <p:cNvSpPr>
                <a:spLocks/>
              </p:cNvSpPr>
              <p:nvPr/>
            </p:nvSpPr>
            <p:spPr bwMode="auto">
              <a:xfrm>
                <a:off x="2784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0" name="Freeform 811"/>
              <p:cNvSpPr>
                <a:spLocks/>
              </p:cNvSpPr>
              <p:nvPr/>
            </p:nvSpPr>
            <p:spPr bwMode="auto">
              <a:xfrm>
                <a:off x="2920" y="1994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1" name="Freeform 812"/>
              <p:cNvSpPr>
                <a:spLocks/>
              </p:cNvSpPr>
              <p:nvPr/>
            </p:nvSpPr>
            <p:spPr bwMode="auto">
              <a:xfrm>
                <a:off x="3057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2" name="Freeform 813"/>
              <p:cNvSpPr>
                <a:spLocks/>
              </p:cNvSpPr>
              <p:nvPr/>
            </p:nvSpPr>
            <p:spPr bwMode="auto">
              <a:xfrm>
                <a:off x="3193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3" name="Freeform 814"/>
              <p:cNvSpPr>
                <a:spLocks/>
              </p:cNvSpPr>
              <p:nvPr/>
            </p:nvSpPr>
            <p:spPr bwMode="auto">
              <a:xfrm>
                <a:off x="3331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4" name="Freeform 815"/>
              <p:cNvSpPr>
                <a:spLocks/>
              </p:cNvSpPr>
              <p:nvPr/>
            </p:nvSpPr>
            <p:spPr bwMode="auto">
              <a:xfrm>
                <a:off x="3469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5" name="Freeform 816"/>
              <p:cNvSpPr>
                <a:spLocks/>
              </p:cNvSpPr>
              <p:nvPr/>
            </p:nvSpPr>
            <p:spPr bwMode="auto">
              <a:xfrm>
                <a:off x="3605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6" name="Freeform 817"/>
              <p:cNvSpPr>
                <a:spLocks/>
              </p:cNvSpPr>
              <p:nvPr/>
            </p:nvSpPr>
            <p:spPr bwMode="auto">
              <a:xfrm>
                <a:off x="3743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7" name="Freeform 818"/>
              <p:cNvSpPr>
                <a:spLocks/>
              </p:cNvSpPr>
              <p:nvPr/>
            </p:nvSpPr>
            <p:spPr bwMode="auto">
              <a:xfrm>
                <a:off x="3879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8" name="Freeform 819"/>
              <p:cNvSpPr>
                <a:spLocks/>
              </p:cNvSpPr>
              <p:nvPr/>
            </p:nvSpPr>
            <p:spPr bwMode="auto">
              <a:xfrm>
                <a:off x="4017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9" name="Freeform 820"/>
              <p:cNvSpPr>
                <a:spLocks/>
              </p:cNvSpPr>
              <p:nvPr/>
            </p:nvSpPr>
            <p:spPr bwMode="auto">
              <a:xfrm>
                <a:off x="4153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0" name="Freeform 821"/>
              <p:cNvSpPr>
                <a:spLocks/>
              </p:cNvSpPr>
              <p:nvPr/>
            </p:nvSpPr>
            <p:spPr bwMode="auto">
              <a:xfrm>
                <a:off x="4291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1" name="Freeform 822"/>
              <p:cNvSpPr>
                <a:spLocks/>
              </p:cNvSpPr>
              <p:nvPr/>
            </p:nvSpPr>
            <p:spPr bwMode="auto">
              <a:xfrm>
                <a:off x="4427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2" name="Freeform 823"/>
              <p:cNvSpPr>
                <a:spLocks/>
              </p:cNvSpPr>
              <p:nvPr/>
            </p:nvSpPr>
            <p:spPr bwMode="auto">
              <a:xfrm>
                <a:off x="4565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3" name="Freeform 824"/>
              <p:cNvSpPr>
                <a:spLocks/>
              </p:cNvSpPr>
              <p:nvPr/>
            </p:nvSpPr>
            <p:spPr bwMode="auto">
              <a:xfrm>
                <a:off x="4701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4" name="Freeform 825"/>
              <p:cNvSpPr>
                <a:spLocks/>
              </p:cNvSpPr>
              <p:nvPr/>
            </p:nvSpPr>
            <p:spPr bwMode="auto">
              <a:xfrm>
                <a:off x="4839" y="199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5" name="Freeform 826"/>
              <p:cNvSpPr>
                <a:spLocks/>
              </p:cNvSpPr>
              <p:nvPr/>
            </p:nvSpPr>
            <p:spPr bwMode="auto">
              <a:xfrm>
                <a:off x="4976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6" name="Freeform 827"/>
              <p:cNvSpPr>
                <a:spLocks/>
              </p:cNvSpPr>
              <p:nvPr/>
            </p:nvSpPr>
            <p:spPr bwMode="auto">
              <a:xfrm>
                <a:off x="5112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7" name="Freeform 828"/>
              <p:cNvSpPr>
                <a:spLocks/>
              </p:cNvSpPr>
              <p:nvPr/>
            </p:nvSpPr>
            <p:spPr bwMode="auto">
              <a:xfrm>
                <a:off x="5250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8" name="Freeform 829"/>
              <p:cNvSpPr>
                <a:spLocks/>
              </p:cNvSpPr>
              <p:nvPr/>
            </p:nvSpPr>
            <p:spPr bwMode="auto">
              <a:xfrm>
                <a:off x="5386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9" name="Freeform 830"/>
              <p:cNvSpPr>
                <a:spLocks/>
              </p:cNvSpPr>
              <p:nvPr/>
            </p:nvSpPr>
            <p:spPr bwMode="auto">
              <a:xfrm>
                <a:off x="5524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0" name="Freeform 831"/>
              <p:cNvSpPr>
                <a:spLocks/>
              </p:cNvSpPr>
              <p:nvPr/>
            </p:nvSpPr>
            <p:spPr bwMode="auto">
              <a:xfrm>
                <a:off x="5660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1" name="Freeform 832"/>
              <p:cNvSpPr>
                <a:spLocks/>
              </p:cNvSpPr>
              <p:nvPr/>
            </p:nvSpPr>
            <p:spPr bwMode="auto">
              <a:xfrm>
                <a:off x="3" y="2128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9"/>
                      <a:pt x="20" y="5"/>
                    </a:cubicBezTo>
                    <a:cubicBezTo>
                      <a:pt x="16" y="0"/>
                      <a:pt x="8" y="0"/>
                      <a:pt x="4" y="7"/>
                    </a:cubicBezTo>
                    <a:cubicBezTo>
                      <a:pt x="3" y="5"/>
                      <a:pt x="2" y="3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2" name="Freeform 833"/>
              <p:cNvSpPr>
                <a:spLocks/>
              </p:cNvSpPr>
              <p:nvPr/>
            </p:nvSpPr>
            <p:spPr bwMode="auto">
              <a:xfrm>
                <a:off x="111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3" name="Freeform 834"/>
              <p:cNvSpPr>
                <a:spLocks/>
              </p:cNvSpPr>
              <p:nvPr/>
            </p:nvSpPr>
            <p:spPr bwMode="auto">
              <a:xfrm>
                <a:off x="247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4" name="Freeform 835"/>
              <p:cNvSpPr>
                <a:spLocks/>
              </p:cNvSpPr>
              <p:nvPr/>
            </p:nvSpPr>
            <p:spPr bwMode="auto">
              <a:xfrm>
                <a:off x="385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5" name="Freeform 836"/>
              <p:cNvSpPr>
                <a:spLocks/>
              </p:cNvSpPr>
              <p:nvPr/>
            </p:nvSpPr>
            <p:spPr bwMode="auto">
              <a:xfrm>
                <a:off x="521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6" name="Freeform 837"/>
              <p:cNvSpPr>
                <a:spLocks/>
              </p:cNvSpPr>
              <p:nvPr/>
            </p:nvSpPr>
            <p:spPr bwMode="auto">
              <a:xfrm>
                <a:off x="659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7" name="Freeform 838"/>
              <p:cNvSpPr>
                <a:spLocks/>
              </p:cNvSpPr>
              <p:nvPr/>
            </p:nvSpPr>
            <p:spPr bwMode="auto">
              <a:xfrm>
                <a:off x="797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8" name="Freeform 839"/>
              <p:cNvSpPr>
                <a:spLocks/>
              </p:cNvSpPr>
              <p:nvPr/>
            </p:nvSpPr>
            <p:spPr bwMode="auto">
              <a:xfrm>
                <a:off x="933" y="2128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9" name="Freeform 840"/>
              <p:cNvSpPr>
                <a:spLocks/>
              </p:cNvSpPr>
              <p:nvPr/>
            </p:nvSpPr>
            <p:spPr bwMode="auto">
              <a:xfrm>
                <a:off x="1070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0" name="Freeform 841"/>
              <p:cNvSpPr>
                <a:spLocks/>
              </p:cNvSpPr>
              <p:nvPr/>
            </p:nvSpPr>
            <p:spPr bwMode="auto">
              <a:xfrm>
                <a:off x="1206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1" name="Freeform 842"/>
              <p:cNvSpPr>
                <a:spLocks/>
              </p:cNvSpPr>
              <p:nvPr/>
            </p:nvSpPr>
            <p:spPr bwMode="auto">
              <a:xfrm>
                <a:off x="1344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2" name="Freeform 843"/>
              <p:cNvSpPr>
                <a:spLocks/>
              </p:cNvSpPr>
              <p:nvPr/>
            </p:nvSpPr>
            <p:spPr bwMode="auto">
              <a:xfrm>
                <a:off x="1480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3" name="Freeform 844"/>
              <p:cNvSpPr>
                <a:spLocks/>
              </p:cNvSpPr>
              <p:nvPr/>
            </p:nvSpPr>
            <p:spPr bwMode="auto">
              <a:xfrm>
                <a:off x="1618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4" name="Freeform 845"/>
              <p:cNvSpPr>
                <a:spLocks/>
              </p:cNvSpPr>
              <p:nvPr/>
            </p:nvSpPr>
            <p:spPr bwMode="auto">
              <a:xfrm>
                <a:off x="1754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5" name="Freeform 846"/>
              <p:cNvSpPr>
                <a:spLocks/>
              </p:cNvSpPr>
              <p:nvPr/>
            </p:nvSpPr>
            <p:spPr bwMode="auto">
              <a:xfrm>
                <a:off x="1892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6" name="Freeform 847"/>
              <p:cNvSpPr>
                <a:spLocks/>
              </p:cNvSpPr>
              <p:nvPr/>
            </p:nvSpPr>
            <p:spPr bwMode="auto">
              <a:xfrm>
                <a:off x="2028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7" name="Freeform 848"/>
              <p:cNvSpPr>
                <a:spLocks/>
              </p:cNvSpPr>
              <p:nvPr/>
            </p:nvSpPr>
            <p:spPr bwMode="auto">
              <a:xfrm>
                <a:off x="2166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8" name="Freeform 849"/>
              <p:cNvSpPr>
                <a:spLocks/>
              </p:cNvSpPr>
              <p:nvPr/>
            </p:nvSpPr>
            <p:spPr bwMode="auto">
              <a:xfrm>
                <a:off x="2304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9" name="Freeform 850"/>
              <p:cNvSpPr>
                <a:spLocks/>
              </p:cNvSpPr>
              <p:nvPr/>
            </p:nvSpPr>
            <p:spPr bwMode="auto">
              <a:xfrm>
                <a:off x="2440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0" name="Freeform 851"/>
              <p:cNvSpPr>
                <a:spLocks/>
              </p:cNvSpPr>
              <p:nvPr/>
            </p:nvSpPr>
            <p:spPr bwMode="auto">
              <a:xfrm>
                <a:off x="2578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1" name="Freeform 852"/>
              <p:cNvSpPr>
                <a:spLocks/>
              </p:cNvSpPr>
              <p:nvPr/>
            </p:nvSpPr>
            <p:spPr bwMode="auto">
              <a:xfrm>
                <a:off x="2714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2" name="Freeform 853"/>
              <p:cNvSpPr>
                <a:spLocks/>
              </p:cNvSpPr>
              <p:nvPr/>
            </p:nvSpPr>
            <p:spPr bwMode="auto">
              <a:xfrm>
                <a:off x="2852" y="2128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3" name="Freeform 854"/>
              <p:cNvSpPr>
                <a:spLocks/>
              </p:cNvSpPr>
              <p:nvPr/>
            </p:nvSpPr>
            <p:spPr bwMode="auto">
              <a:xfrm>
                <a:off x="2987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4" name="Freeform 855"/>
              <p:cNvSpPr>
                <a:spLocks/>
              </p:cNvSpPr>
              <p:nvPr/>
            </p:nvSpPr>
            <p:spPr bwMode="auto">
              <a:xfrm>
                <a:off x="3125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5" name="Freeform 856"/>
              <p:cNvSpPr>
                <a:spLocks/>
              </p:cNvSpPr>
              <p:nvPr/>
            </p:nvSpPr>
            <p:spPr bwMode="auto">
              <a:xfrm>
                <a:off x="3261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6" name="Freeform 857"/>
              <p:cNvSpPr>
                <a:spLocks/>
              </p:cNvSpPr>
              <p:nvPr/>
            </p:nvSpPr>
            <p:spPr bwMode="auto">
              <a:xfrm>
                <a:off x="3399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7" name="Freeform 858"/>
              <p:cNvSpPr>
                <a:spLocks/>
              </p:cNvSpPr>
              <p:nvPr/>
            </p:nvSpPr>
            <p:spPr bwMode="auto">
              <a:xfrm>
                <a:off x="3535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8" name="Freeform 859"/>
              <p:cNvSpPr>
                <a:spLocks/>
              </p:cNvSpPr>
              <p:nvPr/>
            </p:nvSpPr>
            <p:spPr bwMode="auto">
              <a:xfrm>
                <a:off x="3673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9" name="Freeform 860"/>
              <p:cNvSpPr>
                <a:spLocks/>
              </p:cNvSpPr>
              <p:nvPr/>
            </p:nvSpPr>
            <p:spPr bwMode="auto">
              <a:xfrm>
                <a:off x="3811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0" name="Freeform 861"/>
              <p:cNvSpPr>
                <a:spLocks/>
              </p:cNvSpPr>
              <p:nvPr/>
            </p:nvSpPr>
            <p:spPr bwMode="auto">
              <a:xfrm>
                <a:off x="3947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1" name="Freeform 862"/>
              <p:cNvSpPr>
                <a:spLocks/>
              </p:cNvSpPr>
              <p:nvPr/>
            </p:nvSpPr>
            <p:spPr bwMode="auto">
              <a:xfrm>
                <a:off x="4085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2" name="Freeform 863"/>
              <p:cNvSpPr>
                <a:spLocks/>
              </p:cNvSpPr>
              <p:nvPr/>
            </p:nvSpPr>
            <p:spPr bwMode="auto">
              <a:xfrm>
                <a:off x="4221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3" name="Freeform 864"/>
              <p:cNvSpPr>
                <a:spLocks/>
              </p:cNvSpPr>
              <p:nvPr/>
            </p:nvSpPr>
            <p:spPr bwMode="auto">
              <a:xfrm>
                <a:off x="4359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4" name="Freeform 865"/>
              <p:cNvSpPr>
                <a:spLocks/>
              </p:cNvSpPr>
              <p:nvPr/>
            </p:nvSpPr>
            <p:spPr bwMode="auto">
              <a:xfrm>
                <a:off x="4495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5" name="Freeform 866"/>
              <p:cNvSpPr>
                <a:spLocks/>
              </p:cNvSpPr>
              <p:nvPr/>
            </p:nvSpPr>
            <p:spPr bwMode="auto">
              <a:xfrm>
                <a:off x="4633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6" name="Freeform 867"/>
              <p:cNvSpPr>
                <a:spLocks/>
              </p:cNvSpPr>
              <p:nvPr/>
            </p:nvSpPr>
            <p:spPr bwMode="auto">
              <a:xfrm>
                <a:off x="4769" y="2128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7" name="Freeform 868"/>
              <p:cNvSpPr>
                <a:spLocks/>
              </p:cNvSpPr>
              <p:nvPr/>
            </p:nvSpPr>
            <p:spPr bwMode="auto">
              <a:xfrm>
                <a:off x="4906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8" name="Freeform 869"/>
              <p:cNvSpPr>
                <a:spLocks/>
              </p:cNvSpPr>
              <p:nvPr/>
            </p:nvSpPr>
            <p:spPr bwMode="auto">
              <a:xfrm>
                <a:off x="5042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9" name="Freeform 870"/>
              <p:cNvSpPr>
                <a:spLocks/>
              </p:cNvSpPr>
              <p:nvPr/>
            </p:nvSpPr>
            <p:spPr bwMode="auto">
              <a:xfrm>
                <a:off x="5180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0" name="Freeform 871"/>
              <p:cNvSpPr>
                <a:spLocks/>
              </p:cNvSpPr>
              <p:nvPr/>
            </p:nvSpPr>
            <p:spPr bwMode="auto">
              <a:xfrm>
                <a:off x="5318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1" name="Freeform 872"/>
              <p:cNvSpPr>
                <a:spLocks/>
              </p:cNvSpPr>
              <p:nvPr/>
            </p:nvSpPr>
            <p:spPr bwMode="auto">
              <a:xfrm>
                <a:off x="5454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2" name="Freeform 873"/>
              <p:cNvSpPr>
                <a:spLocks/>
              </p:cNvSpPr>
              <p:nvPr/>
            </p:nvSpPr>
            <p:spPr bwMode="auto">
              <a:xfrm>
                <a:off x="5592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3" name="Freeform 874"/>
              <p:cNvSpPr>
                <a:spLocks/>
              </p:cNvSpPr>
              <p:nvPr/>
            </p:nvSpPr>
            <p:spPr bwMode="auto">
              <a:xfrm>
                <a:off x="43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4" name="Freeform 875"/>
              <p:cNvSpPr>
                <a:spLocks/>
              </p:cNvSpPr>
              <p:nvPr/>
            </p:nvSpPr>
            <p:spPr bwMode="auto">
              <a:xfrm>
                <a:off x="179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5" name="Freeform 876"/>
              <p:cNvSpPr>
                <a:spLocks/>
              </p:cNvSpPr>
              <p:nvPr/>
            </p:nvSpPr>
            <p:spPr bwMode="auto">
              <a:xfrm>
                <a:off x="317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6" name="Freeform 877"/>
              <p:cNvSpPr>
                <a:spLocks/>
              </p:cNvSpPr>
              <p:nvPr/>
            </p:nvSpPr>
            <p:spPr bwMode="auto">
              <a:xfrm>
                <a:off x="455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7" name="Freeform 878"/>
              <p:cNvSpPr>
                <a:spLocks/>
              </p:cNvSpPr>
              <p:nvPr/>
            </p:nvSpPr>
            <p:spPr bwMode="auto">
              <a:xfrm>
                <a:off x="591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8" name="Freeform 879"/>
              <p:cNvSpPr>
                <a:spLocks/>
              </p:cNvSpPr>
              <p:nvPr/>
            </p:nvSpPr>
            <p:spPr bwMode="auto">
              <a:xfrm>
                <a:off x="729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9" name="Freeform 880"/>
              <p:cNvSpPr>
                <a:spLocks/>
              </p:cNvSpPr>
              <p:nvPr/>
            </p:nvSpPr>
            <p:spPr bwMode="auto">
              <a:xfrm>
                <a:off x="865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0" name="Freeform 881"/>
              <p:cNvSpPr>
                <a:spLocks/>
              </p:cNvSpPr>
              <p:nvPr/>
            </p:nvSpPr>
            <p:spPr bwMode="auto">
              <a:xfrm>
                <a:off x="1003" y="2262"/>
                <a:ext cx="75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1" name="Freeform 882"/>
              <p:cNvSpPr>
                <a:spLocks/>
              </p:cNvSpPr>
              <p:nvPr/>
            </p:nvSpPr>
            <p:spPr bwMode="auto">
              <a:xfrm>
                <a:off x="1138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2" name="Freeform 883"/>
              <p:cNvSpPr>
                <a:spLocks/>
              </p:cNvSpPr>
              <p:nvPr/>
            </p:nvSpPr>
            <p:spPr bwMode="auto">
              <a:xfrm>
                <a:off x="1276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3" name="Freeform 884"/>
              <p:cNvSpPr>
                <a:spLocks/>
              </p:cNvSpPr>
              <p:nvPr/>
            </p:nvSpPr>
            <p:spPr bwMode="auto">
              <a:xfrm>
                <a:off x="1412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4" name="Freeform 885"/>
              <p:cNvSpPr>
                <a:spLocks/>
              </p:cNvSpPr>
              <p:nvPr/>
            </p:nvSpPr>
            <p:spPr bwMode="auto">
              <a:xfrm>
                <a:off x="1550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5" name="Freeform 886"/>
              <p:cNvSpPr>
                <a:spLocks/>
              </p:cNvSpPr>
              <p:nvPr/>
            </p:nvSpPr>
            <p:spPr bwMode="auto">
              <a:xfrm>
                <a:off x="1686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6" name="Freeform 887"/>
              <p:cNvSpPr>
                <a:spLocks/>
              </p:cNvSpPr>
              <p:nvPr/>
            </p:nvSpPr>
            <p:spPr bwMode="auto">
              <a:xfrm>
                <a:off x="1824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7" name="Freeform 888"/>
              <p:cNvSpPr>
                <a:spLocks/>
              </p:cNvSpPr>
              <p:nvPr/>
            </p:nvSpPr>
            <p:spPr bwMode="auto">
              <a:xfrm>
                <a:off x="1962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8" name="Freeform 889"/>
              <p:cNvSpPr>
                <a:spLocks/>
              </p:cNvSpPr>
              <p:nvPr/>
            </p:nvSpPr>
            <p:spPr bwMode="auto">
              <a:xfrm>
                <a:off x="2098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9" name="Freeform 890"/>
              <p:cNvSpPr>
                <a:spLocks/>
              </p:cNvSpPr>
              <p:nvPr/>
            </p:nvSpPr>
            <p:spPr bwMode="auto">
              <a:xfrm>
                <a:off x="2236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0" name="Freeform 891"/>
              <p:cNvSpPr>
                <a:spLocks/>
              </p:cNvSpPr>
              <p:nvPr/>
            </p:nvSpPr>
            <p:spPr bwMode="auto">
              <a:xfrm>
                <a:off x="2372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1" name="Freeform 892"/>
              <p:cNvSpPr>
                <a:spLocks/>
              </p:cNvSpPr>
              <p:nvPr/>
            </p:nvSpPr>
            <p:spPr bwMode="auto">
              <a:xfrm>
                <a:off x="2510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2" name="Freeform 893"/>
              <p:cNvSpPr>
                <a:spLocks/>
              </p:cNvSpPr>
              <p:nvPr/>
            </p:nvSpPr>
            <p:spPr bwMode="auto">
              <a:xfrm>
                <a:off x="2646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3" name="Freeform 894"/>
              <p:cNvSpPr>
                <a:spLocks/>
              </p:cNvSpPr>
              <p:nvPr/>
            </p:nvSpPr>
            <p:spPr bwMode="auto">
              <a:xfrm>
                <a:off x="2784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4" name="Freeform 895"/>
              <p:cNvSpPr>
                <a:spLocks/>
              </p:cNvSpPr>
              <p:nvPr/>
            </p:nvSpPr>
            <p:spPr bwMode="auto">
              <a:xfrm>
                <a:off x="2920" y="2262"/>
                <a:ext cx="77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5" name="Freeform 896"/>
              <p:cNvSpPr>
                <a:spLocks/>
              </p:cNvSpPr>
              <p:nvPr/>
            </p:nvSpPr>
            <p:spPr bwMode="auto">
              <a:xfrm>
                <a:off x="3057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4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4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6" name="Freeform 897"/>
              <p:cNvSpPr>
                <a:spLocks/>
              </p:cNvSpPr>
              <p:nvPr/>
            </p:nvSpPr>
            <p:spPr bwMode="auto">
              <a:xfrm>
                <a:off x="3193" y="22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4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4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7" name="Freeform 898"/>
              <p:cNvSpPr>
                <a:spLocks/>
              </p:cNvSpPr>
              <p:nvPr/>
            </p:nvSpPr>
            <p:spPr bwMode="auto">
              <a:xfrm>
                <a:off x="3331" y="22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4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4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8" name="Freeform 899"/>
              <p:cNvSpPr>
                <a:spLocks/>
              </p:cNvSpPr>
              <p:nvPr/>
            </p:nvSpPr>
            <p:spPr bwMode="auto">
              <a:xfrm>
                <a:off x="3469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4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4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9" name="Freeform 900"/>
              <p:cNvSpPr>
                <a:spLocks/>
              </p:cNvSpPr>
              <p:nvPr/>
            </p:nvSpPr>
            <p:spPr bwMode="auto">
              <a:xfrm>
                <a:off x="3605" y="22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4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4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0" name="Freeform 901"/>
              <p:cNvSpPr>
                <a:spLocks/>
              </p:cNvSpPr>
              <p:nvPr/>
            </p:nvSpPr>
            <p:spPr bwMode="auto">
              <a:xfrm>
                <a:off x="3743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4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4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1" name="Freeform 902"/>
              <p:cNvSpPr>
                <a:spLocks/>
              </p:cNvSpPr>
              <p:nvPr/>
            </p:nvSpPr>
            <p:spPr bwMode="auto">
              <a:xfrm>
                <a:off x="3879" y="22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4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4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2" name="Freeform 903"/>
              <p:cNvSpPr>
                <a:spLocks/>
              </p:cNvSpPr>
              <p:nvPr/>
            </p:nvSpPr>
            <p:spPr bwMode="auto">
              <a:xfrm>
                <a:off x="4017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4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4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3" name="Freeform 904"/>
              <p:cNvSpPr>
                <a:spLocks/>
              </p:cNvSpPr>
              <p:nvPr/>
            </p:nvSpPr>
            <p:spPr bwMode="auto">
              <a:xfrm>
                <a:off x="4153" y="22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4" name="Freeform 905"/>
              <p:cNvSpPr>
                <a:spLocks/>
              </p:cNvSpPr>
              <p:nvPr/>
            </p:nvSpPr>
            <p:spPr bwMode="auto">
              <a:xfrm>
                <a:off x="4291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5" name="Freeform 906"/>
              <p:cNvSpPr>
                <a:spLocks/>
              </p:cNvSpPr>
              <p:nvPr/>
            </p:nvSpPr>
            <p:spPr bwMode="auto">
              <a:xfrm>
                <a:off x="4427" y="22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6" name="Freeform 907"/>
              <p:cNvSpPr>
                <a:spLocks/>
              </p:cNvSpPr>
              <p:nvPr/>
            </p:nvSpPr>
            <p:spPr bwMode="auto">
              <a:xfrm>
                <a:off x="4565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7" name="Freeform 908"/>
              <p:cNvSpPr>
                <a:spLocks/>
              </p:cNvSpPr>
              <p:nvPr/>
            </p:nvSpPr>
            <p:spPr bwMode="auto">
              <a:xfrm>
                <a:off x="4701" y="22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909"/>
              <p:cNvSpPr>
                <a:spLocks/>
              </p:cNvSpPr>
              <p:nvPr/>
            </p:nvSpPr>
            <p:spPr bwMode="auto">
              <a:xfrm>
                <a:off x="4839" y="2262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910"/>
              <p:cNvSpPr>
                <a:spLocks/>
              </p:cNvSpPr>
              <p:nvPr/>
            </p:nvSpPr>
            <p:spPr bwMode="auto">
              <a:xfrm>
                <a:off x="4976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911"/>
              <p:cNvSpPr>
                <a:spLocks/>
              </p:cNvSpPr>
              <p:nvPr/>
            </p:nvSpPr>
            <p:spPr bwMode="auto">
              <a:xfrm>
                <a:off x="5112" y="22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912"/>
              <p:cNvSpPr>
                <a:spLocks/>
              </p:cNvSpPr>
              <p:nvPr/>
            </p:nvSpPr>
            <p:spPr bwMode="auto">
              <a:xfrm>
                <a:off x="5250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913"/>
              <p:cNvSpPr>
                <a:spLocks/>
              </p:cNvSpPr>
              <p:nvPr/>
            </p:nvSpPr>
            <p:spPr bwMode="auto">
              <a:xfrm>
                <a:off x="5386" y="22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914"/>
              <p:cNvSpPr>
                <a:spLocks/>
              </p:cNvSpPr>
              <p:nvPr/>
            </p:nvSpPr>
            <p:spPr bwMode="auto">
              <a:xfrm>
                <a:off x="5524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915"/>
              <p:cNvSpPr>
                <a:spLocks/>
              </p:cNvSpPr>
              <p:nvPr/>
            </p:nvSpPr>
            <p:spPr bwMode="auto">
              <a:xfrm>
                <a:off x="5660" y="22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916"/>
              <p:cNvSpPr>
                <a:spLocks/>
              </p:cNvSpPr>
              <p:nvPr/>
            </p:nvSpPr>
            <p:spPr bwMode="auto">
              <a:xfrm>
                <a:off x="3" y="2394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9"/>
                      <a:pt x="20" y="5"/>
                    </a:cubicBezTo>
                    <a:cubicBezTo>
                      <a:pt x="16" y="0"/>
                      <a:pt x="8" y="0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917"/>
              <p:cNvSpPr>
                <a:spLocks/>
              </p:cNvSpPr>
              <p:nvPr/>
            </p:nvSpPr>
            <p:spPr bwMode="auto">
              <a:xfrm>
                <a:off x="111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918"/>
              <p:cNvSpPr>
                <a:spLocks/>
              </p:cNvSpPr>
              <p:nvPr/>
            </p:nvSpPr>
            <p:spPr bwMode="auto">
              <a:xfrm>
                <a:off x="247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919"/>
              <p:cNvSpPr>
                <a:spLocks/>
              </p:cNvSpPr>
              <p:nvPr/>
            </p:nvSpPr>
            <p:spPr bwMode="auto">
              <a:xfrm>
                <a:off x="385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920"/>
              <p:cNvSpPr>
                <a:spLocks/>
              </p:cNvSpPr>
              <p:nvPr/>
            </p:nvSpPr>
            <p:spPr bwMode="auto">
              <a:xfrm>
                <a:off x="521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921"/>
              <p:cNvSpPr>
                <a:spLocks/>
              </p:cNvSpPr>
              <p:nvPr/>
            </p:nvSpPr>
            <p:spPr bwMode="auto">
              <a:xfrm>
                <a:off x="659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922"/>
              <p:cNvSpPr>
                <a:spLocks/>
              </p:cNvSpPr>
              <p:nvPr/>
            </p:nvSpPr>
            <p:spPr bwMode="auto">
              <a:xfrm>
                <a:off x="797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923"/>
              <p:cNvSpPr>
                <a:spLocks/>
              </p:cNvSpPr>
              <p:nvPr/>
            </p:nvSpPr>
            <p:spPr bwMode="auto">
              <a:xfrm>
                <a:off x="933" y="239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924"/>
              <p:cNvSpPr>
                <a:spLocks/>
              </p:cNvSpPr>
              <p:nvPr/>
            </p:nvSpPr>
            <p:spPr bwMode="auto">
              <a:xfrm>
                <a:off x="1070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925"/>
              <p:cNvSpPr>
                <a:spLocks/>
              </p:cNvSpPr>
              <p:nvPr/>
            </p:nvSpPr>
            <p:spPr bwMode="auto">
              <a:xfrm>
                <a:off x="1206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926"/>
              <p:cNvSpPr>
                <a:spLocks/>
              </p:cNvSpPr>
              <p:nvPr/>
            </p:nvSpPr>
            <p:spPr bwMode="auto">
              <a:xfrm>
                <a:off x="1344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927"/>
              <p:cNvSpPr>
                <a:spLocks/>
              </p:cNvSpPr>
              <p:nvPr/>
            </p:nvSpPr>
            <p:spPr bwMode="auto">
              <a:xfrm>
                <a:off x="1480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928"/>
              <p:cNvSpPr>
                <a:spLocks/>
              </p:cNvSpPr>
              <p:nvPr/>
            </p:nvSpPr>
            <p:spPr bwMode="auto">
              <a:xfrm>
                <a:off x="1618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929"/>
              <p:cNvSpPr>
                <a:spLocks/>
              </p:cNvSpPr>
              <p:nvPr/>
            </p:nvSpPr>
            <p:spPr bwMode="auto">
              <a:xfrm>
                <a:off x="1754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930"/>
              <p:cNvSpPr>
                <a:spLocks/>
              </p:cNvSpPr>
              <p:nvPr/>
            </p:nvSpPr>
            <p:spPr bwMode="auto">
              <a:xfrm>
                <a:off x="1892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Freeform 931"/>
              <p:cNvSpPr>
                <a:spLocks/>
              </p:cNvSpPr>
              <p:nvPr/>
            </p:nvSpPr>
            <p:spPr bwMode="auto">
              <a:xfrm>
                <a:off x="2028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932"/>
              <p:cNvSpPr>
                <a:spLocks/>
              </p:cNvSpPr>
              <p:nvPr/>
            </p:nvSpPr>
            <p:spPr bwMode="auto">
              <a:xfrm>
                <a:off x="2166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933"/>
              <p:cNvSpPr>
                <a:spLocks/>
              </p:cNvSpPr>
              <p:nvPr/>
            </p:nvSpPr>
            <p:spPr bwMode="auto">
              <a:xfrm>
                <a:off x="2304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934"/>
              <p:cNvSpPr>
                <a:spLocks/>
              </p:cNvSpPr>
              <p:nvPr/>
            </p:nvSpPr>
            <p:spPr bwMode="auto">
              <a:xfrm>
                <a:off x="2440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935"/>
              <p:cNvSpPr>
                <a:spLocks/>
              </p:cNvSpPr>
              <p:nvPr/>
            </p:nvSpPr>
            <p:spPr bwMode="auto">
              <a:xfrm>
                <a:off x="2578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936"/>
              <p:cNvSpPr>
                <a:spLocks/>
              </p:cNvSpPr>
              <p:nvPr/>
            </p:nvSpPr>
            <p:spPr bwMode="auto">
              <a:xfrm>
                <a:off x="2714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937"/>
              <p:cNvSpPr>
                <a:spLocks/>
              </p:cNvSpPr>
              <p:nvPr/>
            </p:nvSpPr>
            <p:spPr bwMode="auto">
              <a:xfrm>
                <a:off x="2852" y="2394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Freeform 938"/>
              <p:cNvSpPr>
                <a:spLocks/>
              </p:cNvSpPr>
              <p:nvPr/>
            </p:nvSpPr>
            <p:spPr bwMode="auto">
              <a:xfrm>
                <a:off x="2987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939"/>
              <p:cNvSpPr>
                <a:spLocks/>
              </p:cNvSpPr>
              <p:nvPr/>
            </p:nvSpPr>
            <p:spPr bwMode="auto">
              <a:xfrm>
                <a:off x="3125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940"/>
              <p:cNvSpPr>
                <a:spLocks/>
              </p:cNvSpPr>
              <p:nvPr/>
            </p:nvSpPr>
            <p:spPr bwMode="auto">
              <a:xfrm>
                <a:off x="3261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941"/>
              <p:cNvSpPr>
                <a:spLocks/>
              </p:cNvSpPr>
              <p:nvPr/>
            </p:nvSpPr>
            <p:spPr bwMode="auto">
              <a:xfrm>
                <a:off x="3399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942"/>
              <p:cNvSpPr>
                <a:spLocks/>
              </p:cNvSpPr>
              <p:nvPr/>
            </p:nvSpPr>
            <p:spPr bwMode="auto">
              <a:xfrm>
                <a:off x="3535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943"/>
              <p:cNvSpPr>
                <a:spLocks/>
              </p:cNvSpPr>
              <p:nvPr/>
            </p:nvSpPr>
            <p:spPr bwMode="auto">
              <a:xfrm>
                <a:off x="3673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944"/>
              <p:cNvSpPr>
                <a:spLocks/>
              </p:cNvSpPr>
              <p:nvPr/>
            </p:nvSpPr>
            <p:spPr bwMode="auto">
              <a:xfrm>
                <a:off x="3811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945"/>
              <p:cNvSpPr>
                <a:spLocks/>
              </p:cNvSpPr>
              <p:nvPr/>
            </p:nvSpPr>
            <p:spPr bwMode="auto">
              <a:xfrm>
                <a:off x="3947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946"/>
              <p:cNvSpPr>
                <a:spLocks/>
              </p:cNvSpPr>
              <p:nvPr/>
            </p:nvSpPr>
            <p:spPr bwMode="auto">
              <a:xfrm>
                <a:off x="4085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947"/>
              <p:cNvSpPr>
                <a:spLocks/>
              </p:cNvSpPr>
              <p:nvPr/>
            </p:nvSpPr>
            <p:spPr bwMode="auto">
              <a:xfrm>
                <a:off x="4221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948"/>
              <p:cNvSpPr>
                <a:spLocks/>
              </p:cNvSpPr>
              <p:nvPr/>
            </p:nvSpPr>
            <p:spPr bwMode="auto">
              <a:xfrm>
                <a:off x="4359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949"/>
              <p:cNvSpPr>
                <a:spLocks/>
              </p:cNvSpPr>
              <p:nvPr/>
            </p:nvSpPr>
            <p:spPr bwMode="auto">
              <a:xfrm>
                <a:off x="4495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950"/>
              <p:cNvSpPr>
                <a:spLocks/>
              </p:cNvSpPr>
              <p:nvPr/>
            </p:nvSpPr>
            <p:spPr bwMode="auto">
              <a:xfrm>
                <a:off x="4633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951"/>
              <p:cNvSpPr>
                <a:spLocks/>
              </p:cNvSpPr>
              <p:nvPr/>
            </p:nvSpPr>
            <p:spPr bwMode="auto">
              <a:xfrm>
                <a:off x="4769" y="2394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952"/>
              <p:cNvSpPr>
                <a:spLocks/>
              </p:cNvSpPr>
              <p:nvPr/>
            </p:nvSpPr>
            <p:spPr bwMode="auto">
              <a:xfrm>
                <a:off x="4906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953"/>
              <p:cNvSpPr>
                <a:spLocks/>
              </p:cNvSpPr>
              <p:nvPr/>
            </p:nvSpPr>
            <p:spPr bwMode="auto">
              <a:xfrm>
                <a:off x="5042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954"/>
              <p:cNvSpPr>
                <a:spLocks/>
              </p:cNvSpPr>
              <p:nvPr/>
            </p:nvSpPr>
            <p:spPr bwMode="auto">
              <a:xfrm>
                <a:off x="5180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955"/>
              <p:cNvSpPr>
                <a:spLocks/>
              </p:cNvSpPr>
              <p:nvPr/>
            </p:nvSpPr>
            <p:spPr bwMode="auto">
              <a:xfrm>
                <a:off x="5318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956"/>
              <p:cNvSpPr>
                <a:spLocks/>
              </p:cNvSpPr>
              <p:nvPr/>
            </p:nvSpPr>
            <p:spPr bwMode="auto">
              <a:xfrm>
                <a:off x="5454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957"/>
              <p:cNvSpPr>
                <a:spLocks/>
              </p:cNvSpPr>
              <p:nvPr/>
            </p:nvSpPr>
            <p:spPr bwMode="auto">
              <a:xfrm>
                <a:off x="5592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958"/>
              <p:cNvSpPr>
                <a:spLocks/>
              </p:cNvSpPr>
              <p:nvPr/>
            </p:nvSpPr>
            <p:spPr bwMode="auto">
              <a:xfrm>
                <a:off x="43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Freeform 959"/>
              <p:cNvSpPr>
                <a:spLocks/>
              </p:cNvSpPr>
              <p:nvPr/>
            </p:nvSpPr>
            <p:spPr bwMode="auto">
              <a:xfrm>
                <a:off x="179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1161"/>
            <p:cNvGrpSpPr>
              <a:grpSpLocks/>
            </p:cNvGrpSpPr>
            <p:nvPr/>
          </p:nvGrpSpPr>
          <p:grpSpPr bwMode="auto">
            <a:xfrm>
              <a:off x="3" y="2528"/>
              <a:ext cx="5735" cy="596"/>
              <a:chOff x="3" y="2528"/>
              <a:chExt cx="5735" cy="596"/>
            </a:xfrm>
            <a:grpFill/>
          </p:grpSpPr>
          <p:sp>
            <p:nvSpPr>
              <p:cNvPr id="939" name="Freeform 961"/>
              <p:cNvSpPr>
                <a:spLocks/>
              </p:cNvSpPr>
              <p:nvPr/>
            </p:nvSpPr>
            <p:spPr bwMode="auto">
              <a:xfrm>
                <a:off x="317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" name="Freeform 962"/>
              <p:cNvSpPr>
                <a:spLocks/>
              </p:cNvSpPr>
              <p:nvPr/>
            </p:nvSpPr>
            <p:spPr bwMode="auto">
              <a:xfrm>
                <a:off x="455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" name="Freeform 963"/>
              <p:cNvSpPr>
                <a:spLocks/>
              </p:cNvSpPr>
              <p:nvPr/>
            </p:nvSpPr>
            <p:spPr bwMode="auto">
              <a:xfrm>
                <a:off x="591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" name="Freeform 964"/>
              <p:cNvSpPr>
                <a:spLocks/>
              </p:cNvSpPr>
              <p:nvPr/>
            </p:nvSpPr>
            <p:spPr bwMode="auto">
              <a:xfrm>
                <a:off x="729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" name="Freeform 965"/>
              <p:cNvSpPr>
                <a:spLocks/>
              </p:cNvSpPr>
              <p:nvPr/>
            </p:nvSpPr>
            <p:spPr bwMode="auto">
              <a:xfrm>
                <a:off x="865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" name="Freeform 966"/>
              <p:cNvSpPr>
                <a:spLocks/>
              </p:cNvSpPr>
              <p:nvPr/>
            </p:nvSpPr>
            <p:spPr bwMode="auto">
              <a:xfrm>
                <a:off x="1003" y="2528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" name="Freeform 967"/>
              <p:cNvSpPr>
                <a:spLocks/>
              </p:cNvSpPr>
              <p:nvPr/>
            </p:nvSpPr>
            <p:spPr bwMode="auto">
              <a:xfrm>
                <a:off x="1138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" name="Freeform 968"/>
              <p:cNvSpPr>
                <a:spLocks/>
              </p:cNvSpPr>
              <p:nvPr/>
            </p:nvSpPr>
            <p:spPr bwMode="auto">
              <a:xfrm>
                <a:off x="1276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" name="Freeform 969"/>
              <p:cNvSpPr>
                <a:spLocks/>
              </p:cNvSpPr>
              <p:nvPr/>
            </p:nvSpPr>
            <p:spPr bwMode="auto">
              <a:xfrm>
                <a:off x="1412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" name="Freeform 970"/>
              <p:cNvSpPr>
                <a:spLocks/>
              </p:cNvSpPr>
              <p:nvPr/>
            </p:nvSpPr>
            <p:spPr bwMode="auto">
              <a:xfrm>
                <a:off x="1550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" name="Freeform 971"/>
              <p:cNvSpPr>
                <a:spLocks/>
              </p:cNvSpPr>
              <p:nvPr/>
            </p:nvSpPr>
            <p:spPr bwMode="auto">
              <a:xfrm>
                <a:off x="1686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" name="Freeform 972"/>
              <p:cNvSpPr>
                <a:spLocks/>
              </p:cNvSpPr>
              <p:nvPr/>
            </p:nvSpPr>
            <p:spPr bwMode="auto">
              <a:xfrm>
                <a:off x="1824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" name="Freeform 973"/>
              <p:cNvSpPr>
                <a:spLocks/>
              </p:cNvSpPr>
              <p:nvPr/>
            </p:nvSpPr>
            <p:spPr bwMode="auto">
              <a:xfrm>
                <a:off x="1962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" name="Freeform 974"/>
              <p:cNvSpPr>
                <a:spLocks/>
              </p:cNvSpPr>
              <p:nvPr/>
            </p:nvSpPr>
            <p:spPr bwMode="auto">
              <a:xfrm>
                <a:off x="2098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" name="Freeform 975"/>
              <p:cNvSpPr>
                <a:spLocks/>
              </p:cNvSpPr>
              <p:nvPr/>
            </p:nvSpPr>
            <p:spPr bwMode="auto">
              <a:xfrm>
                <a:off x="2236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" name="Freeform 976"/>
              <p:cNvSpPr>
                <a:spLocks/>
              </p:cNvSpPr>
              <p:nvPr/>
            </p:nvSpPr>
            <p:spPr bwMode="auto">
              <a:xfrm>
                <a:off x="2372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" name="Freeform 977"/>
              <p:cNvSpPr>
                <a:spLocks/>
              </p:cNvSpPr>
              <p:nvPr/>
            </p:nvSpPr>
            <p:spPr bwMode="auto">
              <a:xfrm>
                <a:off x="2510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" name="Freeform 978"/>
              <p:cNvSpPr>
                <a:spLocks/>
              </p:cNvSpPr>
              <p:nvPr/>
            </p:nvSpPr>
            <p:spPr bwMode="auto">
              <a:xfrm>
                <a:off x="2646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" name="Freeform 979"/>
              <p:cNvSpPr>
                <a:spLocks/>
              </p:cNvSpPr>
              <p:nvPr/>
            </p:nvSpPr>
            <p:spPr bwMode="auto">
              <a:xfrm>
                <a:off x="2784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" name="Freeform 980"/>
              <p:cNvSpPr>
                <a:spLocks/>
              </p:cNvSpPr>
              <p:nvPr/>
            </p:nvSpPr>
            <p:spPr bwMode="auto">
              <a:xfrm>
                <a:off x="2920" y="2528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" name="Freeform 981"/>
              <p:cNvSpPr>
                <a:spLocks/>
              </p:cNvSpPr>
              <p:nvPr/>
            </p:nvSpPr>
            <p:spPr bwMode="auto">
              <a:xfrm>
                <a:off x="3057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" name="Freeform 982"/>
              <p:cNvSpPr>
                <a:spLocks/>
              </p:cNvSpPr>
              <p:nvPr/>
            </p:nvSpPr>
            <p:spPr bwMode="auto">
              <a:xfrm>
                <a:off x="3193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" name="Freeform 983"/>
              <p:cNvSpPr>
                <a:spLocks/>
              </p:cNvSpPr>
              <p:nvPr/>
            </p:nvSpPr>
            <p:spPr bwMode="auto">
              <a:xfrm>
                <a:off x="3331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" name="Freeform 984"/>
              <p:cNvSpPr>
                <a:spLocks/>
              </p:cNvSpPr>
              <p:nvPr/>
            </p:nvSpPr>
            <p:spPr bwMode="auto">
              <a:xfrm>
                <a:off x="3469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" name="Freeform 985"/>
              <p:cNvSpPr>
                <a:spLocks/>
              </p:cNvSpPr>
              <p:nvPr/>
            </p:nvSpPr>
            <p:spPr bwMode="auto">
              <a:xfrm>
                <a:off x="3605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" name="Freeform 986"/>
              <p:cNvSpPr>
                <a:spLocks/>
              </p:cNvSpPr>
              <p:nvPr/>
            </p:nvSpPr>
            <p:spPr bwMode="auto">
              <a:xfrm>
                <a:off x="3743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" name="Freeform 987"/>
              <p:cNvSpPr>
                <a:spLocks/>
              </p:cNvSpPr>
              <p:nvPr/>
            </p:nvSpPr>
            <p:spPr bwMode="auto">
              <a:xfrm>
                <a:off x="3879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" name="Freeform 988"/>
              <p:cNvSpPr>
                <a:spLocks/>
              </p:cNvSpPr>
              <p:nvPr/>
            </p:nvSpPr>
            <p:spPr bwMode="auto">
              <a:xfrm>
                <a:off x="4017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" name="Freeform 989"/>
              <p:cNvSpPr>
                <a:spLocks/>
              </p:cNvSpPr>
              <p:nvPr/>
            </p:nvSpPr>
            <p:spPr bwMode="auto">
              <a:xfrm>
                <a:off x="4153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" name="Freeform 990"/>
              <p:cNvSpPr>
                <a:spLocks/>
              </p:cNvSpPr>
              <p:nvPr/>
            </p:nvSpPr>
            <p:spPr bwMode="auto">
              <a:xfrm>
                <a:off x="4291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" name="Freeform 991"/>
              <p:cNvSpPr>
                <a:spLocks/>
              </p:cNvSpPr>
              <p:nvPr/>
            </p:nvSpPr>
            <p:spPr bwMode="auto">
              <a:xfrm>
                <a:off x="4427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" name="Freeform 992"/>
              <p:cNvSpPr>
                <a:spLocks/>
              </p:cNvSpPr>
              <p:nvPr/>
            </p:nvSpPr>
            <p:spPr bwMode="auto">
              <a:xfrm>
                <a:off x="4565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" name="Freeform 993"/>
              <p:cNvSpPr>
                <a:spLocks/>
              </p:cNvSpPr>
              <p:nvPr/>
            </p:nvSpPr>
            <p:spPr bwMode="auto">
              <a:xfrm>
                <a:off x="4701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" name="Freeform 994"/>
              <p:cNvSpPr>
                <a:spLocks/>
              </p:cNvSpPr>
              <p:nvPr/>
            </p:nvSpPr>
            <p:spPr bwMode="auto">
              <a:xfrm>
                <a:off x="4839" y="2528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" name="Freeform 995"/>
              <p:cNvSpPr>
                <a:spLocks/>
              </p:cNvSpPr>
              <p:nvPr/>
            </p:nvSpPr>
            <p:spPr bwMode="auto">
              <a:xfrm>
                <a:off x="4976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" name="Freeform 996"/>
              <p:cNvSpPr>
                <a:spLocks/>
              </p:cNvSpPr>
              <p:nvPr/>
            </p:nvSpPr>
            <p:spPr bwMode="auto">
              <a:xfrm>
                <a:off x="5112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" name="Freeform 997"/>
              <p:cNvSpPr>
                <a:spLocks/>
              </p:cNvSpPr>
              <p:nvPr/>
            </p:nvSpPr>
            <p:spPr bwMode="auto">
              <a:xfrm>
                <a:off x="5250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" name="Freeform 998"/>
              <p:cNvSpPr>
                <a:spLocks/>
              </p:cNvSpPr>
              <p:nvPr/>
            </p:nvSpPr>
            <p:spPr bwMode="auto">
              <a:xfrm>
                <a:off x="5386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" name="Freeform 999"/>
              <p:cNvSpPr>
                <a:spLocks/>
              </p:cNvSpPr>
              <p:nvPr/>
            </p:nvSpPr>
            <p:spPr bwMode="auto">
              <a:xfrm>
                <a:off x="5524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" name="Freeform 1000"/>
              <p:cNvSpPr>
                <a:spLocks/>
              </p:cNvSpPr>
              <p:nvPr/>
            </p:nvSpPr>
            <p:spPr bwMode="auto">
              <a:xfrm>
                <a:off x="5660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" name="Freeform 1001"/>
              <p:cNvSpPr>
                <a:spLocks/>
              </p:cNvSpPr>
              <p:nvPr/>
            </p:nvSpPr>
            <p:spPr bwMode="auto">
              <a:xfrm>
                <a:off x="3" y="2660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" name="Freeform 1002"/>
              <p:cNvSpPr>
                <a:spLocks/>
              </p:cNvSpPr>
              <p:nvPr/>
            </p:nvSpPr>
            <p:spPr bwMode="auto">
              <a:xfrm>
                <a:off x="111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" name="Freeform 1003"/>
              <p:cNvSpPr>
                <a:spLocks/>
              </p:cNvSpPr>
              <p:nvPr/>
            </p:nvSpPr>
            <p:spPr bwMode="auto">
              <a:xfrm>
                <a:off x="247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" name="Freeform 1004"/>
              <p:cNvSpPr>
                <a:spLocks/>
              </p:cNvSpPr>
              <p:nvPr/>
            </p:nvSpPr>
            <p:spPr bwMode="auto">
              <a:xfrm>
                <a:off x="385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" name="Freeform 1005"/>
              <p:cNvSpPr>
                <a:spLocks/>
              </p:cNvSpPr>
              <p:nvPr/>
            </p:nvSpPr>
            <p:spPr bwMode="auto">
              <a:xfrm>
                <a:off x="521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" name="Freeform 1006"/>
              <p:cNvSpPr>
                <a:spLocks/>
              </p:cNvSpPr>
              <p:nvPr/>
            </p:nvSpPr>
            <p:spPr bwMode="auto">
              <a:xfrm>
                <a:off x="659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" name="Freeform 1007"/>
              <p:cNvSpPr>
                <a:spLocks/>
              </p:cNvSpPr>
              <p:nvPr/>
            </p:nvSpPr>
            <p:spPr bwMode="auto">
              <a:xfrm>
                <a:off x="797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" name="Freeform 1008"/>
              <p:cNvSpPr>
                <a:spLocks/>
              </p:cNvSpPr>
              <p:nvPr/>
            </p:nvSpPr>
            <p:spPr bwMode="auto">
              <a:xfrm>
                <a:off x="933" y="2660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" name="Freeform 1009"/>
              <p:cNvSpPr>
                <a:spLocks/>
              </p:cNvSpPr>
              <p:nvPr/>
            </p:nvSpPr>
            <p:spPr bwMode="auto">
              <a:xfrm>
                <a:off x="1070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" name="Freeform 1010"/>
              <p:cNvSpPr>
                <a:spLocks/>
              </p:cNvSpPr>
              <p:nvPr/>
            </p:nvSpPr>
            <p:spPr bwMode="auto">
              <a:xfrm>
                <a:off x="1206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" name="Freeform 1011"/>
              <p:cNvSpPr>
                <a:spLocks/>
              </p:cNvSpPr>
              <p:nvPr/>
            </p:nvSpPr>
            <p:spPr bwMode="auto">
              <a:xfrm>
                <a:off x="1344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0" name="Freeform 1012"/>
              <p:cNvSpPr>
                <a:spLocks/>
              </p:cNvSpPr>
              <p:nvPr/>
            </p:nvSpPr>
            <p:spPr bwMode="auto">
              <a:xfrm>
                <a:off x="1480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1" name="Freeform 1013"/>
              <p:cNvSpPr>
                <a:spLocks/>
              </p:cNvSpPr>
              <p:nvPr/>
            </p:nvSpPr>
            <p:spPr bwMode="auto">
              <a:xfrm>
                <a:off x="1618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2" name="Freeform 1014"/>
              <p:cNvSpPr>
                <a:spLocks/>
              </p:cNvSpPr>
              <p:nvPr/>
            </p:nvSpPr>
            <p:spPr bwMode="auto">
              <a:xfrm>
                <a:off x="1754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3" name="Freeform 1015"/>
              <p:cNvSpPr>
                <a:spLocks/>
              </p:cNvSpPr>
              <p:nvPr/>
            </p:nvSpPr>
            <p:spPr bwMode="auto">
              <a:xfrm>
                <a:off x="1892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4" name="Freeform 1016"/>
              <p:cNvSpPr>
                <a:spLocks/>
              </p:cNvSpPr>
              <p:nvPr/>
            </p:nvSpPr>
            <p:spPr bwMode="auto">
              <a:xfrm>
                <a:off x="2028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5" name="Freeform 1017"/>
              <p:cNvSpPr>
                <a:spLocks/>
              </p:cNvSpPr>
              <p:nvPr/>
            </p:nvSpPr>
            <p:spPr bwMode="auto">
              <a:xfrm>
                <a:off x="2166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6" name="Freeform 1018"/>
              <p:cNvSpPr>
                <a:spLocks/>
              </p:cNvSpPr>
              <p:nvPr/>
            </p:nvSpPr>
            <p:spPr bwMode="auto">
              <a:xfrm>
                <a:off x="2304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7" name="Freeform 1019"/>
              <p:cNvSpPr>
                <a:spLocks/>
              </p:cNvSpPr>
              <p:nvPr/>
            </p:nvSpPr>
            <p:spPr bwMode="auto">
              <a:xfrm>
                <a:off x="2440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8" name="Freeform 1020"/>
              <p:cNvSpPr>
                <a:spLocks/>
              </p:cNvSpPr>
              <p:nvPr/>
            </p:nvSpPr>
            <p:spPr bwMode="auto">
              <a:xfrm>
                <a:off x="2578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9" name="Freeform 1021"/>
              <p:cNvSpPr>
                <a:spLocks/>
              </p:cNvSpPr>
              <p:nvPr/>
            </p:nvSpPr>
            <p:spPr bwMode="auto">
              <a:xfrm>
                <a:off x="2714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0" name="Freeform 1022"/>
              <p:cNvSpPr>
                <a:spLocks/>
              </p:cNvSpPr>
              <p:nvPr/>
            </p:nvSpPr>
            <p:spPr bwMode="auto">
              <a:xfrm>
                <a:off x="2852" y="2660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1" name="Freeform 1023"/>
              <p:cNvSpPr>
                <a:spLocks/>
              </p:cNvSpPr>
              <p:nvPr/>
            </p:nvSpPr>
            <p:spPr bwMode="auto">
              <a:xfrm>
                <a:off x="2987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2" name="Freeform 1024"/>
              <p:cNvSpPr>
                <a:spLocks/>
              </p:cNvSpPr>
              <p:nvPr/>
            </p:nvSpPr>
            <p:spPr bwMode="auto">
              <a:xfrm>
                <a:off x="3125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3" name="Freeform 1025"/>
              <p:cNvSpPr>
                <a:spLocks/>
              </p:cNvSpPr>
              <p:nvPr/>
            </p:nvSpPr>
            <p:spPr bwMode="auto">
              <a:xfrm>
                <a:off x="3261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4" name="Freeform 1026"/>
              <p:cNvSpPr>
                <a:spLocks/>
              </p:cNvSpPr>
              <p:nvPr/>
            </p:nvSpPr>
            <p:spPr bwMode="auto">
              <a:xfrm>
                <a:off x="3399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5" name="Freeform 1027"/>
              <p:cNvSpPr>
                <a:spLocks/>
              </p:cNvSpPr>
              <p:nvPr/>
            </p:nvSpPr>
            <p:spPr bwMode="auto">
              <a:xfrm>
                <a:off x="3535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6" name="Freeform 1028"/>
              <p:cNvSpPr>
                <a:spLocks/>
              </p:cNvSpPr>
              <p:nvPr/>
            </p:nvSpPr>
            <p:spPr bwMode="auto">
              <a:xfrm>
                <a:off x="3673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7" name="Freeform 1029"/>
              <p:cNvSpPr>
                <a:spLocks/>
              </p:cNvSpPr>
              <p:nvPr/>
            </p:nvSpPr>
            <p:spPr bwMode="auto">
              <a:xfrm>
                <a:off x="3811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8" name="Freeform 1030"/>
              <p:cNvSpPr>
                <a:spLocks/>
              </p:cNvSpPr>
              <p:nvPr/>
            </p:nvSpPr>
            <p:spPr bwMode="auto">
              <a:xfrm>
                <a:off x="3947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9" name="Freeform 1031"/>
              <p:cNvSpPr>
                <a:spLocks/>
              </p:cNvSpPr>
              <p:nvPr/>
            </p:nvSpPr>
            <p:spPr bwMode="auto">
              <a:xfrm>
                <a:off x="4085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0" name="Freeform 1032"/>
              <p:cNvSpPr>
                <a:spLocks/>
              </p:cNvSpPr>
              <p:nvPr/>
            </p:nvSpPr>
            <p:spPr bwMode="auto">
              <a:xfrm>
                <a:off x="4221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1" name="Freeform 1033"/>
              <p:cNvSpPr>
                <a:spLocks/>
              </p:cNvSpPr>
              <p:nvPr/>
            </p:nvSpPr>
            <p:spPr bwMode="auto">
              <a:xfrm>
                <a:off x="4359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2" name="Freeform 1034"/>
              <p:cNvSpPr>
                <a:spLocks/>
              </p:cNvSpPr>
              <p:nvPr/>
            </p:nvSpPr>
            <p:spPr bwMode="auto">
              <a:xfrm>
                <a:off x="4495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3" name="Freeform 1035"/>
              <p:cNvSpPr>
                <a:spLocks/>
              </p:cNvSpPr>
              <p:nvPr/>
            </p:nvSpPr>
            <p:spPr bwMode="auto">
              <a:xfrm>
                <a:off x="4633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4" name="Freeform 1036"/>
              <p:cNvSpPr>
                <a:spLocks/>
              </p:cNvSpPr>
              <p:nvPr/>
            </p:nvSpPr>
            <p:spPr bwMode="auto">
              <a:xfrm>
                <a:off x="4769" y="2660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5" name="Freeform 1037"/>
              <p:cNvSpPr>
                <a:spLocks/>
              </p:cNvSpPr>
              <p:nvPr/>
            </p:nvSpPr>
            <p:spPr bwMode="auto">
              <a:xfrm>
                <a:off x="4906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6" name="Freeform 1038"/>
              <p:cNvSpPr>
                <a:spLocks/>
              </p:cNvSpPr>
              <p:nvPr/>
            </p:nvSpPr>
            <p:spPr bwMode="auto">
              <a:xfrm>
                <a:off x="5042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7" name="Freeform 1039"/>
              <p:cNvSpPr>
                <a:spLocks/>
              </p:cNvSpPr>
              <p:nvPr/>
            </p:nvSpPr>
            <p:spPr bwMode="auto">
              <a:xfrm>
                <a:off x="5180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8" name="Freeform 1040"/>
              <p:cNvSpPr>
                <a:spLocks/>
              </p:cNvSpPr>
              <p:nvPr/>
            </p:nvSpPr>
            <p:spPr bwMode="auto">
              <a:xfrm>
                <a:off x="5318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9" name="Freeform 1041"/>
              <p:cNvSpPr>
                <a:spLocks/>
              </p:cNvSpPr>
              <p:nvPr/>
            </p:nvSpPr>
            <p:spPr bwMode="auto">
              <a:xfrm>
                <a:off x="5454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0" name="Freeform 1042"/>
              <p:cNvSpPr>
                <a:spLocks/>
              </p:cNvSpPr>
              <p:nvPr/>
            </p:nvSpPr>
            <p:spPr bwMode="auto">
              <a:xfrm>
                <a:off x="5592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1" name="Freeform 1043"/>
              <p:cNvSpPr>
                <a:spLocks/>
              </p:cNvSpPr>
              <p:nvPr/>
            </p:nvSpPr>
            <p:spPr bwMode="auto">
              <a:xfrm>
                <a:off x="43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2" name="Freeform 1044"/>
              <p:cNvSpPr>
                <a:spLocks/>
              </p:cNvSpPr>
              <p:nvPr/>
            </p:nvSpPr>
            <p:spPr bwMode="auto">
              <a:xfrm>
                <a:off x="179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3" name="Freeform 1045"/>
              <p:cNvSpPr>
                <a:spLocks/>
              </p:cNvSpPr>
              <p:nvPr/>
            </p:nvSpPr>
            <p:spPr bwMode="auto">
              <a:xfrm>
                <a:off x="317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Freeform 1046"/>
              <p:cNvSpPr>
                <a:spLocks/>
              </p:cNvSpPr>
              <p:nvPr/>
            </p:nvSpPr>
            <p:spPr bwMode="auto">
              <a:xfrm>
                <a:off x="455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Freeform 1047"/>
              <p:cNvSpPr>
                <a:spLocks/>
              </p:cNvSpPr>
              <p:nvPr/>
            </p:nvSpPr>
            <p:spPr bwMode="auto">
              <a:xfrm>
                <a:off x="591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6" name="Freeform 1048"/>
              <p:cNvSpPr>
                <a:spLocks/>
              </p:cNvSpPr>
              <p:nvPr/>
            </p:nvSpPr>
            <p:spPr bwMode="auto">
              <a:xfrm>
                <a:off x="729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7" name="Freeform 1049"/>
              <p:cNvSpPr>
                <a:spLocks/>
              </p:cNvSpPr>
              <p:nvPr/>
            </p:nvSpPr>
            <p:spPr bwMode="auto">
              <a:xfrm>
                <a:off x="865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Freeform 1050"/>
              <p:cNvSpPr>
                <a:spLocks/>
              </p:cNvSpPr>
              <p:nvPr/>
            </p:nvSpPr>
            <p:spPr bwMode="auto">
              <a:xfrm>
                <a:off x="1003" y="2794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Freeform 1051"/>
              <p:cNvSpPr>
                <a:spLocks/>
              </p:cNvSpPr>
              <p:nvPr/>
            </p:nvSpPr>
            <p:spPr bwMode="auto">
              <a:xfrm>
                <a:off x="1138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1052"/>
              <p:cNvSpPr>
                <a:spLocks/>
              </p:cNvSpPr>
              <p:nvPr/>
            </p:nvSpPr>
            <p:spPr bwMode="auto">
              <a:xfrm>
                <a:off x="1276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1053"/>
              <p:cNvSpPr>
                <a:spLocks/>
              </p:cNvSpPr>
              <p:nvPr/>
            </p:nvSpPr>
            <p:spPr bwMode="auto">
              <a:xfrm>
                <a:off x="1412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1054"/>
              <p:cNvSpPr>
                <a:spLocks/>
              </p:cNvSpPr>
              <p:nvPr/>
            </p:nvSpPr>
            <p:spPr bwMode="auto">
              <a:xfrm>
                <a:off x="1550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Freeform 1055"/>
              <p:cNvSpPr>
                <a:spLocks/>
              </p:cNvSpPr>
              <p:nvPr/>
            </p:nvSpPr>
            <p:spPr bwMode="auto">
              <a:xfrm>
                <a:off x="1686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1056"/>
              <p:cNvSpPr>
                <a:spLocks/>
              </p:cNvSpPr>
              <p:nvPr/>
            </p:nvSpPr>
            <p:spPr bwMode="auto">
              <a:xfrm>
                <a:off x="1824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1057"/>
              <p:cNvSpPr>
                <a:spLocks/>
              </p:cNvSpPr>
              <p:nvPr/>
            </p:nvSpPr>
            <p:spPr bwMode="auto">
              <a:xfrm>
                <a:off x="1962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1058"/>
              <p:cNvSpPr>
                <a:spLocks/>
              </p:cNvSpPr>
              <p:nvPr/>
            </p:nvSpPr>
            <p:spPr bwMode="auto">
              <a:xfrm>
                <a:off x="2098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1059"/>
              <p:cNvSpPr>
                <a:spLocks/>
              </p:cNvSpPr>
              <p:nvPr/>
            </p:nvSpPr>
            <p:spPr bwMode="auto">
              <a:xfrm>
                <a:off x="2236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1060"/>
              <p:cNvSpPr>
                <a:spLocks/>
              </p:cNvSpPr>
              <p:nvPr/>
            </p:nvSpPr>
            <p:spPr bwMode="auto">
              <a:xfrm>
                <a:off x="2372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1061"/>
              <p:cNvSpPr>
                <a:spLocks/>
              </p:cNvSpPr>
              <p:nvPr/>
            </p:nvSpPr>
            <p:spPr bwMode="auto">
              <a:xfrm>
                <a:off x="2510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1062"/>
              <p:cNvSpPr>
                <a:spLocks/>
              </p:cNvSpPr>
              <p:nvPr/>
            </p:nvSpPr>
            <p:spPr bwMode="auto">
              <a:xfrm>
                <a:off x="2646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1063"/>
              <p:cNvSpPr>
                <a:spLocks/>
              </p:cNvSpPr>
              <p:nvPr/>
            </p:nvSpPr>
            <p:spPr bwMode="auto">
              <a:xfrm>
                <a:off x="2784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Freeform 1064"/>
              <p:cNvSpPr>
                <a:spLocks/>
              </p:cNvSpPr>
              <p:nvPr/>
            </p:nvSpPr>
            <p:spPr bwMode="auto">
              <a:xfrm>
                <a:off x="2920" y="2794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1065"/>
              <p:cNvSpPr>
                <a:spLocks/>
              </p:cNvSpPr>
              <p:nvPr/>
            </p:nvSpPr>
            <p:spPr bwMode="auto">
              <a:xfrm>
                <a:off x="3057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1066"/>
              <p:cNvSpPr>
                <a:spLocks/>
              </p:cNvSpPr>
              <p:nvPr/>
            </p:nvSpPr>
            <p:spPr bwMode="auto">
              <a:xfrm>
                <a:off x="3193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Freeform 1067"/>
              <p:cNvSpPr>
                <a:spLocks/>
              </p:cNvSpPr>
              <p:nvPr/>
            </p:nvSpPr>
            <p:spPr bwMode="auto">
              <a:xfrm>
                <a:off x="3331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Freeform 1068"/>
              <p:cNvSpPr>
                <a:spLocks/>
              </p:cNvSpPr>
              <p:nvPr/>
            </p:nvSpPr>
            <p:spPr bwMode="auto">
              <a:xfrm>
                <a:off x="3469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1069"/>
              <p:cNvSpPr>
                <a:spLocks/>
              </p:cNvSpPr>
              <p:nvPr/>
            </p:nvSpPr>
            <p:spPr bwMode="auto">
              <a:xfrm>
                <a:off x="3605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1070"/>
              <p:cNvSpPr>
                <a:spLocks/>
              </p:cNvSpPr>
              <p:nvPr/>
            </p:nvSpPr>
            <p:spPr bwMode="auto">
              <a:xfrm>
                <a:off x="3743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1071"/>
              <p:cNvSpPr>
                <a:spLocks/>
              </p:cNvSpPr>
              <p:nvPr/>
            </p:nvSpPr>
            <p:spPr bwMode="auto">
              <a:xfrm>
                <a:off x="3879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1072"/>
              <p:cNvSpPr>
                <a:spLocks/>
              </p:cNvSpPr>
              <p:nvPr/>
            </p:nvSpPr>
            <p:spPr bwMode="auto">
              <a:xfrm>
                <a:off x="4017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1073"/>
              <p:cNvSpPr>
                <a:spLocks/>
              </p:cNvSpPr>
              <p:nvPr/>
            </p:nvSpPr>
            <p:spPr bwMode="auto">
              <a:xfrm>
                <a:off x="4153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1074"/>
              <p:cNvSpPr>
                <a:spLocks/>
              </p:cNvSpPr>
              <p:nvPr/>
            </p:nvSpPr>
            <p:spPr bwMode="auto">
              <a:xfrm>
                <a:off x="4291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1075"/>
              <p:cNvSpPr>
                <a:spLocks/>
              </p:cNvSpPr>
              <p:nvPr/>
            </p:nvSpPr>
            <p:spPr bwMode="auto">
              <a:xfrm>
                <a:off x="4427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1076"/>
              <p:cNvSpPr>
                <a:spLocks/>
              </p:cNvSpPr>
              <p:nvPr/>
            </p:nvSpPr>
            <p:spPr bwMode="auto">
              <a:xfrm>
                <a:off x="4565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1077"/>
              <p:cNvSpPr>
                <a:spLocks/>
              </p:cNvSpPr>
              <p:nvPr/>
            </p:nvSpPr>
            <p:spPr bwMode="auto">
              <a:xfrm>
                <a:off x="4701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Freeform 1078"/>
              <p:cNvSpPr>
                <a:spLocks/>
              </p:cNvSpPr>
              <p:nvPr/>
            </p:nvSpPr>
            <p:spPr bwMode="auto">
              <a:xfrm>
                <a:off x="4839" y="2794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1079"/>
              <p:cNvSpPr>
                <a:spLocks/>
              </p:cNvSpPr>
              <p:nvPr/>
            </p:nvSpPr>
            <p:spPr bwMode="auto">
              <a:xfrm>
                <a:off x="4976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1080"/>
              <p:cNvSpPr>
                <a:spLocks/>
              </p:cNvSpPr>
              <p:nvPr/>
            </p:nvSpPr>
            <p:spPr bwMode="auto">
              <a:xfrm>
                <a:off x="5112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1081"/>
              <p:cNvSpPr>
                <a:spLocks/>
              </p:cNvSpPr>
              <p:nvPr/>
            </p:nvSpPr>
            <p:spPr bwMode="auto">
              <a:xfrm>
                <a:off x="5250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Freeform 1082"/>
              <p:cNvSpPr>
                <a:spLocks/>
              </p:cNvSpPr>
              <p:nvPr/>
            </p:nvSpPr>
            <p:spPr bwMode="auto">
              <a:xfrm>
                <a:off x="5386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1083"/>
              <p:cNvSpPr>
                <a:spLocks/>
              </p:cNvSpPr>
              <p:nvPr/>
            </p:nvSpPr>
            <p:spPr bwMode="auto">
              <a:xfrm>
                <a:off x="5524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1084"/>
              <p:cNvSpPr>
                <a:spLocks/>
              </p:cNvSpPr>
              <p:nvPr/>
            </p:nvSpPr>
            <p:spPr bwMode="auto">
              <a:xfrm>
                <a:off x="5660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1085"/>
              <p:cNvSpPr>
                <a:spLocks/>
              </p:cNvSpPr>
              <p:nvPr/>
            </p:nvSpPr>
            <p:spPr bwMode="auto">
              <a:xfrm>
                <a:off x="3" y="2926"/>
                <a:ext cx="48" cy="64"/>
              </a:xfrm>
              <a:custGeom>
                <a:avLst/>
                <a:gdLst>
                  <a:gd name="T0" fmla="*/ 18 w 24"/>
                  <a:gd name="T1" fmla="*/ 20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20"/>
                    </a:moveTo>
                    <a:cubicBezTo>
                      <a:pt x="24" y="16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6"/>
                      <a:pt x="12" y="24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1086"/>
              <p:cNvSpPr>
                <a:spLocks/>
              </p:cNvSpPr>
              <p:nvPr/>
            </p:nvSpPr>
            <p:spPr bwMode="auto">
              <a:xfrm>
                <a:off x="111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Freeform 1087"/>
              <p:cNvSpPr>
                <a:spLocks/>
              </p:cNvSpPr>
              <p:nvPr/>
            </p:nvSpPr>
            <p:spPr bwMode="auto">
              <a:xfrm>
                <a:off x="247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1088"/>
              <p:cNvSpPr>
                <a:spLocks/>
              </p:cNvSpPr>
              <p:nvPr/>
            </p:nvSpPr>
            <p:spPr bwMode="auto">
              <a:xfrm>
                <a:off x="385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1089"/>
              <p:cNvSpPr>
                <a:spLocks/>
              </p:cNvSpPr>
              <p:nvPr/>
            </p:nvSpPr>
            <p:spPr bwMode="auto">
              <a:xfrm>
                <a:off x="521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Freeform 1090"/>
              <p:cNvSpPr>
                <a:spLocks/>
              </p:cNvSpPr>
              <p:nvPr/>
            </p:nvSpPr>
            <p:spPr bwMode="auto">
              <a:xfrm>
                <a:off x="659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Freeform 1091"/>
              <p:cNvSpPr>
                <a:spLocks/>
              </p:cNvSpPr>
              <p:nvPr/>
            </p:nvSpPr>
            <p:spPr bwMode="auto">
              <a:xfrm>
                <a:off x="797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Freeform 1092"/>
              <p:cNvSpPr>
                <a:spLocks/>
              </p:cNvSpPr>
              <p:nvPr/>
            </p:nvSpPr>
            <p:spPr bwMode="auto">
              <a:xfrm>
                <a:off x="933" y="2926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Freeform 1093"/>
              <p:cNvSpPr>
                <a:spLocks/>
              </p:cNvSpPr>
              <p:nvPr/>
            </p:nvSpPr>
            <p:spPr bwMode="auto">
              <a:xfrm>
                <a:off x="1070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Freeform 1094"/>
              <p:cNvSpPr>
                <a:spLocks/>
              </p:cNvSpPr>
              <p:nvPr/>
            </p:nvSpPr>
            <p:spPr bwMode="auto">
              <a:xfrm>
                <a:off x="1206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1095"/>
              <p:cNvSpPr>
                <a:spLocks/>
              </p:cNvSpPr>
              <p:nvPr/>
            </p:nvSpPr>
            <p:spPr bwMode="auto">
              <a:xfrm>
                <a:off x="1344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Freeform 1096"/>
              <p:cNvSpPr>
                <a:spLocks/>
              </p:cNvSpPr>
              <p:nvPr/>
            </p:nvSpPr>
            <p:spPr bwMode="auto">
              <a:xfrm>
                <a:off x="1480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Freeform 1097"/>
              <p:cNvSpPr>
                <a:spLocks/>
              </p:cNvSpPr>
              <p:nvPr/>
            </p:nvSpPr>
            <p:spPr bwMode="auto">
              <a:xfrm>
                <a:off x="1618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Freeform 1098"/>
              <p:cNvSpPr>
                <a:spLocks/>
              </p:cNvSpPr>
              <p:nvPr/>
            </p:nvSpPr>
            <p:spPr bwMode="auto">
              <a:xfrm>
                <a:off x="1754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Freeform 1099"/>
              <p:cNvSpPr>
                <a:spLocks/>
              </p:cNvSpPr>
              <p:nvPr/>
            </p:nvSpPr>
            <p:spPr bwMode="auto">
              <a:xfrm>
                <a:off x="1892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Freeform 1100"/>
              <p:cNvSpPr>
                <a:spLocks/>
              </p:cNvSpPr>
              <p:nvPr/>
            </p:nvSpPr>
            <p:spPr bwMode="auto">
              <a:xfrm>
                <a:off x="2028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Freeform 1101"/>
              <p:cNvSpPr>
                <a:spLocks/>
              </p:cNvSpPr>
              <p:nvPr/>
            </p:nvSpPr>
            <p:spPr bwMode="auto">
              <a:xfrm>
                <a:off x="2166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Freeform 1102"/>
              <p:cNvSpPr>
                <a:spLocks/>
              </p:cNvSpPr>
              <p:nvPr/>
            </p:nvSpPr>
            <p:spPr bwMode="auto">
              <a:xfrm>
                <a:off x="2304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Freeform 1103"/>
              <p:cNvSpPr>
                <a:spLocks/>
              </p:cNvSpPr>
              <p:nvPr/>
            </p:nvSpPr>
            <p:spPr bwMode="auto">
              <a:xfrm>
                <a:off x="2440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Freeform 1104"/>
              <p:cNvSpPr>
                <a:spLocks/>
              </p:cNvSpPr>
              <p:nvPr/>
            </p:nvSpPr>
            <p:spPr bwMode="auto">
              <a:xfrm>
                <a:off x="2578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Freeform 1105"/>
              <p:cNvSpPr>
                <a:spLocks/>
              </p:cNvSpPr>
              <p:nvPr/>
            </p:nvSpPr>
            <p:spPr bwMode="auto">
              <a:xfrm>
                <a:off x="2714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Freeform 1106"/>
              <p:cNvSpPr>
                <a:spLocks/>
              </p:cNvSpPr>
              <p:nvPr/>
            </p:nvSpPr>
            <p:spPr bwMode="auto">
              <a:xfrm>
                <a:off x="2852" y="2926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Freeform 1107"/>
              <p:cNvSpPr>
                <a:spLocks/>
              </p:cNvSpPr>
              <p:nvPr/>
            </p:nvSpPr>
            <p:spPr bwMode="auto">
              <a:xfrm>
                <a:off x="2987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6" name="Freeform 1108"/>
              <p:cNvSpPr>
                <a:spLocks/>
              </p:cNvSpPr>
              <p:nvPr/>
            </p:nvSpPr>
            <p:spPr bwMode="auto">
              <a:xfrm>
                <a:off x="3125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7" name="Freeform 1109"/>
              <p:cNvSpPr>
                <a:spLocks/>
              </p:cNvSpPr>
              <p:nvPr/>
            </p:nvSpPr>
            <p:spPr bwMode="auto">
              <a:xfrm>
                <a:off x="3261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8" name="Freeform 1110"/>
              <p:cNvSpPr>
                <a:spLocks/>
              </p:cNvSpPr>
              <p:nvPr/>
            </p:nvSpPr>
            <p:spPr bwMode="auto">
              <a:xfrm>
                <a:off x="3399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9" name="Freeform 1111"/>
              <p:cNvSpPr>
                <a:spLocks/>
              </p:cNvSpPr>
              <p:nvPr/>
            </p:nvSpPr>
            <p:spPr bwMode="auto">
              <a:xfrm>
                <a:off x="3535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0" name="Freeform 1112"/>
              <p:cNvSpPr>
                <a:spLocks/>
              </p:cNvSpPr>
              <p:nvPr/>
            </p:nvSpPr>
            <p:spPr bwMode="auto">
              <a:xfrm>
                <a:off x="3673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1" name="Freeform 1113"/>
              <p:cNvSpPr>
                <a:spLocks/>
              </p:cNvSpPr>
              <p:nvPr/>
            </p:nvSpPr>
            <p:spPr bwMode="auto">
              <a:xfrm>
                <a:off x="3811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2" name="Freeform 1114"/>
              <p:cNvSpPr>
                <a:spLocks/>
              </p:cNvSpPr>
              <p:nvPr/>
            </p:nvSpPr>
            <p:spPr bwMode="auto">
              <a:xfrm>
                <a:off x="3947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3" name="Freeform 1115"/>
              <p:cNvSpPr>
                <a:spLocks/>
              </p:cNvSpPr>
              <p:nvPr/>
            </p:nvSpPr>
            <p:spPr bwMode="auto">
              <a:xfrm>
                <a:off x="4085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4" name="Freeform 1116"/>
              <p:cNvSpPr>
                <a:spLocks/>
              </p:cNvSpPr>
              <p:nvPr/>
            </p:nvSpPr>
            <p:spPr bwMode="auto">
              <a:xfrm>
                <a:off x="4221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5" name="Freeform 1117"/>
              <p:cNvSpPr>
                <a:spLocks/>
              </p:cNvSpPr>
              <p:nvPr/>
            </p:nvSpPr>
            <p:spPr bwMode="auto">
              <a:xfrm>
                <a:off x="4359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6" name="Freeform 1118"/>
              <p:cNvSpPr>
                <a:spLocks/>
              </p:cNvSpPr>
              <p:nvPr/>
            </p:nvSpPr>
            <p:spPr bwMode="auto">
              <a:xfrm>
                <a:off x="4495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7" name="Freeform 1119"/>
              <p:cNvSpPr>
                <a:spLocks/>
              </p:cNvSpPr>
              <p:nvPr/>
            </p:nvSpPr>
            <p:spPr bwMode="auto">
              <a:xfrm>
                <a:off x="4633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8" name="Freeform 1120"/>
              <p:cNvSpPr>
                <a:spLocks/>
              </p:cNvSpPr>
              <p:nvPr/>
            </p:nvSpPr>
            <p:spPr bwMode="auto">
              <a:xfrm>
                <a:off x="4769" y="2926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9" name="Freeform 1121"/>
              <p:cNvSpPr>
                <a:spLocks/>
              </p:cNvSpPr>
              <p:nvPr/>
            </p:nvSpPr>
            <p:spPr bwMode="auto">
              <a:xfrm>
                <a:off x="4906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0" name="Freeform 1122"/>
              <p:cNvSpPr>
                <a:spLocks/>
              </p:cNvSpPr>
              <p:nvPr/>
            </p:nvSpPr>
            <p:spPr bwMode="auto">
              <a:xfrm>
                <a:off x="5042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1" name="Freeform 1123"/>
              <p:cNvSpPr>
                <a:spLocks/>
              </p:cNvSpPr>
              <p:nvPr/>
            </p:nvSpPr>
            <p:spPr bwMode="auto">
              <a:xfrm>
                <a:off x="5180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2" name="Freeform 1124"/>
              <p:cNvSpPr>
                <a:spLocks/>
              </p:cNvSpPr>
              <p:nvPr/>
            </p:nvSpPr>
            <p:spPr bwMode="auto">
              <a:xfrm>
                <a:off x="5318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3" name="Freeform 1125"/>
              <p:cNvSpPr>
                <a:spLocks/>
              </p:cNvSpPr>
              <p:nvPr/>
            </p:nvSpPr>
            <p:spPr bwMode="auto">
              <a:xfrm>
                <a:off x="5454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4" name="Freeform 1126"/>
              <p:cNvSpPr>
                <a:spLocks/>
              </p:cNvSpPr>
              <p:nvPr/>
            </p:nvSpPr>
            <p:spPr bwMode="auto">
              <a:xfrm>
                <a:off x="5592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5" name="Freeform 1127"/>
              <p:cNvSpPr>
                <a:spLocks/>
              </p:cNvSpPr>
              <p:nvPr/>
            </p:nvSpPr>
            <p:spPr bwMode="auto">
              <a:xfrm>
                <a:off x="43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6" name="Freeform 1128"/>
              <p:cNvSpPr>
                <a:spLocks/>
              </p:cNvSpPr>
              <p:nvPr/>
            </p:nvSpPr>
            <p:spPr bwMode="auto">
              <a:xfrm>
                <a:off x="179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7" name="Freeform 1129"/>
              <p:cNvSpPr>
                <a:spLocks/>
              </p:cNvSpPr>
              <p:nvPr/>
            </p:nvSpPr>
            <p:spPr bwMode="auto">
              <a:xfrm>
                <a:off x="317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8" name="Freeform 1130"/>
              <p:cNvSpPr>
                <a:spLocks/>
              </p:cNvSpPr>
              <p:nvPr/>
            </p:nvSpPr>
            <p:spPr bwMode="auto">
              <a:xfrm>
                <a:off x="455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9" name="Freeform 1131"/>
              <p:cNvSpPr>
                <a:spLocks/>
              </p:cNvSpPr>
              <p:nvPr/>
            </p:nvSpPr>
            <p:spPr bwMode="auto">
              <a:xfrm>
                <a:off x="591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0" name="Freeform 1132"/>
              <p:cNvSpPr>
                <a:spLocks/>
              </p:cNvSpPr>
              <p:nvPr/>
            </p:nvSpPr>
            <p:spPr bwMode="auto">
              <a:xfrm>
                <a:off x="729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1" name="Freeform 1133"/>
              <p:cNvSpPr>
                <a:spLocks/>
              </p:cNvSpPr>
              <p:nvPr/>
            </p:nvSpPr>
            <p:spPr bwMode="auto">
              <a:xfrm>
                <a:off x="865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2" name="Freeform 1134"/>
              <p:cNvSpPr>
                <a:spLocks/>
              </p:cNvSpPr>
              <p:nvPr/>
            </p:nvSpPr>
            <p:spPr bwMode="auto">
              <a:xfrm>
                <a:off x="1003" y="3060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3" name="Freeform 1135"/>
              <p:cNvSpPr>
                <a:spLocks/>
              </p:cNvSpPr>
              <p:nvPr/>
            </p:nvSpPr>
            <p:spPr bwMode="auto">
              <a:xfrm>
                <a:off x="1138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4" name="Freeform 1136"/>
              <p:cNvSpPr>
                <a:spLocks/>
              </p:cNvSpPr>
              <p:nvPr/>
            </p:nvSpPr>
            <p:spPr bwMode="auto">
              <a:xfrm>
                <a:off x="1276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5" name="Freeform 1137"/>
              <p:cNvSpPr>
                <a:spLocks/>
              </p:cNvSpPr>
              <p:nvPr/>
            </p:nvSpPr>
            <p:spPr bwMode="auto">
              <a:xfrm>
                <a:off x="1412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6" name="Freeform 1138"/>
              <p:cNvSpPr>
                <a:spLocks/>
              </p:cNvSpPr>
              <p:nvPr/>
            </p:nvSpPr>
            <p:spPr bwMode="auto">
              <a:xfrm>
                <a:off x="1550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7" name="Freeform 1139"/>
              <p:cNvSpPr>
                <a:spLocks/>
              </p:cNvSpPr>
              <p:nvPr/>
            </p:nvSpPr>
            <p:spPr bwMode="auto">
              <a:xfrm>
                <a:off x="1686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8" name="Freeform 1140"/>
              <p:cNvSpPr>
                <a:spLocks/>
              </p:cNvSpPr>
              <p:nvPr/>
            </p:nvSpPr>
            <p:spPr bwMode="auto">
              <a:xfrm>
                <a:off x="1824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9" name="Freeform 1141"/>
              <p:cNvSpPr>
                <a:spLocks/>
              </p:cNvSpPr>
              <p:nvPr/>
            </p:nvSpPr>
            <p:spPr bwMode="auto">
              <a:xfrm>
                <a:off x="1962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0" name="Freeform 1142"/>
              <p:cNvSpPr>
                <a:spLocks/>
              </p:cNvSpPr>
              <p:nvPr/>
            </p:nvSpPr>
            <p:spPr bwMode="auto">
              <a:xfrm>
                <a:off x="2098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1" name="Freeform 1143"/>
              <p:cNvSpPr>
                <a:spLocks/>
              </p:cNvSpPr>
              <p:nvPr/>
            </p:nvSpPr>
            <p:spPr bwMode="auto">
              <a:xfrm>
                <a:off x="2236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2" name="Freeform 1144"/>
              <p:cNvSpPr>
                <a:spLocks/>
              </p:cNvSpPr>
              <p:nvPr/>
            </p:nvSpPr>
            <p:spPr bwMode="auto">
              <a:xfrm>
                <a:off x="2372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3" name="Freeform 1145"/>
              <p:cNvSpPr>
                <a:spLocks/>
              </p:cNvSpPr>
              <p:nvPr/>
            </p:nvSpPr>
            <p:spPr bwMode="auto">
              <a:xfrm>
                <a:off x="2510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4" name="Freeform 1146"/>
              <p:cNvSpPr>
                <a:spLocks/>
              </p:cNvSpPr>
              <p:nvPr/>
            </p:nvSpPr>
            <p:spPr bwMode="auto">
              <a:xfrm>
                <a:off x="2646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5" name="Freeform 1147"/>
              <p:cNvSpPr>
                <a:spLocks/>
              </p:cNvSpPr>
              <p:nvPr/>
            </p:nvSpPr>
            <p:spPr bwMode="auto">
              <a:xfrm>
                <a:off x="2784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6" name="Freeform 1148"/>
              <p:cNvSpPr>
                <a:spLocks/>
              </p:cNvSpPr>
              <p:nvPr/>
            </p:nvSpPr>
            <p:spPr bwMode="auto">
              <a:xfrm>
                <a:off x="2920" y="3060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7" name="Freeform 1149"/>
              <p:cNvSpPr>
                <a:spLocks/>
              </p:cNvSpPr>
              <p:nvPr/>
            </p:nvSpPr>
            <p:spPr bwMode="auto">
              <a:xfrm>
                <a:off x="3057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8" name="Freeform 1150"/>
              <p:cNvSpPr>
                <a:spLocks/>
              </p:cNvSpPr>
              <p:nvPr/>
            </p:nvSpPr>
            <p:spPr bwMode="auto">
              <a:xfrm>
                <a:off x="3193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9" name="Freeform 1151"/>
              <p:cNvSpPr>
                <a:spLocks/>
              </p:cNvSpPr>
              <p:nvPr/>
            </p:nvSpPr>
            <p:spPr bwMode="auto">
              <a:xfrm>
                <a:off x="3331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0" name="Freeform 1152"/>
              <p:cNvSpPr>
                <a:spLocks/>
              </p:cNvSpPr>
              <p:nvPr/>
            </p:nvSpPr>
            <p:spPr bwMode="auto">
              <a:xfrm>
                <a:off x="3469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1" name="Freeform 1153"/>
              <p:cNvSpPr>
                <a:spLocks/>
              </p:cNvSpPr>
              <p:nvPr/>
            </p:nvSpPr>
            <p:spPr bwMode="auto">
              <a:xfrm>
                <a:off x="3605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2" name="Freeform 1154"/>
              <p:cNvSpPr>
                <a:spLocks/>
              </p:cNvSpPr>
              <p:nvPr/>
            </p:nvSpPr>
            <p:spPr bwMode="auto">
              <a:xfrm>
                <a:off x="3743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3" name="Freeform 1155"/>
              <p:cNvSpPr>
                <a:spLocks/>
              </p:cNvSpPr>
              <p:nvPr/>
            </p:nvSpPr>
            <p:spPr bwMode="auto">
              <a:xfrm>
                <a:off x="3879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4" name="Freeform 1156"/>
              <p:cNvSpPr>
                <a:spLocks/>
              </p:cNvSpPr>
              <p:nvPr/>
            </p:nvSpPr>
            <p:spPr bwMode="auto">
              <a:xfrm>
                <a:off x="4017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5" name="Freeform 1157"/>
              <p:cNvSpPr>
                <a:spLocks/>
              </p:cNvSpPr>
              <p:nvPr/>
            </p:nvSpPr>
            <p:spPr bwMode="auto">
              <a:xfrm>
                <a:off x="4153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6" name="Freeform 1158"/>
              <p:cNvSpPr>
                <a:spLocks/>
              </p:cNvSpPr>
              <p:nvPr/>
            </p:nvSpPr>
            <p:spPr bwMode="auto">
              <a:xfrm>
                <a:off x="4291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7" name="Freeform 1159"/>
              <p:cNvSpPr>
                <a:spLocks/>
              </p:cNvSpPr>
              <p:nvPr/>
            </p:nvSpPr>
            <p:spPr bwMode="auto">
              <a:xfrm>
                <a:off x="4427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8" name="Freeform 1160"/>
              <p:cNvSpPr>
                <a:spLocks/>
              </p:cNvSpPr>
              <p:nvPr/>
            </p:nvSpPr>
            <p:spPr bwMode="auto">
              <a:xfrm>
                <a:off x="4565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1362"/>
            <p:cNvGrpSpPr>
              <a:grpSpLocks/>
            </p:cNvGrpSpPr>
            <p:nvPr/>
          </p:nvGrpSpPr>
          <p:grpSpPr bwMode="auto">
            <a:xfrm>
              <a:off x="3" y="3060"/>
              <a:ext cx="5735" cy="596"/>
              <a:chOff x="3" y="3060"/>
              <a:chExt cx="5735" cy="596"/>
            </a:xfrm>
            <a:grpFill/>
          </p:grpSpPr>
          <p:sp>
            <p:nvSpPr>
              <p:cNvPr id="739" name="Freeform 1162"/>
              <p:cNvSpPr>
                <a:spLocks/>
              </p:cNvSpPr>
              <p:nvPr/>
            </p:nvSpPr>
            <p:spPr bwMode="auto">
              <a:xfrm>
                <a:off x="4701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" name="Freeform 1163"/>
              <p:cNvSpPr>
                <a:spLocks/>
              </p:cNvSpPr>
              <p:nvPr/>
            </p:nvSpPr>
            <p:spPr bwMode="auto">
              <a:xfrm>
                <a:off x="4839" y="3060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" name="Freeform 1164"/>
              <p:cNvSpPr>
                <a:spLocks/>
              </p:cNvSpPr>
              <p:nvPr/>
            </p:nvSpPr>
            <p:spPr bwMode="auto">
              <a:xfrm>
                <a:off x="4976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" name="Freeform 1165"/>
              <p:cNvSpPr>
                <a:spLocks/>
              </p:cNvSpPr>
              <p:nvPr/>
            </p:nvSpPr>
            <p:spPr bwMode="auto">
              <a:xfrm>
                <a:off x="5112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" name="Freeform 1166"/>
              <p:cNvSpPr>
                <a:spLocks/>
              </p:cNvSpPr>
              <p:nvPr/>
            </p:nvSpPr>
            <p:spPr bwMode="auto">
              <a:xfrm>
                <a:off x="5250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Freeform 1167"/>
              <p:cNvSpPr>
                <a:spLocks/>
              </p:cNvSpPr>
              <p:nvPr/>
            </p:nvSpPr>
            <p:spPr bwMode="auto">
              <a:xfrm>
                <a:off x="5386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Freeform 1168"/>
              <p:cNvSpPr>
                <a:spLocks/>
              </p:cNvSpPr>
              <p:nvPr/>
            </p:nvSpPr>
            <p:spPr bwMode="auto">
              <a:xfrm>
                <a:off x="5524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" name="Freeform 1169"/>
              <p:cNvSpPr>
                <a:spLocks/>
              </p:cNvSpPr>
              <p:nvPr/>
            </p:nvSpPr>
            <p:spPr bwMode="auto">
              <a:xfrm>
                <a:off x="5660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" name="Freeform 1170"/>
              <p:cNvSpPr>
                <a:spLocks/>
              </p:cNvSpPr>
              <p:nvPr/>
            </p:nvSpPr>
            <p:spPr bwMode="auto">
              <a:xfrm>
                <a:off x="3" y="3192"/>
                <a:ext cx="48" cy="64"/>
              </a:xfrm>
              <a:custGeom>
                <a:avLst/>
                <a:gdLst>
                  <a:gd name="T0" fmla="*/ 18 w 24"/>
                  <a:gd name="T1" fmla="*/ 20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20"/>
                    </a:moveTo>
                    <a:cubicBezTo>
                      <a:pt x="24" y="16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6"/>
                      <a:pt x="12" y="24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" name="Freeform 1171"/>
              <p:cNvSpPr>
                <a:spLocks/>
              </p:cNvSpPr>
              <p:nvPr/>
            </p:nvSpPr>
            <p:spPr bwMode="auto">
              <a:xfrm>
                <a:off x="111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" name="Freeform 1172"/>
              <p:cNvSpPr>
                <a:spLocks/>
              </p:cNvSpPr>
              <p:nvPr/>
            </p:nvSpPr>
            <p:spPr bwMode="auto">
              <a:xfrm>
                <a:off x="247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" name="Freeform 1173"/>
              <p:cNvSpPr>
                <a:spLocks/>
              </p:cNvSpPr>
              <p:nvPr/>
            </p:nvSpPr>
            <p:spPr bwMode="auto">
              <a:xfrm>
                <a:off x="385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" name="Freeform 1174"/>
              <p:cNvSpPr>
                <a:spLocks/>
              </p:cNvSpPr>
              <p:nvPr/>
            </p:nvSpPr>
            <p:spPr bwMode="auto">
              <a:xfrm>
                <a:off x="521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" name="Freeform 1175"/>
              <p:cNvSpPr>
                <a:spLocks/>
              </p:cNvSpPr>
              <p:nvPr/>
            </p:nvSpPr>
            <p:spPr bwMode="auto">
              <a:xfrm>
                <a:off x="659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" name="Freeform 1176"/>
              <p:cNvSpPr>
                <a:spLocks/>
              </p:cNvSpPr>
              <p:nvPr/>
            </p:nvSpPr>
            <p:spPr bwMode="auto">
              <a:xfrm>
                <a:off x="797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" name="Freeform 1177"/>
              <p:cNvSpPr>
                <a:spLocks/>
              </p:cNvSpPr>
              <p:nvPr/>
            </p:nvSpPr>
            <p:spPr bwMode="auto">
              <a:xfrm>
                <a:off x="933" y="3192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" name="Freeform 1178"/>
              <p:cNvSpPr>
                <a:spLocks/>
              </p:cNvSpPr>
              <p:nvPr/>
            </p:nvSpPr>
            <p:spPr bwMode="auto">
              <a:xfrm>
                <a:off x="1070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" name="Freeform 1179"/>
              <p:cNvSpPr>
                <a:spLocks/>
              </p:cNvSpPr>
              <p:nvPr/>
            </p:nvSpPr>
            <p:spPr bwMode="auto">
              <a:xfrm>
                <a:off x="1206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" name="Freeform 1180"/>
              <p:cNvSpPr>
                <a:spLocks/>
              </p:cNvSpPr>
              <p:nvPr/>
            </p:nvSpPr>
            <p:spPr bwMode="auto">
              <a:xfrm>
                <a:off x="1344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" name="Freeform 1181"/>
              <p:cNvSpPr>
                <a:spLocks/>
              </p:cNvSpPr>
              <p:nvPr/>
            </p:nvSpPr>
            <p:spPr bwMode="auto">
              <a:xfrm>
                <a:off x="1480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" name="Freeform 1182"/>
              <p:cNvSpPr>
                <a:spLocks/>
              </p:cNvSpPr>
              <p:nvPr/>
            </p:nvSpPr>
            <p:spPr bwMode="auto">
              <a:xfrm>
                <a:off x="1618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" name="Freeform 1183"/>
              <p:cNvSpPr>
                <a:spLocks/>
              </p:cNvSpPr>
              <p:nvPr/>
            </p:nvSpPr>
            <p:spPr bwMode="auto">
              <a:xfrm>
                <a:off x="1754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" name="Freeform 1184"/>
              <p:cNvSpPr>
                <a:spLocks/>
              </p:cNvSpPr>
              <p:nvPr/>
            </p:nvSpPr>
            <p:spPr bwMode="auto">
              <a:xfrm>
                <a:off x="1892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" name="Freeform 1185"/>
              <p:cNvSpPr>
                <a:spLocks/>
              </p:cNvSpPr>
              <p:nvPr/>
            </p:nvSpPr>
            <p:spPr bwMode="auto">
              <a:xfrm>
                <a:off x="2028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" name="Freeform 1186"/>
              <p:cNvSpPr>
                <a:spLocks/>
              </p:cNvSpPr>
              <p:nvPr/>
            </p:nvSpPr>
            <p:spPr bwMode="auto">
              <a:xfrm>
                <a:off x="2166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" name="Freeform 1187"/>
              <p:cNvSpPr>
                <a:spLocks/>
              </p:cNvSpPr>
              <p:nvPr/>
            </p:nvSpPr>
            <p:spPr bwMode="auto">
              <a:xfrm>
                <a:off x="2304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" name="Freeform 1188"/>
              <p:cNvSpPr>
                <a:spLocks/>
              </p:cNvSpPr>
              <p:nvPr/>
            </p:nvSpPr>
            <p:spPr bwMode="auto">
              <a:xfrm>
                <a:off x="2440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" name="Freeform 1189"/>
              <p:cNvSpPr>
                <a:spLocks/>
              </p:cNvSpPr>
              <p:nvPr/>
            </p:nvSpPr>
            <p:spPr bwMode="auto">
              <a:xfrm>
                <a:off x="2578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" name="Freeform 1190"/>
              <p:cNvSpPr>
                <a:spLocks/>
              </p:cNvSpPr>
              <p:nvPr/>
            </p:nvSpPr>
            <p:spPr bwMode="auto">
              <a:xfrm>
                <a:off x="2714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" name="Freeform 1191"/>
              <p:cNvSpPr>
                <a:spLocks/>
              </p:cNvSpPr>
              <p:nvPr/>
            </p:nvSpPr>
            <p:spPr bwMode="auto">
              <a:xfrm>
                <a:off x="2852" y="3192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" name="Freeform 1192"/>
              <p:cNvSpPr>
                <a:spLocks/>
              </p:cNvSpPr>
              <p:nvPr/>
            </p:nvSpPr>
            <p:spPr bwMode="auto">
              <a:xfrm>
                <a:off x="2987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" name="Freeform 1193"/>
              <p:cNvSpPr>
                <a:spLocks/>
              </p:cNvSpPr>
              <p:nvPr/>
            </p:nvSpPr>
            <p:spPr bwMode="auto">
              <a:xfrm>
                <a:off x="3125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" name="Freeform 1194"/>
              <p:cNvSpPr>
                <a:spLocks/>
              </p:cNvSpPr>
              <p:nvPr/>
            </p:nvSpPr>
            <p:spPr bwMode="auto">
              <a:xfrm>
                <a:off x="3261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" name="Freeform 1195"/>
              <p:cNvSpPr>
                <a:spLocks/>
              </p:cNvSpPr>
              <p:nvPr/>
            </p:nvSpPr>
            <p:spPr bwMode="auto">
              <a:xfrm>
                <a:off x="3399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" name="Freeform 1196"/>
              <p:cNvSpPr>
                <a:spLocks/>
              </p:cNvSpPr>
              <p:nvPr/>
            </p:nvSpPr>
            <p:spPr bwMode="auto">
              <a:xfrm>
                <a:off x="3535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" name="Freeform 1197"/>
              <p:cNvSpPr>
                <a:spLocks/>
              </p:cNvSpPr>
              <p:nvPr/>
            </p:nvSpPr>
            <p:spPr bwMode="auto">
              <a:xfrm>
                <a:off x="3673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" name="Freeform 1198"/>
              <p:cNvSpPr>
                <a:spLocks/>
              </p:cNvSpPr>
              <p:nvPr/>
            </p:nvSpPr>
            <p:spPr bwMode="auto">
              <a:xfrm>
                <a:off x="3811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" name="Freeform 1199"/>
              <p:cNvSpPr>
                <a:spLocks/>
              </p:cNvSpPr>
              <p:nvPr/>
            </p:nvSpPr>
            <p:spPr bwMode="auto">
              <a:xfrm>
                <a:off x="3947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" name="Freeform 1200"/>
              <p:cNvSpPr>
                <a:spLocks/>
              </p:cNvSpPr>
              <p:nvPr/>
            </p:nvSpPr>
            <p:spPr bwMode="auto">
              <a:xfrm>
                <a:off x="4085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" name="Freeform 1201"/>
              <p:cNvSpPr>
                <a:spLocks/>
              </p:cNvSpPr>
              <p:nvPr/>
            </p:nvSpPr>
            <p:spPr bwMode="auto">
              <a:xfrm>
                <a:off x="4221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" name="Freeform 1202"/>
              <p:cNvSpPr>
                <a:spLocks/>
              </p:cNvSpPr>
              <p:nvPr/>
            </p:nvSpPr>
            <p:spPr bwMode="auto">
              <a:xfrm>
                <a:off x="4359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" name="Freeform 1203"/>
              <p:cNvSpPr>
                <a:spLocks/>
              </p:cNvSpPr>
              <p:nvPr/>
            </p:nvSpPr>
            <p:spPr bwMode="auto">
              <a:xfrm>
                <a:off x="4495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" name="Freeform 1204"/>
              <p:cNvSpPr>
                <a:spLocks/>
              </p:cNvSpPr>
              <p:nvPr/>
            </p:nvSpPr>
            <p:spPr bwMode="auto">
              <a:xfrm>
                <a:off x="4633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" name="Freeform 1205"/>
              <p:cNvSpPr>
                <a:spLocks/>
              </p:cNvSpPr>
              <p:nvPr/>
            </p:nvSpPr>
            <p:spPr bwMode="auto">
              <a:xfrm>
                <a:off x="4769" y="3192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" name="Freeform 1206"/>
              <p:cNvSpPr>
                <a:spLocks/>
              </p:cNvSpPr>
              <p:nvPr/>
            </p:nvSpPr>
            <p:spPr bwMode="auto">
              <a:xfrm>
                <a:off x="4906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" name="Freeform 1207"/>
              <p:cNvSpPr>
                <a:spLocks/>
              </p:cNvSpPr>
              <p:nvPr/>
            </p:nvSpPr>
            <p:spPr bwMode="auto">
              <a:xfrm>
                <a:off x="5042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" name="Freeform 1208"/>
              <p:cNvSpPr>
                <a:spLocks/>
              </p:cNvSpPr>
              <p:nvPr/>
            </p:nvSpPr>
            <p:spPr bwMode="auto">
              <a:xfrm>
                <a:off x="5180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" name="Freeform 1209"/>
              <p:cNvSpPr>
                <a:spLocks/>
              </p:cNvSpPr>
              <p:nvPr/>
            </p:nvSpPr>
            <p:spPr bwMode="auto">
              <a:xfrm>
                <a:off x="5318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" name="Freeform 1210"/>
              <p:cNvSpPr>
                <a:spLocks/>
              </p:cNvSpPr>
              <p:nvPr/>
            </p:nvSpPr>
            <p:spPr bwMode="auto">
              <a:xfrm>
                <a:off x="5454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" name="Freeform 1211"/>
              <p:cNvSpPr>
                <a:spLocks/>
              </p:cNvSpPr>
              <p:nvPr/>
            </p:nvSpPr>
            <p:spPr bwMode="auto">
              <a:xfrm>
                <a:off x="5592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" name="Freeform 1212"/>
              <p:cNvSpPr>
                <a:spLocks/>
              </p:cNvSpPr>
              <p:nvPr/>
            </p:nvSpPr>
            <p:spPr bwMode="auto">
              <a:xfrm>
                <a:off x="43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" name="Freeform 1213"/>
              <p:cNvSpPr>
                <a:spLocks/>
              </p:cNvSpPr>
              <p:nvPr/>
            </p:nvSpPr>
            <p:spPr bwMode="auto">
              <a:xfrm>
                <a:off x="179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" name="Freeform 1214"/>
              <p:cNvSpPr>
                <a:spLocks/>
              </p:cNvSpPr>
              <p:nvPr/>
            </p:nvSpPr>
            <p:spPr bwMode="auto">
              <a:xfrm>
                <a:off x="317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" name="Freeform 1215"/>
              <p:cNvSpPr>
                <a:spLocks/>
              </p:cNvSpPr>
              <p:nvPr/>
            </p:nvSpPr>
            <p:spPr bwMode="auto">
              <a:xfrm>
                <a:off x="455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" name="Freeform 1216"/>
              <p:cNvSpPr>
                <a:spLocks/>
              </p:cNvSpPr>
              <p:nvPr/>
            </p:nvSpPr>
            <p:spPr bwMode="auto">
              <a:xfrm>
                <a:off x="591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" name="Freeform 1217"/>
              <p:cNvSpPr>
                <a:spLocks/>
              </p:cNvSpPr>
              <p:nvPr/>
            </p:nvSpPr>
            <p:spPr bwMode="auto">
              <a:xfrm>
                <a:off x="729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" name="Freeform 1218"/>
              <p:cNvSpPr>
                <a:spLocks/>
              </p:cNvSpPr>
              <p:nvPr/>
            </p:nvSpPr>
            <p:spPr bwMode="auto">
              <a:xfrm>
                <a:off x="865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" name="Freeform 1219"/>
              <p:cNvSpPr>
                <a:spLocks/>
              </p:cNvSpPr>
              <p:nvPr/>
            </p:nvSpPr>
            <p:spPr bwMode="auto">
              <a:xfrm>
                <a:off x="1003" y="3326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" name="Freeform 1220"/>
              <p:cNvSpPr>
                <a:spLocks/>
              </p:cNvSpPr>
              <p:nvPr/>
            </p:nvSpPr>
            <p:spPr bwMode="auto">
              <a:xfrm>
                <a:off x="1138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" name="Freeform 1221"/>
              <p:cNvSpPr>
                <a:spLocks/>
              </p:cNvSpPr>
              <p:nvPr/>
            </p:nvSpPr>
            <p:spPr bwMode="auto">
              <a:xfrm>
                <a:off x="1276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" name="Freeform 1222"/>
              <p:cNvSpPr>
                <a:spLocks/>
              </p:cNvSpPr>
              <p:nvPr/>
            </p:nvSpPr>
            <p:spPr bwMode="auto">
              <a:xfrm>
                <a:off x="1412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" name="Freeform 1223"/>
              <p:cNvSpPr>
                <a:spLocks/>
              </p:cNvSpPr>
              <p:nvPr/>
            </p:nvSpPr>
            <p:spPr bwMode="auto">
              <a:xfrm>
                <a:off x="1550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" name="Freeform 1224"/>
              <p:cNvSpPr>
                <a:spLocks/>
              </p:cNvSpPr>
              <p:nvPr/>
            </p:nvSpPr>
            <p:spPr bwMode="auto">
              <a:xfrm>
                <a:off x="1686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" name="Freeform 1225"/>
              <p:cNvSpPr>
                <a:spLocks/>
              </p:cNvSpPr>
              <p:nvPr/>
            </p:nvSpPr>
            <p:spPr bwMode="auto">
              <a:xfrm>
                <a:off x="1824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" name="Freeform 1226"/>
              <p:cNvSpPr>
                <a:spLocks/>
              </p:cNvSpPr>
              <p:nvPr/>
            </p:nvSpPr>
            <p:spPr bwMode="auto">
              <a:xfrm>
                <a:off x="1962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" name="Freeform 1227"/>
              <p:cNvSpPr>
                <a:spLocks/>
              </p:cNvSpPr>
              <p:nvPr/>
            </p:nvSpPr>
            <p:spPr bwMode="auto">
              <a:xfrm>
                <a:off x="2098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" name="Freeform 1228"/>
              <p:cNvSpPr>
                <a:spLocks/>
              </p:cNvSpPr>
              <p:nvPr/>
            </p:nvSpPr>
            <p:spPr bwMode="auto">
              <a:xfrm>
                <a:off x="2236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" name="Freeform 1229"/>
              <p:cNvSpPr>
                <a:spLocks/>
              </p:cNvSpPr>
              <p:nvPr/>
            </p:nvSpPr>
            <p:spPr bwMode="auto">
              <a:xfrm>
                <a:off x="2372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" name="Freeform 1230"/>
              <p:cNvSpPr>
                <a:spLocks/>
              </p:cNvSpPr>
              <p:nvPr/>
            </p:nvSpPr>
            <p:spPr bwMode="auto">
              <a:xfrm>
                <a:off x="2510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" name="Freeform 1231"/>
              <p:cNvSpPr>
                <a:spLocks/>
              </p:cNvSpPr>
              <p:nvPr/>
            </p:nvSpPr>
            <p:spPr bwMode="auto">
              <a:xfrm>
                <a:off x="2646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" name="Freeform 1232"/>
              <p:cNvSpPr>
                <a:spLocks/>
              </p:cNvSpPr>
              <p:nvPr/>
            </p:nvSpPr>
            <p:spPr bwMode="auto">
              <a:xfrm>
                <a:off x="2784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" name="Freeform 1233"/>
              <p:cNvSpPr>
                <a:spLocks/>
              </p:cNvSpPr>
              <p:nvPr/>
            </p:nvSpPr>
            <p:spPr bwMode="auto">
              <a:xfrm>
                <a:off x="2920" y="3326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" name="Freeform 1234"/>
              <p:cNvSpPr>
                <a:spLocks/>
              </p:cNvSpPr>
              <p:nvPr/>
            </p:nvSpPr>
            <p:spPr bwMode="auto">
              <a:xfrm>
                <a:off x="3057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" name="Freeform 1235"/>
              <p:cNvSpPr>
                <a:spLocks/>
              </p:cNvSpPr>
              <p:nvPr/>
            </p:nvSpPr>
            <p:spPr bwMode="auto">
              <a:xfrm>
                <a:off x="3193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" name="Freeform 1236"/>
              <p:cNvSpPr>
                <a:spLocks/>
              </p:cNvSpPr>
              <p:nvPr/>
            </p:nvSpPr>
            <p:spPr bwMode="auto">
              <a:xfrm>
                <a:off x="3331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" name="Freeform 1237"/>
              <p:cNvSpPr>
                <a:spLocks/>
              </p:cNvSpPr>
              <p:nvPr/>
            </p:nvSpPr>
            <p:spPr bwMode="auto">
              <a:xfrm>
                <a:off x="3469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" name="Freeform 1238"/>
              <p:cNvSpPr>
                <a:spLocks/>
              </p:cNvSpPr>
              <p:nvPr/>
            </p:nvSpPr>
            <p:spPr bwMode="auto">
              <a:xfrm>
                <a:off x="3605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" name="Freeform 1239"/>
              <p:cNvSpPr>
                <a:spLocks/>
              </p:cNvSpPr>
              <p:nvPr/>
            </p:nvSpPr>
            <p:spPr bwMode="auto">
              <a:xfrm>
                <a:off x="3743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" name="Freeform 1240"/>
              <p:cNvSpPr>
                <a:spLocks/>
              </p:cNvSpPr>
              <p:nvPr/>
            </p:nvSpPr>
            <p:spPr bwMode="auto">
              <a:xfrm>
                <a:off x="3879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" name="Freeform 1241"/>
              <p:cNvSpPr>
                <a:spLocks/>
              </p:cNvSpPr>
              <p:nvPr/>
            </p:nvSpPr>
            <p:spPr bwMode="auto">
              <a:xfrm>
                <a:off x="4017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" name="Freeform 1242"/>
              <p:cNvSpPr>
                <a:spLocks/>
              </p:cNvSpPr>
              <p:nvPr/>
            </p:nvSpPr>
            <p:spPr bwMode="auto">
              <a:xfrm>
                <a:off x="4153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" name="Freeform 1243"/>
              <p:cNvSpPr>
                <a:spLocks/>
              </p:cNvSpPr>
              <p:nvPr/>
            </p:nvSpPr>
            <p:spPr bwMode="auto">
              <a:xfrm>
                <a:off x="4291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" name="Freeform 1244"/>
              <p:cNvSpPr>
                <a:spLocks/>
              </p:cNvSpPr>
              <p:nvPr/>
            </p:nvSpPr>
            <p:spPr bwMode="auto">
              <a:xfrm>
                <a:off x="4427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" name="Freeform 1245"/>
              <p:cNvSpPr>
                <a:spLocks/>
              </p:cNvSpPr>
              <p:nvPr/>
            </p:nvSpPr>
            <p:spPr bwMode="auto">
              <a:xfrm>
                <a:off x="4565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" name="Freeform 1246"/>
              <p:cNvSpPr>
                <a:spLocks/>
              </p:cNvSpPr>
              <p:nvPr/>
            </p:nvSpPr>
            <p:spPr bwMode="auto">
              <a:xfrm>
                <a:off x="4701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" name="Freeform 1247"/>
              <p:cNvSpPr>
                <a:spLocks/>
              </p:cNvSpPr>
              <p:nvPr/>
            </p:nvSpPr>
            <p:spPr bwMode="auto">
              <a:xfrm>
                <a:off x="4839" y="3326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" name="Freeform 1248"/>
              <p:cNvSpPr>
                <a:spLocks/>
              </p:cNvSpPr>
              <p:nvPr/>
            </p:nvSpPr>
            <p:spPr bwMode="auto">
              <a:xfrm>
                <a:off x="4976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" name="Freeform 1249"/>
              <p:cNvSpPr>
                <a:spLocks/>
              </p:cNvSpPr>
              <p:nvPr/>
            </p:nvSpPr>
            <p:spPr bwMode="auto">
              <a:xfrm>
                <a:off x="5112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" name="Freeform 1250"/>
              <p:cNvSpPr>
                <a:spLocks/>
              </p:cNvSpPr>
              <p:nvPr/>
            </p:nvSpPr>
            <p:spPr bwMode="auto">
              <a:xfrm>
                <a:off x="5250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" name="Freeform 1251"/>
              <p:cNvSpPr>
                <a:spLocks/>
              </p:cNvSpPr>
              <p:nvPr/>
            </p:nvSpPr>
            <p:spPr bwMode="auto">
              <a:xfrm>
                <a:off x="5386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" name="Freeform 1252"/>
              <p:cNvSpPr>
                <a:spLocks/>
              </p:cNvSpPr>
              <p:nvPr/>
            </p:nvSpPr>
            <p:spPr bwMode="auto">
              <a:xfrm>
                <a:off x="5524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" name="Freeform 1253"/>
              <p:cNvSpPr>
                <a:spLocks/>
              </p:cNvSpPr>
              <p:nvPr/>
            </p:nvSpPr>
            <p:spPr bwMode="auto">
              <a:xfrm>
                <a:off x="5660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" name="Freeform 1254"/>
              <p:cNvSpPr>
                <a:spLocks/>
              </p:cNvSpPr>
              <p:nvPr/>
            </p:nvSpPr>
            <p:spPr bwMode="auto">
              <a:xfrm>
                <a:off x="3" y="3458"/>
                <a:ext cx="48" cy="64"/>
              </a:xfrm>
              <a:custGeom>
                <a:avLst/>
                <a:gdLst>
                  <a:gd name="T0" fmla="*/ 18 w 24"/>
                  <a:gd name="T1" fmla="*/ 20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20"/>
                    </a:moveTo>
                    <a:cubicBezTo>
                      <a:pt x="24" y="16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6"/>
                      <a:pt x="12" y="24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" name="Freeform 1255"/>
              <p:cNvSpPr>
                <a:spLocks/>
              </p:cNvSpPr>
              <p:nvPr/>
            </p:nvSpPr>
            <p:spPr bwMode="auto">
              <a:xfrm>
                <a:off x="111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" name="Freeform 1256"/>
              <p:cNvSpPr>
                <a:spLocks/>
              </p:cNvSpPr>
              <p:nvPr/>
            </p:nvSpPr>
            <p:spPr bwMode="auto">
              <a:xfrm>
                <a:off x="247" y="34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" name="Freeform 1257"/>
              <p:cNvSpPr>
                <a:spLocks/>
              </p:cNvSpPr>
              <p:nvPr/>
            </p:nvSpPr>
            <p:spPr bwMode="auto">
              <a:xfrm>
                <a:off x="385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" name="Freeform 1258"/>
              <p:cNvSpPr>
                <a:spLocks/>
              </p:cNvSpPr>
              <p:nvPr/>
            </p:nvSpPr>
            <p:spPr bwMode="auto">
              <a:xfrm>
                <a:off x="521" y="34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" name="Freeform 1259"/>
              <p:cNvSpPr>
                <a:spLocks/>
              </p:cNvSpPr>
              <p:nvPr/>
            </p:nvSpPr>
            <p:spPr bwMode="auto">
              <a:xfrm>
                <a:off x="659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" name="Freeform 1260"/>
              <p:cNvSpPr>
                <a:spLocks/>
              </p:cNvSpPr>
              <p:nvPr/>
            </p:nvSpPr>
            <p:spPr bwMode="auto">
              <a:xfrm>
                <a:off x="797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" name="Freeform 1261"/>
              <p:cNvSpPr>
                <a:spLocks/>
              </p:cNvSpPr>
              <p:nvPr/>
            </p:nvSpPr>
            <p:spPr bwMode="auto">
              <a:xfrm>
                <a:off x="933" y="3458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" name="Freeform 1262"/>
              <p:cNvSpPr>
                <a:spLocks/>
              </p:cNvSpPr>
              <p:nvPr/>
            </p:nvSpPr>
            <p:spPr bwMode="auto">
              <a:xfrm>
                <a:off x="1070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" name="Freeform 1263"/>
              <p:cNvSpPr>
                <a:spLocks/>
              </p:cNvSpPr>
              <p:nvPr/>
            </p:nvSpPr>
            <p:spPr bwMode="auto">
              <a:xfrm>
                <a:off x="1206" y="34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" name="Freeform 1264"/>
              <p:cNvSpPr>
                <a:spLocks/>
              </p:cNvSpPr>
              <p:nvPr/>
            </p:nvSpPr>
            <p:spPr bwMode="auto">
              <a:xfrm>
                <a:off x="1344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" name="Freeform 1265"/>
              <p:cNvSpPr>
                <a:spLocks/>
              </p:cNvSpPr>
              <p:nvPr/>
            </p:nvSpPr>
            <p:spPr bwMode="auto">
              <a:xfrm>
                <a:off x="1480" y="34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" name="Freeform 1266"/>
              <p:cNvSpPr>
                <a:spLocks/>
              </p:cNvSpPr>
              <p:nvPr/>
            </p:nvSpPr>
            <p:spPr bwMode="auto">
              <a:xfrm>
                <a:off x="1618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" name="Freeform 1267"/>
              <p:cNvSpPr>
                <a:spLocks/>
              </p:cNvSpPr>
              <p:nvPr/>
            </p:nvSpPr>
            <p:spPr bwMode="auto">
              <a:xfrm>
                <a:off x="1754" y="34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" name="Freeform 1268"/>
              <p:cNvSpPr>
                <a:spLocks/>
              </p:cNvSpPr>
              <p:nvPr/>
            </p:nvSpPr>
            <p:spPr bwMode="auto">
              <a:xfrm>
                <a:off x="1892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" name="Freeform 1269"/>
              <p:cNvSpPr>
                <a:spLocks/>
              </p:cNvSpPr>
              <p:nvPr/>
            </p:nvSpPr>
            <p:spPr bwMode="auto">
              <a:xfrm>
                <a:off x="2028" y="34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" name="Freeform 1270"/>
              <p:cNvSpPr>
                <a:spLocks/>
              </p:cNvSpPr>
              <p:nvPr/>
            </p:nvSpPr>
            <p:spPr bwMode="auto">
              <a:xfrm>
                <a:off x="2166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" name="Freeform 1271"/>
              <p:cNvSpPr>
                <a:spLocks/>
              </p:cNvSpPr>
              <p:nvPr/>
            </p:nvSpPr>
            <p:spPr bwMode="auto">
              <a:xfrm>
                <a:off x="2304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" name="Freeform 1272"/>
              <p:cNvSpPr>
                <a:spLocks/>
              </p:cNvSpPr>
              <p:nvPr/>
            </p:nvSpPr>
            <p:spPr bwMode="auto">
              <a:xfrm>
                <a:off x="2440" y="34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" name="Freeform 1273"/>
              <p:cNvSpPr>
                <a:spLocks/>
              </p:cNvSpPr>
              <p:nvPr/>
            </p:nvSpPr>
            <p:spPr bwMode="auto">
              <a:xfrm>
                <a:off x="2578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" name="Freeform 1274"/>
              <p:cNvSpPr>
                <a:spLocks/>
              </p:cNvSpPr>
              <p:nvPr/>
            </p:nvSpPr>
            <p:spPr bwMode="auto">
              <a:xfrm>
                <a:off x="2714" y="34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" name="Freeform 1275"/>
              <p:cNvSpPr>
                <a:spLocks/>
              </p:cNvSpPr>
              <p:nvPr/>
            </p:nvSpPr>
            <p:spPr bwMode="auto">
              <a:xfrm>
                <a:off x="2852" y="3458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" name="Freeform 1276"/>
              <p:cNvSpPr>
                <a:spLocks/>
              </p:cNvSpPr>
              <p:nvPr/>
            </p:nvSpPr>
            <p:spPr bwMode="auto">
              <a:xfrm>
                <a:off x="2987" y="34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" name="Freeform 1277"/>
              <p:cNvSpPr>
                <a:spLocks/>
              </p:cNvSpPr>
              <p:nvPr/>
            </p:nvSpPr>
            <p:spPr bwMode="auto">
              <a:xfrm>
                <a:off x="3125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" name="Freeform 1278"/>
              <p:cNvSpPr>
                <a:spLocks/>
              </p:cNvSpPr>
              <p:nvPr/>
            </p:nvSpPr>
            <p:spPr bwMode="auto">
              <a:xfrm>
                <a:off x="3261" y="34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" name="Freeform 1279"/>
              <p:cNvSpPr>
                <a:spLocks/>
              </p:cNvSpPr>
              <p:nvPr/>
            </p:nvSpPr>
            <p:spPr bwMode="auto">
              <a:xfrm>
                <a:off x="3399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" name="Freeform 1280"/>
              <p:cNvSpPr>
                <a:spLocks/>
              </p:cNvSpPr>
              <p:nvPr/>
            </p:nvSpPr>
            <p:spPr bwMode="auto">
              <a:xfrm>
                <a:off x="3535" y="34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" name="Freeform 1281"/>
              <p:cNvSpPr>
                <a:spLocks/>
              </p:cNvSpPr>
              <p:nvPr/>
            </p:nvSpPr>
            <p:spPr bwMode="auto">
              <a:xfrm>
                <a:off x="3673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" name="Freeform 1282"/>
              <p:cNvSpPr>
                <a:spLocks/>
              </p:cNvSpPr>
              <p:nvPr/>
            </p:nvSpPr>
            <p:spPr bwMode="auto">
              <a:xfrm>
                <a:off x="3811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" name="Freeform 1283"/>
              <p:cNvSpPr>
                <a:spLocks/>
              </p:cNvSpPr>
              <p:nvPr/>
            </p:nvSpPr>
            <p:spPr bwMode="auto">
              <a:xfrm>
                <a:off x="3947" y="3460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" name="Freeform 1284"/>
              <p:cNvSpPr>
                <a:spLocks/>
              </p:cNvSpPr>
              <p:nvPr/>
            </p:nvSpPr>
            <p:spPr bwMode="auto">
              <a:xfrm>
                <a:off x="4085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" name="Freeform 1285"/>
              <p:cNvSpPr>
                <a:spLocks/>
              </p:cNvSpPr>
              <p:nvPr/>
            </p:nvSpPr>
            <p:spPr bwMode="auto">
              <a:xfrm>
                <a:off x="4221" y="3460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" name="Freeform 1286"/>
              <p:cNvSpPr>
                <a:spLocks/>
              </p:cNvSpPr>
              <p:nvPr/>
            </p:nvSpPr>
            <p:spPr bwMode="auto">
              <a:xfrm>
                <a:off x="4359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" name="Freeform 1287"/>
              <p:cNvSpPr>
                <a:spLocks/>
              </p:cNvSpPr>
              <p:nvPr/>
            </p:nvSpPr>
            <p:spPr bwMode="auto">
              <a:xfrm>
                <a:off x="4495" y="3460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" name="Freeform 1288"/>
              <p:cNvSpPr>
                <a:spLocks/>
              </p:cNvSpPr>
              <p:nvPr/>
            </p:nvSpPr>
            <p:spPr bwMode="auto">
              <a:xfrm>
                <a:off x="4633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" name="Freeform 1289"/>
              <p:cNvSpPr>
                <a:spLocks/>
              </p:cNvSpPr>
              <p:nvPr/>
            </p:nvSpPr>
            <p:spPr bwMode="auto">
              <a:xfrm>
                <a:off x="4769" y="3460"/>
                <a:ext cx="77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" name="Freeform 1290"/>
              <p:cNvSpPr>
                <a:spLocks/>
              </p:cNvSpPr>
              <p:nvPr/>
            </p:nvSpPr>
            <p:spPr bwMode="auto">
              <a:xfrm>
                <a:off x="4906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" name="Freeform 1291"/>
              <p:cNvSpPr>
                <a:spLocks/>
              </p:cNvSpPr>
              <p:nvPr/>
            </p:nvSpPr>
            <p:spPr bwMode="auto">
              <a:xfrm>
                <a:off x="5042" y="3460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" name="Freeform 1292"/>
              <p:cNvSpPr>
                <a:spLocks/>
              </p:cNvSpPr>
              <p:nvPr/>
            </p:nvSpPr>
            <p:spPr bwMode="auto">
              <a:xfrm>
                <a:off x="5180" y="3460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" name="Freeform 1293"/>
              <p:cNvSpPr>
                <a:spLocks/>
              </p:cNvSpPr>
              <p:nvPr/>
            </p:nvSpPr>
            <p:spPr bwMode="auto">
              <a:xfrm>
                <a:off x="5318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" name="Freeform 1294"/>
              <p:cNvSpPr>
                <a:spLocks/>
              </p:cNvSpPr>
              <p:nvPr/>
            </p:nvSpPr>
            <p:spPr bwMode="auto">
              <a:xfrm>
                <a:off x="5454" y="3460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" name="Freeform 1295"/>
              <p:cNvSpPr>
                <a:spLocks/>
              </p:cNvSpPr>
              <p:nvPr/>
            </p:nvSpPr>
            <p:spPr bwMode="auto">
              <a:xfrm>
                <a:off x="5592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" name="Freeform 1296"/>
              <p:cNvSpPr>
                <a:spLocks/>
              </p:cNvSpPr>
              <p:nvPr/>
            </p:nvSpPr>
            <p:spPr bwMode="auto">
              <a:xfrm>
                <a:off x="43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" name="Freeform 1297"/>
              <p:cNvSpPr>
                <a:spLocks/>
              </p:cNvSpPr>
              <p:nvPr/>
            </p:nvSpPr>
            <p:spPr bwMode="auto">
              <a:xfrm>
                <a:off x="179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" name="Freeform 1298"/>
              <p:cNvSpPr>
                <a:spLocks/>
              </p:cNvSpPr>
              <p:nvPr/>
            </p:nvSpPr>
            <p:spPr bwMode="auto">
              <a:xfrm>
                <a:off x="317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" name="Freeform 1299"/>
              <p:cNvSpPr>
                <a:spLocks/>
              </p:cNvSpPr>
              <p:nvPr/>
            </p:nvSpPr>
            <p:spPr bwMode="auto">
              <a:xfrm>
                <a:off x="455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" name="Freeform 1300"/>
              <p:cNvSpPr>
                <a:spLocks/>
              </p:cNvSpPr>
              <p:nvPr/>
            </p:nvSpPr>
            <p:spPr bwMode="auto">
              <a:xfrm>
                <a:off x="591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" name="Freeform 1301"/>
              <p:cNvSpPr>
                <a:spLocks/>
              </p:cNvSpPr>
              <p:nvPr/>
            </p:nvSpPr>
            <p:spPr bwMode="auto">
              <a:xfrm>
                <a:off x="729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" name="Freeform 1302"/>
              <p:cNvSpPr>
                <a:spLocks/>
              </p:cNvSpPr>
              <p:nvPr/>
            </p:nvSpPr>
            <p:spPr bwMode="auto">
              <a:xfrm>
                <a:off x="865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" name="Freeform 1303"/>
              <p:cNvSpPr>
                <a:spLocks/>
              </p:cNvSpPr>
              <p:nvPr/>
            </p:nvSpPr>
            <p:spPr bwMode="auto">
              <a:xfrm>
                <a:off x="1003" y="3592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" name="Freeform 1304"/>
              <p:cNvSpPr>
                <a:spLocks/>
              </p:cNvSpPr>
              <p:nvPr/>
            </p:nvSpPr>
            <p:spPr bwMode="auto">
              <a:xfrm>
                <a:off x="1138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" name="Freeform 1305"/>
              <p:cNvSpPr>
                <a:spLocks/>
              </p:cNvSpPr>
              <p:nvPr/>
            </p:nvSpPr>
            <p:spPr bwMode="auto">
              <a:xfrm>
                <a:off x="1276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" name="Freeform 1306"/>
              <p:cNvSpPr>
                <a:spLocks/>
              </p:cNvSpPr>
              <p:nvPr/>
            </p:nvSpPr>
            <p:spPr bwMode="auto">
              <a:xfrm>
                <a:off x="1412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" name="Freeform 1307"/>
              <p:cNvSpPr>
                <a:spLocks/>
              </p:cNvSpPr>
              <p:nvPr/>
            </p:nvSpPr>
            <p:spPr bwMode="auto">
              <a:xfrm>
                <a:off x="1550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" name="Freeform 1308"/>
              <p:cNvSpPr>
                <a:spLocks/>
              </p:cNvSpPr>
              <p:nvPr/>
            </p:nvSpPr>
            <p:spPr bwMode="auto">
              <a:xfrm>
                <a:off x="1686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" name="Freeform 1309"/>
              <p:cNvSpPr>
                <a:spLocks/>
              </p:cNvSpPr>
              <p:nvPr/>
            </p:nvSpPr>
            <p:spPr bwMode="auto">
              <a:xfrm>
                <a:off x="1824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" name="Freeform 1310"/>
              <p:cNvSpPr>
                <a:spLocks/>
              </p:cNvSpPr>
              <p:nvPr/>
            </p:nvSpPr>
            <p:spPr bwMode="auto">
              <a:xfrm>
                <a:off x="1962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" name="Freeform 1311"/>
              <p:cNvSpPr>
                <a:spLocks/>
              </p:cNvSpPr>
              <p:nvPr/>
            </p:nvSpPr>
            <p:spPr bwMode="auto">
              <a:xfrm>
                <a:off x="2098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" name="Freeform 1312"/>
              <p:cNvSpPr>
                <a:spLocks/>
              </p:cNvSpPr>
              <p:nvPr/>
            </p:nvSpPr>
            <p:spPr bwMode="auto">
              <a:xfrm>
                <a:off x="2236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" name="Freeform 1313"/>
              <p:cNvSpPr>
                <a:spLocks/>
              </p:cNvSpPr>
              <p:nvPr/>
            </p:nvSpPr>
            <p:spPr bwMode="auto">
              <a:xfrm>
                <a:off x="2372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" name="Freeform 1314"/>
              <p:cNvSpPr>
                <a:spLocks/>
              </p:cNvSpPr>
              <p:nvPr/>
            </p:nvSpPr>
            <p:spPr bwMode="auto">
              <a:xfrm>
                <a:off x="2510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" name="Freeform 1315"/>
              <p:cNvSpPr>
                <a:spLocks/>
              </p:cNvSpPr>
              <p:nvPr/>
            </p:nvSpPr>
            <p:spPr bwMode="auto">
              <a:xfrm>
                <a:off x="2646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" name="Freeform 1316"/>
              <p:cNvSpPr>
                <a:spLocks/>
              </p:cNvSpPr>
              <p:nvPr/>
            </p:nvSpPr>
            <p:spPr bwMode="auto">
              <a:xfrm>
                <a:off x="2784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" name="Freeform 1317"/>
              <p:cNvSpPr>
                <a:spLocks/>
              </p:cNvSpPr>
              <p:nvPr/>
            </p:nvSpPr>
            <p:spPr bwMode="auto">
              <a:xfrm>
                <a:off x="2920" y="3592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" name="Freeform 1318"/>
              <p:cNvSpPr>
                <a:spLocks/>
              </p:cNvSpPr>
              <p:nvPr/>
            </p:nvSpPr>
            <p:spPr bwMode="auto">
              <a:xfrm>
                <a:off x="3057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" name="Freeform 1319"/>
              <p:cNvSpPr>
                <a:spLocks/>
              </p:cNvSpPr>
              <p:nvPr/>
            </p:nvSpPr>
            <p:spPr bwMode="auto">
              <a:xfrm>
                <a:off x="3193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" name="Freeform 1320"/>
              <p:cNvSpPr>
                <a:spLocks/>
              </p:cNvSpPr>
              <p:nvPr/>
            </p:nvSpPr>
            <p:spPr bwMode="auto">
              <a:xfrm>
                <a:off x="3331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" name="Freeform 1321"/>
              <p:cNvSpPr>
                <a:spLocks/>
              </p:cNvSpPr>
              <p:nvPr/>
            </p:nvSpPr>
            <p:spPr bwMode="auto">
              <a:xfrm>
                <a:off x="3469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" name="Freeform 1322"/>
              <p:cNvSpPr>
                <a:spLocks/>
              </p:cNvSpPr>
              <p:nvPr/>
            </p:nvSpPr>
            <p:spPr bwMode="auto">
              <a:xfrm>
                <a:off x="3605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" name="Freeform 1323"/>
              <p:cNvSpPr>
                <a:spLocks/>
              </p:cNvSpPr>
              <p:nvPr/>
            </p:nvSpPr>
            <p:spPr bwMode="auto">
              <a:xfrm>
                <a:off x="3743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" name="Freeform 1324"/>
              <p:cNvSpPr>
                <a:spLocks/>
              </p:cNvSpPr>
              <p:nvPr/>
            </p:nvSpPr>
            <p:spPr bwMode="auto">
              <a:xfrm>
                <a:off x="3879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" name="Freeform 1325"/>
              <p:cNvSpPr>
                <a:spLocks/>
              </p:cNvSpPr>
              <p:nvPr/>
            </p:nvSpPr>
            <p:spPr bwMode="auto">
              <a:xfrm>
                <a:off x="4017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" name="Freeform 1326"/>
              <p:cNvSpPr>
                <a:spLocks/>
              </p:cNvSpPr>
              <p:nvPr/>
            </p:nvSpPr>
            <p:spPr bwMode="auto">
              <a:xfrm>
                <a:off x="4153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" name="Freeform 1327"/>
              <p:cNvSpPr>
                <a:spLocks/>
              </p:cNvSpPr>
              <p:nvPr/>
            </p:nvSpPr>
            <p:spPr bwMode="auto">
              <a:xfrm>
                <a:off x="4291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" name="Freeform 1328"/>
              <p:cNvSpPr>
                <a:spLocks/>
              </p:cNvSpPr>
              <p:nvPr/>
            </p:nvSpPr>
            <p:spPr bwMode="auto">
              <a:xfrm>
                <a:off x="4427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" name="Freeform 1329"/>
              <p:cNvSpPr>
                <a:spLocks/>
              </p:cNvSpPr>
              <p:nvPr/>
            </p:nvSpPr>
            <p:spPr bwMode="auto">
              <a:xfrm>
                <a:off x="4565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" name="Freeform 1330"/>
              <p:cNvSpPr>
                <a:spLocks/>
              </p:cNvSpPr>
              <p:nvPr/>
            </p:nvSpPr>
            <p:spPr bwMode="auto">
              <a:xfrm>
                <a:off x="4701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" name="Freeform 1331"/>
              <p:cNvSpPr>
                <a:spLocks/>
              </p:cNvSpPr>
              <p:nvPr/>
            </p:nvSpPr>
            <p:spPr bwMode="auto">
              <a:xfrm>
                <a:off x="4839" y="3592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" name="Freeform 1332"/>
              <p:cNvSpPr>
                <a:spLocks/>
              </p:cNvSpPr>
              <p:nvPr/>
            </p:nvSpPr>
            <p:spPr bwMode="auto">
              <a:xfrm>
                <a:off x="4976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" name="Freeform 1333"/>
              <p:cNvSpPr>
                <a:spLocks/>
              </p:cNvSpPr>
              <p:nvPr/>
            </p:nvSpPr>
            <p:spPr bwMode="auto">
              <a:xfrm>
                <a:off x="5112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" name="Freeform 1334"/>
              <p:cNvSpPr>
                <a:spLocks/>
              </p:cNvSpPr>
              <p:nvPr/>
            </p:nvSpPr>
            <p:spPr bwMode="auto">
              <a:xfrm>
                <a:off x="5250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" name="Freeform 1335"/>
              <p:cNvSpPr>
                <a:spLocks/>
              </p:cNvSpPr>
              <p:nvPr/>
            </p:nvSpPr>
            <p:spPr bwMode="auto">
              <a:xfrm>
                <a:off x="5386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" name="Freeform 1336"/>
              <p:cNvSpPr>
                <a:spLocks/>
              </p:cNvSpPr>
              <p:nvPr/>
            </p:nvSpPr>
            <p:spPr bwMode="auto">
              <a:xfrm>
                <a:off x="5524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" name="Freeform 1337"/>
              <p:cNvSpPr>
                <a:spLocks/>
              </p:cNvSpPr>
              <p:nvPr/>
            </p:nvSpPr>
            <p:spPr bwMode="auto">
              <a:xfrm>
                <a:off x="5660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" name="Freeform 1338"/>
              <p:cNvSpPr>
                <a:spLocks/>
              </p:cNvSpPr>
              <p:nvPr/>
            </p:nvSpPr>
            <p:spPr bwMode="auto">
              <a:xfrm>
                <a:off x="43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" name="Freeform 1339"/>
              <p:cNvSpPr>
                <a:spLocks/>
              </p:cNvSpPr>
              <p:nvPr/>
            </p:nvSpPr>
            <p:spPr bwMode="auto">
              <a:xfrm>
                <a:off x="179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" name="Freeform 1340"/>
              <p:cNvSpPr>
                <a:spLocks/>
              </p:cNvSpPr>
              <p:nvPr/>
            </p:nvSpPr>
            <p:spPr bwMode="auto">
              <a:xfrm>
                <a:off x="317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" name="Freeform 1341"/>
              <p:cNvSpPr>
                <a:spLocks/>
              </p:cNvSpPr>
              <p:nvPr/>
            </p:nvSpPr>
            <p:spPr bwMode="auto">
              <a:xfrm>
                <a:off x="455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" name="Freeform 1342"/>
              <p:cNvSpPr>
                <a:spLocks/>
              </p:cNvSpPr>
              <p:nvPr/>
            </p:nvSpPr>
            <p:spPr bwMode="auto">
              <a:xfrm>
                <a:off x="591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" name="Freeform 1343"/>
              <p:cNvSpPr>
                <a:spLocks/>
              </p:cNvSpPr>
              <p:nvPr/>
            </p:nvSpPr>
            <p:spPr bwMode="auto">
              <a:xfrm>
                <a:off x="729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" name="Freeform 1344"/>
              <p:cNvSpPr>
                <a:spLocks/>
              </p:cNvSpPr>
              <p:nvPr/>
            </p:nvSpPr>
            <p:spPr bwMode="auto">
              <a:xfrm>
                <a:off x="865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" name="Freeform 1345"/>
              <p:cNvSpPr>
                <a:spLocks/>
              </p:cNvSpPr>
              <p:nvPr/>
            </p:nvSpPr>
            <p:spPr bwMode="auto">
              <a:xfrm>
                <a:off x="1003" y="3592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" name="Freeform 1346"/>
              <p:cNvSpPr>
                <a:spLocks/>
              </p:cNvSpPr>
              <p:nvPr/>
            </p:nvSpPr>
            <p:spPr bwMode="auto">
              <a:xfrm>
                <a:off x="1138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" name="Freeform 1347"/>
              <p:cNvSpPr>
                <a:spLocks/>
              </p:cNvSpPr>
              <p:nvPr/>
            </p:nvSpPr>
            <p:spPr bwMode="auto">
              <a:xfrm>
                <a:off x="1276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" name="Freeform 1348"/>
              <p:cNvSpPr>
                <a:spLocks/>
              </p:cNvSpPr>
              <p:nvPr/>
            </p:nvSpPr>
            <p:spPr bwMode="auto">
              <a:xfrm>
                <a:off x="1412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" name="Freeform 1349"/>
              <p:cNvSpPr>
                <a:spLocks/>
              </p:cNvSpPr>
              <p:nvPr/>
            </p:nvSpPr>
            <p:spPr bwMode="auto">
              <a:xfrm>
                <a:off x="1550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" name="Freeform 1350"/>
              <p:cNvSpPr>
                <a:spLocks/>
              </p:cNvSpPr>
              <p:nvPr/>
            </p:nvSpPr>
            <p:spPr bwMode="auto">
              <a:xfrm>
                <a:off x="1686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" name="Freeform 1351"/>
              <p:cNvSpPr>
                <a:spLocks/>
              </p:cNvSpPr>
              <p:nvPr/>
            </p:nvSpPr>
            <p:spPr bwMode="auto">
              <a:xfrm>
                <a:off x="1824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" name="Freeform 1352"/>
              <p:cNvSpPr>
                <a:spLocks/>
              </p:cNvSpPr>
              <p:nvPr/>
            </p:nvSpPr>
            <p:spPr bwMode="auto">
              <a:xfrm>
                <a:off x="1962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" name="Freeform 1353"/>
              <p:cNvSpPr>
                <a:spLocks/>
              </p:cNvSpPr>
              <p:nvPr/>
            </p:nvSpPr>
            <p:spPr bwMode="auto">
              <a:xfrm>
                <a:off x="2098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" name="Freeform 1354"/>
              <p:cNvSpPr>
                <a:spLocks/>
              </p:cNvSpPr>
              <p:nvPr/>
            </p:nvSpPr>
            <p:spPr bwMode="auto">
              <a:xfrm>
                <a:off x="2236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" name="Freeform 1355"/>
              <p:cNvSpPr>
                <a:spLocks/>
              </p:cNvSpPr>
              <p:nvPr/>
            </p:nvSpPr>
            <p:spPr bwMode="auto">
              <a:xfrm>
                <a:off x="2372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" name="Freeform 1356"/>
              <p:cNvSpPr>
                <a:spLocks/>
              </p:cNvSpPr>
              <p:nvPr/>
            </p:nvSpPr>
            <p:spPr bwMode="auto">
              <a:xfrm>
                <a:off x="2510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" name="Freeform 1357"/>
              <p:cNvSpPr>
                <a:spLocks/>
              </p:cNvSpPr>
              <p:nvPr/>
            </p:nvSpPr>
            <p:spPr bwMode="auto">
              <a:xfrm>
                <a:off x="2646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" name="Freeform 1358"/>
              <p:cNvSpPr>
                <a:spLocks/>
              </p:cNvSpPr>
              <p:nvPr/>
            </p:nvSpPr>
            <p:spPr bwMode="auto">
              <a:xfrm>
                <a:off x="2784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" name="Freeform 1359"/>
              <p:cNvSpPr>
                <a:spLocks/>
              </p:cNvSpPr>
              <p:nvPr/>
            </p:nvSpPr>
            <p:spPr bwMode="auto">
              <a:xfrm>
                <a:off x="2920" y="3592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" name="Freeform 1360"/>
              <p:cNvSpPr>
                <a:spLocks/>
              </p:cNvSpPr>
              <p:nvPr/>
            </p:nvSpPr>
            <p:spPr bwMode="auto">
              <a:xfrm>
                <a:off x="3057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" name="Freeform 1361"/>
              <p:cNvSpPr>
                <a:spLocks/>
              </p:cNvSpPr>
              <p:nvPr/>
            </p:nvSpPr>
            <p:spPr bwMode="auto">
              <a:xfrm>
                <a:off x="3193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" name="Group 1563"/>
            <p:cNvGrpSpPr>
              <a:grpSpLocks/>
            </p:cNvGrpSpPr>
            <p:nvPr/>
          </p:nvGrpSpPr>
          <p:grpSpPr bwMode="auto">
            <a:xfrm>
              <a:off x="3" y="3592"/>
              <a:ext cx="5735" cy="730"/>
              <a:chOff x="3" y="3592"/>
              <a:chExt cx="5735" cy="730"/>
            </a:xfrm>
            <a:grpFill/>
          </p:grpSpPr>
          <p:sp>
            <p:nvSpPr>
              <p:cNvPr id="539" name="Freeform 1363"/>
              <p:cNvSpPr>
                <a:spLocks/>
              </p:cNvSpPr>
              <p:nvPr/>
            </p:nvSpPr>
            <p:spPr bwMode="auto">
              <a:xfrm>
                <a:off x="3331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Freeform 1364"/>
              <p:cNvSpPr>
                <a:spLocks/>
              </p:cNvSpPr>
              <p:nvPr/>
            </p:nvSpPr>
            <p:spPr bwMode="auto">
              <a:xfrm>
                <a:off x="3469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Freeform 1365"/>
              <p:cNvSpPr>
                <a:spLocks/>
              </p:cNvSpPr>
              <p:nvPr/>
            </p:nvSpPr>
            <p:spPr bwMode="auto">
              <a:xfrm>
                <a:off x="3605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Freeform 1366"/>
              <p:cNvSpPr>
                <a:spLocks/>
              </p:cNvSpPr>
              <p:nvPr/>
            </p:nvSpPr>
            <p:spPr bwMode="auto">
              <a:xfrm>
                <a:off x="3743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Freeform 1367"/>
              <p:cNvSpPr>
                <a:spLocks/>
              </p:cNvSpPr>
              <p:nvPr/>
            </p:nvSpPr>
            <p:spPr bwMode="auto">
              <a:xfrm>
                <a:off x="3879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Freeform 1368"/>
              <p:cNvSpPr>
                <a:spLocks/>
              </p:cNvSpPr>
              <p:nvPr/>
            </p:nvSpPr>
            <p:spPr bwMode="auto">
              <a:xfrm>
                <a:off x="4017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reeform 1369"/>
              <p:cNvSpPr>
                <a:spLocks/>
              </p:cNvSpPr>
              <p:nvPr/>
            </p:nvSpPr>
            <p:spPr bwMode="auto">
              <a:xfrm>
                <a:off x="4153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reeform 1370"/>
              <p:cNvSpPr>
                <a:spLocks/>
              </p:cNvSpPr>
              <p:nvPr/>
            </p:nvSpPr>
            <p:spPr bwMode="auto">
              <a:xfrm>
                <a:off x="4291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reeform 1371"/>
              <p:cNvSpPr>
                <a:spLocks/>
              </p:cNvSpPr>
              <p:nvPr/>
            </p:nvSpPr>
            <p:spPr bwMode="auto">
              <a:xfrm>
                <a:off x="4427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reeform 1372"/>
              <p:cNvSpPr>
                <a:spLocks/>
              </p:cNvSpPr>
              <p:nvPr/>
            </p:nvSpPr>
            <p:spPr bwMode="auto">
              <a:xfrm>
                <a:off x="4565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reeform 1373"/>
              <p:cNvSpPr>
                <a:spLocks/>
              </p:cNvSpPr>
              <p:nvPr/>
            </p:nvSpPr>
            <p:spPr bwMode="auto">
              <a:xfrm>
                <a:off x="4701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Freeform 1374"/>
              <p:cNvSpPr>
                <a:spLocks/>
              </p:cNvSpPr>
              <p:nvPr/>
            </p:nvSpPr>
            <p:spPr bwMode="auto">
              <a:xfrm>
                <a:off x="4839" y="3592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Freeform 1375"/>
              <p:cNvSpPr>
                <a:spLocks/>
              </p:cNvSpPr>
              <p:nvPr/>
            </p:nvSpPr>
            <p:spPr bwMode="auto">
              <a:xfrm>
                <a:off x="4976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Freeform 1376"/>
              <p:cNvSpPr>
                <a:spLocks/>
              </p:cNvSpPr>
              <p:nvPr/>
            </p:nvSpPr>
            <p:spPr bwMode="auto">
              <a:xfrm>
                <a:off x="5112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Freeform 1377"/>
              <p:cNvSpPr>
                <a:spLocks/>
              </p:cNvSpPr>
              <p:nvPr/>
            </p:nvSpPr>
            <p:spPr bwMode="auto">
              <a:xfrm>
                <a:off x="5250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Freeform 1378"/>
              <p:cNvSpPr>
                <a:spLocks/>
              </p:cNvSpPr>
              <p:nvPr/>
            </p:nvSpPr>
            <p:spPr bwMode="auto">
              <a:xfrm>
                <a:off x="5386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Freeform 1379"/>
              <p:cNvSpPr>
                <a:spLocks/>
              </p:cNvSpPr>
              <p:nvPr/>
            </p:nvSpPr>
            <p:spPr bwMode="auto">
              <a:xfrm>
                <a:off x="5524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Freeform 1380"/>
              <p:cNvSpPr>
                <a:spLocks/>
              </p:cNvSpPr>
              <p:nvPr/>
            </p:nvSpPr>
            <p:spPr bwMode="auto">
              <a:xfrm>
                <a:off x="5660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Freeform 1381"/>
              <p:cNvSpPr>
                <a:spLocks/>
              </p:cNvSpPr>
              <p:nvPr/>
            </p:nvSpPr>
            <p:spPr bwMode="auto">
              <a:xfrm>
                <a:off x="3" y="3726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2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8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4"/>
                      <a:pt x="2" y="3"/>
                      <a:pt x="0" y="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29"/>
                      <a:pt x="4" y="32"/>
                    </a:cubicBezTo>
                    <a:cubicBezTo>
                      <a:pt x="9" y="25"/>
                      <a:pt x="12" y="23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Freeform 1382"/>
              <p:cNvSpPr>
                <a:spLocks/>
              </p:cNvSpPr>
              <p:nvPr/>
            </p:nvSpPr>
            <p:spPr bwMode="auto">
              <a:xfrm>
                <a:off x="111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Freeform 1383"/>
              <p:cNvSpPr>
                <a:spLocks/>
              </p:cNvSpPr>
              <p:nvPr/>
            </p:nvSpPr>
            <p:spPr bwMode="auto">
              <a:xfrm>
                <a:off x="247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Freeform 1384"/>
              <p:cNvSpPr>
                <a:spLocks/>
              </p:cNvSpPr>
              <p:nvPr/>
            </p:nvSpPr>
            <p:spPr bwMode="auto">
              <a:xfrm>
                <a:off x="385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Freeform 1385"/>
              <p:cNvSpPr>
                <a:spLocks/>
              </p:cNvSpPr>
              <p:nvPr/>
            </p:nvSpPr>
            <p:spPr bwMode="auto">
              <a:xfrm>
                <a:off x="521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Freeform 1386"/>
              <p:cNvSpPr>
                <a:spLocks/>
              </p:cNvSpPr>
              <p:nvPr/>
            </p:nvSpPr>
            <p:spPr bwMode="auto">
              <a:xfrm>
                <a:off x="659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Freeform 1387"/>
              <p:cNvSpPr>
                <a:spLocks/>
              </p:cNvSpPr>
              <p:nvPr/>
            </p:nvSpPr>
            <p:spPr bwMode="auto">
              <a:xfrm>
                <a:off x="797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Freeform 1388"/>
              <p:cNvSpPr>
                <a:spLocks/>
              </p:cNvSpPr>
              <p:nvPr/>
            </p:nvSpPr>
            <p:spPr bwMode="auto">
              <a:xfrm>
                <a:off x="933" y="3726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Freeform 1389"/>
              <p:cNvSpPr>
                <a:spLocks/>
              </p:cNvSpPr>
              <p:nvPr/>
            </p:nvSpPr>
            <p:spPr bwMode="auto">
              <a:xfrm>
                <a:off x="1070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Freeform 1390"/>
              <p:cNvSpPr>
                <a:spLocks/>
              </p:cNvSpPr>
              <p:nvPr/>
            </p:nvSpPr>
            <p:spPr bwMode="auto">
              <a:xfrm>
                <a:off x="1206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Freeform 1391"/>
              <p:cNvSpPr>
                <a:spLocks/>
              </p:cNvSpPr>
              <p:nvPr/>
            </p:nvSpPr>
            <p:spPr bwMode="auto">
              <a:xfrm>
                <a:off x="1344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Freeform 1392"/>
              <p:cNvSpPr>
                <a:spLocks/>
              </p:cNvSpPr>
              <p:nvPr/>
            </p:nvSpPr>
            <p:spPr bwMode="auto">
              <a:xfrm>
                <a:off x="1480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Freeform 1393"/>
              <p:cNvSpPr>
                <a:spLocks/>
              </p:cNvSpPr>
              <p:nvPr/>
            </p:nvSpPr>
            <p:spPr bwMode="auto">
              <a:xfrm>
                <a:off x="1618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Freeform 1394"/>
              <p:cNvSpPr>
                <a:spLocks/>
              </p:cNvSpPr>
              <p:nvPr/>
            </p:nvSpPr>
            <p:spPr bwMode="auto">
              <a:xfrm>
                <a:off x="1754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Freeform 1395"/>
              <p:cNvSpPr>
                <a:spLocks/>
              </p:cNvSpPr>
              <p:nvPr/>
            </p:nvSpPr>
            <p:spPr bwMode="auto">
              <a:xfrm>
                <a:off x="1892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Freeform 1396"/>
              <p:cNvSpPr>
                <a:spLocks/>
              </p:cNvSpPr>
              <p:nvPr/>
            </p:nvSpPr>
            <p:spPr bwMode="auto">
              <a:xfrm>
                <a:off x="2028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reeform 1397"/>
              <p:cNvSpPr>
                <a:spLocks/>
              </p:cNvSpPr>
              <p:nvPr/>
            </p:nvSpPr>
            <p:spPr bwMode="auto">
              <a:xfrm>
                <a:off x="2166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Freeform 1398"/>
              <p:cNvSpPr>
                <a:spLocks/>
              </p:cNvSpPr>
              <p:nvPr/>
            </p:nvSpPr>
            <p:spPr bwMode="auto">
              <a:xfrm>
                <a:off x="2304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Freeform 1399"/>
              <p:cNvSpPr>
                <a:spLocks/>
              </p:cNvSpPr>
              <p:nvPr/>
            </p:nvSpPr>
            <p:spPr bwMode="auto">
              <a:xfrm>
                <a:off x="2440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Freeform 1400"/>
              <p:cNvSpPr>
                <a:spLocks/>
              </p:cNvSpPr>
              <p:nvPr/>
            </p:nvSpPr>
            <p:spPr bwMode="auto">
              <a:xfrm>
                <a:off x="2578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Freeform 1401"/>
              <p:cNvSpPr>
                <a:spLocks/>
              </p:cNvSpPr>
              <p:nvPr/>
            </p:nvSpPr>
            <p:spPr bwMode="auto">
              <a:xfrm>
                <a:off x="2714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Freeform 1402"/>
              <p:cNvSpPr>
                <a:spLocks/>
              </p:cNvSpPr>
              <p:nvPr/>
            </p:nvSpPr>
            <p:spPr bwMode="auto">
              <a:xfrm>
                <a:off x="2852" y="3726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Freeform 1403"/>
              <p:cNvSpPr>
                <a:spLocks/>
              </p:cNvSpPr>
              <p:nvPr/>
            </p:nvSpPr>
            <p:spPr bwMode="auto">
              <a:xfrm>
                <a:off x="2987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Freeform 1404"/>
              <p:cNvSpPr>
                <a:spLocks/>
              </p:cNvSpPr>
              <p:nvPr/>
            </p:nvSpPr>
            <p:spPr bwMode="auto">
              <a:xfrm>
                <a:off x="3125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Freeform 1405"/>
              <p:cNvSpPr>
                <a:spLocks/>
              </p:cNvSpPr>
              <p:nvPr/>
            </p:nvSpPr>
            <p:spPr bwMode="auto">
              <a:xfrm>
                <a:off x="3261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Freeform 1406"/>
              <p:cNvSpPr>
                <a:spLocks/>
              </p:cNvSpPr>
              <p:nvPr/>
            </p:nvSpPr>
            <p:spPr bwMode="auto">
              <a:xfrm>
                <a:off x="3399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Freeform 1407"/>
              <p:cNvSpPr>
                <a:spLocks/>
              </p:cNvSpPr>
              <p:nvPr/>
            </p:nvSpPr>
            <p:spPr bwMode="auto">
              <a:xfrm>
                <a:off x="3535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Freeform 1408"/>
              <p:cNvSpPr>
                <a:spLocks/>
              </p:cNvSpPr>
              <p:nvPr/>
            </p:nvSpPr>
            <p:spPr bwMode="auto">
              <a:xfrm>
                <a:off x="3673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Freeform 1409"/>
              <p:cNvSpPr>
                <a:spLocks/>
              </p:cNvSpPr>
              <p:nvPr/>
            </p:nvSpPr>
            <p:spPr bwMode="auto">
              <a:xfrm>
                <a:off x="3811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Freeform 1410"/>
              <p:cNvSpPr>
                <a:spLocks/>
              </p:cNvSpPr>
              <p:nvPr/>
            </p:nvSpPr>
            <p:spPr bwMode="auto">
              <a:xfrm>
                <a:off x="3947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Freeform 1411"/>
              <p:cNvSpPr>
                <a:spLocks/>
              </p:cNvSpPr>
              <p:nvPr/>
            </p:nvSpPr>
            <p:spPr bwMode="auto">
              <a:xfrm>
                <a:off x="4085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Freeform 1412"/>
              <p:cNvSpPr>
                <a:spLocks/>
              </p:cNvSpPr>
              <p:nvPr/>
            </p:nvSpPr>
            <p:spPr bwMode="auto">
              <a:xfrm>
                <a:off x="4221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Freeform 1413"/>
              <p:cNvSpPr>
                <a:spLocks/>
              </p:cNvSpPr>
              <p:nvPr/>
            </p:nvSpPr>
            <p:spPr bwMode="auto">
              <a:xfrm>
                <a:off x="4359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Freeform 1414"/>
              <p:cNvSpPr>
                <a:spLocks/>
              </p:cNvSpPr>
              <p:nvPr/>
            </p:nvSpPr>
            <p:spPr bwMode="auto">
              <a:xfrm>
                <a:off x="4495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Freeform 1415"/>
              <p:cNvSpPr>
                <a:spLocks/>
              </p:cNvSpPr>
              <p:nvPr/>
            </p:nvSpPr>
            <p:spPr bwMode="auto">
              <a:xfrm>
                <a:off x="4633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Freeform 1416"/>
              <p:cNvSpPr>
                <a:spLocks/>
              </p:cNvSpPr>
              <p:nvPr/>
            </p:nvSpPr>
            <p:spPr bwMode="auto">
              <a:xfrm>
                <a:off x="4769" y="3726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Freeform 1417"/>
              <p:cNvSpPr>
                <a:spLocks/>
              </p:cNvSpPr>
              <p:nvPr/>
            </p:nvSpPr>
            <p:spPr bwMode="auto">
              <a:xfrm>
                <a:off x="4906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Freeform 1418"/>
              <p:cNvSpPr>
                <a:spLocks/>
              </p:cNvSpPr>
              <p:nvPr/>
            </p:nvSpPr>
            <p:spPr bwMode="auto">
              <a:xfrm>
                <a:off x="5042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Freeform 1419"/>
              <p:cNvSpPr>
                <a:spLocks/>
              </p:cNvSpPr>
              <p:nvPr/>
            </p:nvSpPr>
            <p:spPr bwMode="auto">
              <a:xfrm>
                <a:off x="5180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Freeform 1420"/>
              <p:cNvSpPr>
                <a:spLocks/>
              </p:cNvSpPr>
              <p:nvPr/>
            </p:nvSpPr>
            <p:spPr bwMode="auto">
              <a:xfrm>
                <a:off x="5318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Freeform 1421"/>
              <p:cNvSpPr>
                <a:spLocks/>
              </p:cNvSpPr>
              <p:nvPr/>
            </p:nvSpPr>
            <p:spPr bwMode="auto">
              <a:xfrm>
                <a:off x="5454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Freeform 1422"/>
              <p:cNvSpPr>
                <a:spLocks/>
              </p:cNvSpPr>
              <p:nvPr/>
            </p:nvSpPr>
            <p:spPr bwMode="auto">
              <a:xfrm>
                <a:off x="5592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Freeform 1423"/>
              <p:cNvSpPr>
                <a:spLocks/>
              </p:cNvSpPr>
              <p:nvPr/>
            </p:nvSpPr>
            <p:spPr bwMode="auto">
              <a:xfrm>
                <a:off x="43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Freeform 1424"/>
              <p:cNvSpPr>
                <a:spLocks/>
              </p:cNvSpPr>
              <p:nvPr/>
            </p:nvSpPr>
            <p:spPr bwMode="auto">
              <a:xfrm>
                <a:off x="179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Freeform 1425"/>
              <p:cNvSpPr>
                <a:spLocks/>
              </p:cNvSpPr>
              <p:nvPr/>
            </p:nvSpPr>
            <p:spPr bwMode="auto">
              <a:xfrm>
                <a:off x="317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Freeform 1426"/>
              <p:cNvSpPr>
                <a:spLocks/>
              </p:cNvSpPr>
              <p:nvPr/>
            </p:nvSpPr>
            <p:spPr bwMode="auto">
              <a:xfrm>
                <a:off x="455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Freeform 1427"/>
              <p:cNvSpPr>
                <a:spLocks/>
              </p:cNvSpPr>
              <p:nvPr/>
            </p:nvSpPr>
            <p:spPr bwMode="auto">
              <a:xfrm>
                <a:off x="591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Freeform 1428"/>
              <p:cNvSpPr>
                <a:spLocks/>
              </p:cNvSpPr>
              <p:nvPr/>
            </p:nvSpPr>
            <p:spPr bwMode="auto">
              <a:xfrm>
                <a:off x="729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Freeform 1429"/>
              <p:cNvSpPr>
                <a:spLocks/>
              </p:cNvSpPr>
              <p:nvPr/>
            </p:nvSpPr>
            <p:spPr bwMode="auto">
              <a:xfrm>
                <a:off x="865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Freeform 1430"/>
              <p:cNvSpPr>
                <a:spLocks/>
              </p:cNvSpPr>
              <p:nvPr/>
            </p:nvSpPr>
            <p:spPr bwMode="auto">
              <a:xfrm>
                <a:off x="1003" y="3858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" name="Freeform 1431"/>
              <p:cNvSpPr>
                <a:spLocks/>
              </p:cNvSpPr>
              <p:nvPr/>
            </p:nvSpPr>
            <p:spPr bwMode="auto">
              <a:xfrm>
                <a:off x="1138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" name="Freeform 1432"/>
              <p:cNvSpPr>
                <a:spLocks/>
              </p:cNvSpPr>
              <p:nvPr/>
            </p:nvSpPr>
            <p:spPr bwMode="auto">
              <a:xfrm>
                <a:off x="1276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" name="Freeform 1433"/>
              <p:cNvSpPr>
                <a:spLocks/>
              </p:cNvSpPr>
              <p:nvPr/>
            </p:nvSpPr>
            <p:spPr bwMode="auto">
              <a:xfrm>
                <a:off x="1412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" name="Freeform 1434"/>
              <p:cNvSpPr>
                <a:spLocks/>
              </p:cNvSpPr>
              <p:nvPr/>
            </p:nvSpPr>
            <p:spPr bwMode="auto">
              <a:xfrm>
                <a:off x="1550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" name="Freeform 1435"/>
              <p:cNvSpPr>
                <a:spLocks/>
              </p:cNvSpPr>
              <p:nvPr/>
            </p:nvSpPr>
            <p:spPr bwMode="auto">
              <a:xfrm>
                <a:off x="1686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" name="Freeform 1436"/>
              <p:cNvSpPr>
                <a:spLocks/>
              </p:cNvSpPr>
              <p:nvPr/>
            </p:nvSpPr>
            <p:spPr bwMode="auto">
              <a:xfrm>
                <a:off x="1824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" name="Freeform 1437"/>
              <p:cNvSpPr>
                <a:spLocks/>
              </p:cNvSpPr>
              <p:nvPr/>
            </p:nvSpPr>
            <p:spPr bwMode="auto">
              <a:xfrm>
                <a:off x="1962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" name="Freeform 1438"/>
              <p:cNvSpPr>
                <a:spLocks/>
              </p:cNvSpPr>
              <p:nvPr/>
            </p:nvSpPr>
            <p:spPr bwMode="auto">
              <a:xfrm>
                <a:off x="2098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" name="Freeform 1439"/>
              <p:cNvSpPr>
                <a:spLocks/>
              </p:cNvSpPr>
              <p:nvPr/>
            </p:nvSpPr>
            <p:spPr bwMode="auto">
              <a:xfrm>
                <a:off x="2236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" name="Freeform 1440"/>
              <p:cNvSpPr>
                <a:spLocks/>
              </p:cNvSpPr>
              <p:nvPr/>
            </p:nvSpPr>
            <p:spPr bwMode="auto">
              <a:xfrm>
                <a:off x="2372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" name="Freeform 1441"/>
              <p:cNvSpPr>
                <a:spLocks/>
              </p:cNvSpPr>
              <p:nvPr/>
            </p:nvSpPr>
            <p:spPr bwMode="auto">
              <a:xfrm>
                <a:off x="2510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" name="Freeform 1442"/>
              <p:cNvSpPr>
                <a:spLocks/>
              </p:cNvSpPr>
              <p:nvPr/>
            </p:nvSpPr>
            <p:spPr bwMode="auto">
              <a:xfrm>
                <a:off x="2646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" name="Freeform 1443"/>
              <p:cNvSpPr>
                <a:spLocks/>
              </p:cNvSpPr>
              <p:nvPr/>
            </p:nvSpPr>
            <p:spPr bwMode="auto">
              <a:xfrm>
                <a:off x="2784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" name="Freeform 1444"/>
              <p:cNvSpPr>
                <a:spLocks/>
              </p:cNvSpPr>
              <p:nvPr/>
            </p:nvSpPr>
            <p:spPr bwMode="auto">
              <a:xfrm>
                <a:off x="2920" y="3858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" name="Freeform 1445"/>
              <p:cNvSpPr>
                <a:spLocks/>
              </p:cNvSpPr>
              <p:nvPr/>
            </p:nvSpPr>
            <p:spPr bwMode="auto">
              <a:xfrm>
                <a:off x="3057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" name="Freeform 1446"/>
              <p:cNvSpPr>
                <a:spLocks/>
              </p:cNvSpPr>
              <p:nvPr/>
            </p:nvSpPr>
            <p:spPr bwMode="auto">
              <a:xfrm>
                <a:off x="3193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" name="Freeform 1447"/>
              <p:cNvSpPr>
                <a:spLocks/>
              </p:cNvSpPr>
              <p:nvPr/>
            </p:nvSpPr>
            <p:spPr bwMode="auto">
              <a:xfrm>
                <a:off x="3331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" name="Freeform 1448"/>
              <p:cNvSpPr>
                <a:spLocks/>
              </p:cNvSpPr>
              <p:nvPr/>
            </p:nvSpPr>
            <p:spPr bwMode="auto">
              <a:xfrm>
                <a:off x="3469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" name="Freeform 1449"/>
              <p:cNvSpPr>
                <a:spLocks/>
              </p:cNvSpPr>
              <p:nvPr/>
            </p:nvSpPr>
            <p:spPr bwMode="auto">
              <a:xfrm>
                <a:off x="3605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" name="Freeform 1450"/>
              <p:cNvSpPr>
                <a:spLocks/>
              </p:cNvSpPr>
              <p:nvPr/>
            </p:nvSpPr>
            <p:spPr bwMode="auto">
              <a:xfrm>
                <a:off x="3743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" name="Freeform 1451"/>
              <p:cNvSpPr>
                <a:spLocks/>
              </p:cNvSpPr>
              <p:nvPr/>
            </p:nvSpPr>
            <p:spPr bwMode="auto">
              <a:xfrm>
                <a:off x="3879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" name="Freeform 1452"/>
              <p:cNvSpPr>
                <a:spLocks/>
              </p:cNvSpPr>
              <p:nvPr/>
            </p:nvSpPr>
            <p:spPr bwMode="auto">
              <a:xfrm>
                <a:off x="4017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" name="Freeform 1453"/>
              <p:cNvSpPr>
                <a:spLocks/>
              </p:cNvSpPr>
              <p:nvPr/>
            </p:nvSpPr>
            <p:spPr bwMode="auto">
              <a:xfrm>
                <a:off x="4153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" name="Freeform 1454"/>
              <p:cNvSpPr>
                <a:spLocks/>
              </p:cNvSpPr>
              <p:nvPr/>
            </p:nvSpPr>
            <p:spPr bwMode="auto">
              <a:xfrm>
                <a:off x="4291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" name="Freeform 1455"/>
              <p:cNvSpPr>
                <a:spLocks/>
              </p:cNvSpPr>
              <p:nvPr/>
            </p:nvSpPr>
            <p:spPr bwMode="auto">
              <a:xfrm>
                <a:off x="4427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" name="Freeform 1456"/>
              <p:cNvSpPr>
                <a:spLocks/>
              </p:cNvSpPr>
              <p:nvPr/>
            </p:nvSpPr>
            <p:spPr bwMode="auto">
              <a:xfrm>
                <a:off x="4565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" name="Freeform 1457"/>
              <p:cNvSpPr>
                <a:spLocks/>
              </p:cNvSpPr>
              <p:nvPr/>
            </p:nvSpPr>
            <p:spPr bwMode="auto">
              <a:xfrm>
                <a:off x="4701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" name="Freeform 1458"/>
              <p:cNvSpPr>
                <a:spLocks/>
              </p:cNvSpPr>
              <p:nvPr/>
            </p:nvSpPr>
            <p:spPr bwMode="auto">
              <a:xfrm>
                <a:off x="4839" y="3858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" name="Freeform 1459"/>
              <p:cNvSpPr>
                <a:spLocks/>
              </p:cNvSpPr>
              <p:nvPr/>
            </p:nvSpPr>
            <p:spPr bwMode="auto">
              <a:xfrm>
                <a:off x="4976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" name="Freeform 1460"/>
              <p:cNvSpPr>
                <a:spLocks/>
              </p:cNvSpPr>
              <p:nvPr/>
            </p:nvSpPr>
            <p:spPr bwMode="auto">
              <a:xfrm>
                <a:off x="5112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Freeform 1461"/>
              <p:cNvSpPr>
                <a:spLocks/>
              </p:cNvSpPr>
              <p:nvPr/>
            </p:nvSpPr>
            <p:spPr bwMode="auto">
              <a:xfrm>
                <a:off x="5250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" name="Freeform 1462"/>
              <p:cNvSpPr>
                <a:spLocks/>
              </p:cNvSpPr>
              <p:nvPr/>
            </p:nvSpPr>
            <p:spPr bwMode="auto">
              <a:xfrm>
                <a:off x="5386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" name="Freeform 1463"/>
              <p:cNvSpPr>
                <a:spLocks/>
              </p:cNvSpPr>
              <p:nvPr/>
            </p:nvSpPr>
            <p:spPr bwMode="auto">
              <a:xfrm>
                <a:off x="5524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Freeform 1464"/>
              <p:cNvSpPr>
                <a:spLocks/>
              </p:cNvSpPr>
              <p:nvPr/>
            </p:nvSpPr>
            <p:spPr bwMode="auto">
              <a:xfrm>
                <a:off x="5660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Freeform 1465"/>
              <p:cNvSpPr>
                <a:spLocks/>
              </p:cNvSpPr>
              <p:nvPr/>
            </p:nvSpPr>
            <p:spPr bwMode="auto">
              <a:xfrm>
                <a:off x="3" y="3992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2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8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4"/>
                      <a:pt x="2" y="3"/>
                      <a:pt x="0" y="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29"/>
                      <a:pt x="4" y="32"/>
                    </a:cubicBezTo>
                    <a:cubicBezTo>
                      <a:pt x="9" y="25"/>
                      <a:pt x="12" y="23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Freeform 1466"/>
              <p:cNvSpPr>
                <a:spLocks/>
              </p:cNvSpPr>
              <p:nvPr/>
            </p:nvSpPr>
            <p:spPr bwMode="auto">
              <a:xfrm>
                <a:off x="111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Freeform 1467"/>
              <p:cNvSpPr>
                <a:spLocks/>
              </p:cNvSpPr>
              <p:nvPr/>
            </p:nvSpPr>
            <p:spPr bwMode="auto">
              <a:xfrm>
                <a:off x="247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Freeform 1468"/>
              <p:cNvSpPr>
                <a:spLocks/>
              </p:cNvSpPr>
              <p:nvPr/>
            </p:nvSpPr>
            <p:spPr bwMode="auto">
              <a:xfrm>
                <a:off x="385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Freeform 1469"/>
              <p:cNvSpPr>
                <a:spLocks/>
              </p:cNvSpPr>
              <p:nvPr/>
            </p:nvSpPr>
            <p:spPr bwMode="auto">
              <a:xfrm>
                <a:off x="521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Freeform 1470"/>
              <p:cNvSpPr>
                <a:spLocks/>
              </p:cNvSpPr>
              <p:nvPr/>
            </p:nvSpPr>
            <p:spPr bwMode="auto">
              <a:xfrm>
                <a:off x="659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Freeform 1471"/>
              <p:cNvSpPr>
                <a:spLocks/>
              </p:cNvSpPr>
              <p:nvPr/>
            </p:nvSpPr>
            <p:spPr bwMode="auto">
              <a:xfrm>
                <a:off x="797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Freeform 1472"/>
              <p:cNvSpPr>
                <a:spLocks/>
              </p:cNvSpPr>
              <p:nvPr/>
            </p:nvSpPr>
            <p:spPr bwMode="auto">
              <a:xfrm>
                <a:off x="933" y="3992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Freeform 1473"/>
              <p:cNvSpPr>
                <a:spLocks/>
              </p:cNvSpPr>
              <p:nvPr/>
            </p:nvSpPr>
            <p:spPr bwMode="auto">
              <a:xfrm>
                <a:off x="1070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Freeform 1474"/>
              <p:cNvSpPr>
                <a:spLocks/>
              </p:cNvSpPr>
              <p:nvPr/>
            </p:nvSpPr>
            <p:spPr bwMode="auto">
              <a:xfrm>
                <a:off x="1206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" name="Freeform 1475"/>
              <p:cNvSpPr>
                <a:spLocks/>
              </p:cNvSpPr>
              <p:nvPr/>
            </p:nvSpPr>
            <p:spPr bwMode="auto">
              <a:xfrm>
                <a:off x="1344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Freeform 1476"/>
              <p:cNvSpPr>
                <a:spLocks/>
              </p:cNvSpPr>
              <p:nvPr/>
            </p:nvSpPr>
            <p:spPr bwMode="auto">
              <a:xfrm>
                <a:off x="1480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Freeform 1477"/>
              <p:cNvSpPr>
                <a:spLocks/>
              </p:cNvSpPr>
              <p:nvPr/>
            </p:nvSpPr>
            <p:spPr bwMode="auto">
              <a:xfrm>
                <a:off x="1618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Freeform 1478"/>
              <p:cNvSpPr>
                <a:spLocks/>
              </p:cNvSpPr>
              <p:nvPr/>
            </p:nvSpPr>
            <p:spPr bwMode="auto">
              <a:xfrm>
                <a:off x="1754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Freeform 1479"/>
              <p:cNvSpPr>
                <a:spLocks/>
              </p:cNvSpPr>
              <p:nvPr/>
            </p:nvSpPr>
            <p:spPr bwMode="auto">
              <a:xfrm>
                <a:off x="1892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Freeform 1480"/>
              <p:cNvSpPr>
                <a:spLocks/>
              </p:cNvSpPr>
              <p:nvPr/>
            </p:nvSpPr>
            <p:spPr bwMode="auto">
              <a:xfrm>
                <a:off x="2028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Freeform 1481"/>
              <p:cNvSpPr>
                <a:spLocks/>
              </p:cNvSpPr>
              <p:nvPr/>
            </p:nvSpPr>
            <p:spPr bwMode="auto">
              <a:xfrm>
                <a:off x="2166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Freeform 1482"/>
              <p:cNvSpPr>
                <a:spLocks/>
              </p:cNvSpPr>
              <p:nvPr/>
            </p:nvSpPr>
            <p:spPr bwMode="auto">
              <a:xfrm>
                <a:off x="2304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Freeform 1483"/>
              <p:cNvSpPr>
                <a:spLocks/>
              </p:cNvSpPr>
              <p:nvPr/>
            </p:nvSpPr>
            <p:spPr bwMode="auto">
              <a:xfrm>
                <a:off x="2440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Freeform 1484"/>
              <p:cNvSpPr>
                <a:spLocks/>
              </p:cNvSpPr>
              <p:nvPr/>
            </p:nvSpPr>
            <p:spPr bwMode="auto">
              <a:xfrm>
                <a:off x="2578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Freeform 1485"/>
              <p:cNvSpPr>
                <a:spLocks/>
              </p:cNvSpPr>
              <p:nvPr/>
            </p:nvSpPr>
            <p:spPr bwMode="auto">
              <a:xfrm>
                <a:off x="2714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Freeform 1486"/>
              <p:cNvSpPr>
                <a:spLocks/>
              </p:cNvSpPr>
              <p:nvPr/>
            </p:nvSpPr>
            <p:spPr bwMode="auto">
              <a:xfrm>
                <a:off x="2852" y="3992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Freeform 1487"/>
              <p:cNvSpPr>
                <a:spLocks/>
              </p:cNvSpPr>
              <p:nvPr/>
            </p:nvSpPr>
            <p:spPr bwMode="auto">
              <a:xfrm>
                <a:off x="2987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Freeform 1488"/>
              <p:cNvSpPr>
                <a:spLocks/>
              </p:cNvSpPr>
              <p:nvPr/>
            </p:nvSpPr>
            <p:spPr bwMode="auto">
              <a:xfrm>
                <a:off x="3125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" name="Freeform 1489"/>
              <p:cNvSpPr>
                <a:spLocks/>
              </p:cNvSpPr>
              <p:nvPr/>
            </p:nvSpPr>
            <p:spPr bwMode="auto">
              <a:xfrm>
                <a:off x="3261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Freeform 1490"/>
              <p:cNvSpPr>
                <a:spLocks/>
              </p:cNvSpPr>
              <p:nvPr/>
            </p:nvSpPr>
            <p:spPr bwMode="auto">
              <a:xfrm>
                <a:off x="3399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Freeform 1491"/>
              <p:cNvSpPr>
                <a:spLocks/>
              </p:cNvSpPr>
              <p:nvPr/>
            </p:nvSpPr>
            <p:spPr bwMode="auto">
              <a:xfrm>
                <a:off x="3535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Freeform 1492"/>
              <p:cNvSpPr>
                <a:spLocks/>
              </p:cNvSpPr>
              <p:nvPr/>
            </p:nvSpPr>
            <p:spPr bwMode="auto">
              <a:xfrm>
                <a:off x="3673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Freeform 1493"/>
              <p:cNvSpPr>
                <a:spLocks/>
              </p:cNvSpPr>
              <p:nvPr/>
            </p:nvSpPr>
            <p:spPr bwMode="auto">
              <a:xfrm>
                <a:off x="3811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Freeform 1494"/>
              <p:cNvSpPr>
                <a:spLocks/>
              </p:cNvSpPr>
              <p:nvPr/>
            </p:nvSpPr>
            <p:spPr bwMode="auto">
              <a:xfrm>
                <a:off x="3947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Freeform 1495"/>
              <p:cNvSpPr>
                <a:spLocks/>
              </p:cNvSpPr>
              <p:nvPr/>
            </p:nvSpPr>
            <p:spPr bwMode="auto">
              <a:xfrm>
                <a:off x="4085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Freeform 1496"/>
              <p:cNvSpPr>
                <a:spLocks/>
              </p:cNvSpPr>
              <p:nvPr/>
            </p:nvSpPr>
            <p:spPr bwMode="auto">
              <a:xfrm>
                <a:off x="4221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Freeform 1497"/>
              <p:cNvSpPr>
                <a:spLocks/>
              </p:cNvSpPr>
              <p:nvPr/>
            </p:nvSpPr>
            <p:spPr bwMode="auto">
              <a:xfrm>
                <a:off x="4359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Freeform 1498"/>
              <p:cNvSpPr>
                <a:spLocks/>
              </p:cNvSpPr>
              <p:nvPr/>
            </p:nvSpPr>
            <p:spPr bwMode="auto">
              <a:xfrm>
                <a:off x="4495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Freeform 1499"/>
              <p:cNvSpPr>
                <a:spLocks/>
              </p:cNvSpPr>
              <p:nvPr/>
            </p:nvSpPr>
            <p:spPr bwMode="auto">
              <a:xfrm>
                <a:off x="4633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" name="Freeform 1500"/>
              <p:cNvSpPr>
                <a:spLocks/>
              </p:cNvSpPr>
              <p:nvPr/>
            </p:nvSpPr>
            <p:spPr bwMode="auto">
              <a:xfrm>
                <a:off x="4769" y="3992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Freeform 1501"/>
              <p:cNvSpPr>
                <a:spLocks/>
              </p:cNvSpPr>
              <p:nvPr/>
            </p:nvSpPr>
            <p:spPr bwMode="auto">
              <a:xfrm>
                <a:off x="4906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Freeform 1502"/>
              <p:cNvSpPr>
                <a:spLocks/>
              </p:cNvSpPr>
              <p:nvPr/>
            </p:nvSpPr>
            <p:spPr bwMode="auto">
              <a:xfrm>
                <a:off x="5042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Freeform 1503"/>
              <p:cNvSpPr>
                <a:spLocks/>
              </p:cNvSpPr>
              <p:nvPr/>
            </p:nvSpPr>
            <p:spPr bwMode="auto">
              <a:xfrm>
                <a:off x="5180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Freeform 1504"/>
              <p:cNvSpPr>
                <a:spLocks/>
              </p:cNvSpPr>
              <p:nvPr/>
            </p:nvSpPr>
            <p:spPr bwMode="auto">
              <a:xfrm>
                <a:off x="5318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" name="Freeform 1505"/>
              <p:cNvSpPr>
                <a:spLocks/>
              </p:cNvSpPr>
              <p:nvPr/>
            </p:nvSpPr>
            <p:spPr bwMode="auto">
              <a:xfrm>
                <a:off x="5454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Freeform 1506"/>
              <p:cNvSpPr>
                <a:spLocks/>
              </p:cNvSpPr>
              <p:nvPr/>
            </p:nvSpPr>
            <p:spPr bwMode="auto">
              <a:xfrm>
                <a:off x="5592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Freeform 1507"/>
              <p:cNvSpPr>
                <a:spLocks/>
              </p:cNvSpPr>
              <p:nvPr/>
            </p:nvSpPr>
            <p:spPr bwMode="auto">
              <a:xfrm>
                <a:off x="43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Freeform 1508"/>
              <p:cNvSpPr>
                <a:spLocks/>
              </p:cNvSpPr>
              <p:nvPr/>
            </p:nvSpPr>
            <p:spPr bwMode="auto">
              <a:xfrm>
                <a:off x="179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Freeform 1509"/>
              <p:cNvSpPr>
                <a:spLocks/>
              </p:cNvSpPr>
              <p:nvPr/>
            </p:nvSpPr>
            <p:spPr bwMode="auto">
              <a:xfrm>
                <a:off x="317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" name="Freeform 1510"/>
              <p:cNvSpPr>
                <a:spLocks/>
              </p:cNvSpPr>
              <p:nvPr/>
            </p:nvSpPr>
            <p:spPr bwMode="auto">
              <a:xfrm>
                <a:off x="455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Freeform 1511"/>
              <p:cNvSpPr>
                <a:spLocks/>
              </p:cNvSpPr>
              <p:nvPr/>
            </p:nvSpPr>
            <p:spPr bwMode="auto">
              <a:xfrm>
                <a:off x="591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Freeform 1512"/>
              <p:cNvSpPr>
                <a:spLocks/>
              </p:cNvSpPr>
              <p:nvPr/>
            </p:nvSpPr>
            <p:spPr bwMode="auto">
              <a:xfrm>
                <a:off x="729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Freeform 1513"/>
              <p:cNvSpPr>
                <a:spLocks/>
              </p:cNvSpPr>
              <p:nvPr/>
            </p:nvSpPr>
            <p:spPr bwMode="auto">
              <a:xfrm>
                <a:off x="865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Freeform 1514"/>
              <p:cNvSpPr>
                <a:spLocks/>
              </p:cNvSpPr>
              <p:nvPr/>
            </p:nvSpPr>
            <p:spPr bwMode="auto">
              <a:xfrm>
                <a:off x="1003" y="4124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Freeform 1515"/>
              <p:cNvSpPr>
                <a:spLocks/>
              </p:cNvSpPr>
              <p:nvPr/>
            </p:nvSpPr>
            <p:spPr bwMode="auto">
              <a:xfrm>
                <a:off x="1138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Freeform 1516"/>
              <p:cNvSpPr>
                <a:spLocks/>
              </p:cNvSpPr>
              <p:nvPr/>
            </p:nvSpPr>
            <p:spPr bwMode="auto">
              <a:xfrm>
                <a:off x="1276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Freeform 1517"/>
              <p:cNvSpPr>
                <a:spLocks/>
              </p:cNvSpPr>
              <p:nvPr/>
            </p:nvSpPr>
            <p:spPr bwMode="auto">
              <a:xfrm>
                <a:off x="1412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Freeform 1518"/>
              <p:cNvSpPr>
                <a:spLocks/>
              </p:cNvSpPr>
              <p:nvPr/>
            </p:nvSpPr>
            <p:spPr bwMode="auto">
              <a:xfrm>
                <a:off x="1550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Freeform 1519"/>
              <p:cNvSpPr>
                <a:spLocks/>
              </p:cNvSpPr>
              <p:nvPr/>
            </p:nvSpPr>
            <p:spPr bwMode="auto">
              <a:xfrm>
                <a:off x="1686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Freeform 1520"/>
              <p:cNvSpPr>
                <a:spLocks/>
              </p:cNvSpPr>
              <p:nvPr/>
            </p:nvSpPr>
            <p:spPr bwMode="auto">
              <a:xfrm>
                <a:off x="1824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Freeform 1521"/>
              <p:cNvSpPr>
                <a:spLocks/>
              </p:cNvSpPr>
              <p:nvPr/>
            </p:nvSpPr>
            <p:spPr bwMode="auto">
              <a:xfrm>
                <a:off x="1962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" name="Freeform 1522"/>
              <p:cNvSpPr>
                <a:spLocks/>
              </p:cNvSpPr>
              <p:nvPr/>
            </p:nvSpPr>
            <p:spPr bwMode="auto">
              <a:xfrm>
                <a:off x="2098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Freeform 1523"/>
              <p:cNvSpPr>
                <a:spLocks/>
              </p:cNvSpPr>
              <p:nvPr/>
            </p:nvSpPr>
            <p:spPr bwMode="auto">
              <a:xfrm>
                <a:off x="2236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Freeform 1524"/>
              <p:cNvSpPr>
                <a:spLocks/>
              </p:cNvSpPr>
              <p:nvPr/>
            </p:nvSpPr>
            <p:spPr bwMode="auto">
              <a:xfrm>
                <a:off x="2372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Freeform 1525"/>
              <p:cNvSpPr>
                <a:spLocks/>
              </p:cNvSpPr>
              <p:nvPr/>
            </p:nvSpPr>
            <p:spPr bwMode="auto">
              <a:xfrm>
                <a:off x="2510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Freeform 1526"/>
              <p:cNvSpPr>
                <a:spLocks/>
              </p:cNvSpPr>
              <p:nvPr/>
            </p:nvSpPr>
            <p:spPr bwMode="auto">
              <a:xfrm>
                <a:off x="2646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Freeform 1527"/>
              <p:cNvSpPr>
                <a:spLocks/>
              </p:cNvSpPr>
              <p:nvPr/>
            </p:nvSpPr>
            <p:spPr bwMode="auto">
              <a:xfrm>
                <a:off x="2784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" name="Freeform 1528"/>
              <p:cNvSpPr>
                <a:spLocks/>
              </p:cNvSpPr>
              <p:nvPr/>
            </p:nvSpPr>
            <p:spPr bwMode="auto">
              <a:xfrm>
                <a:off x="2920" y="4124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Freeform 1529"/>
              <p:cNvSpPr>
                <a:spLocks/>
              </p:cNvSpPr>
              <p:nvPr/>
            </p:nvSpPr>
            <p:spPr bwMode="auto">
              <a:xfrm>
                <a:off x="3057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Freeform 1530"/>
              <p:cNvSpPr>
                <a:spLocks/>
              </p:cNvSpPr>
              <p:nvPr/>
            </p:nvSpPr>
            <p:spPr bwMode="auto">
              <a:xfrm>
                <a:off x="3193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Freeform 1531"/>
              <p:cNvSpPr>
                <a:spLocks/>
              </p:cNvSpPr>
              <p:nvPr/>
            </p:nvSpPr>
            <p:spPr bwMode="auto">
              <a:xfrm>
                <a:off x="3331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Freeform 1532"/>
              <p:cNvSpPr>
                <a:spLocks/>
              </p:cNvSpPr>
              <p:nvPr/>
            </p:nvSpPr>
            <p:spPr bwMode="auto">
              <a:xfrm>
                <a:off x="3469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Freeform 1533"/>
              <p:cNvSpPr>
                <a:spLocks/>
              </p:cNvSpPr>
              <p:nvPr/>
            </p:nvSpPr>
            <p:spPr bwMode="auto">
              <a:xfrm>
                <a:off x="3605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Freeform 1534"/>
              <p:cNvSpPr>
                <a:spLocks/>
              </p:cNvSpPr>
              <p:nvPr/>
            </p:nvSpPr>
            <p:spPr bwMode="auto">
              <a:xfrm>
                <a:off x="3743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Freeform 1535"/>
              <p:cNvSpPr>
                <a:spLocks/>
              </p:cNvSpPr>
              <p:nvPr/>
            </p:nvSpPr>
            <p:spPr bwMode="auto">
              <a:xfrm>
                <a:off x="3879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Freeform 1536"/>
              <p:cNvSpPr>
                <a:spLocks/>
              </p:cNvSpPr>
              <p:nvPr/>
            </p:nvSpPr>
            <p:spPr bwMode="auto">
              <a:xfrm>
                <a:off x="4017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Freeform 1537"/>
              <p:cNvSpPr>
                <a:spLocks/>
              </p:cNvSpPr>
              <p:nvPr/>
            </p:nvSpPr>
            <p:spPr bwMode="auto">
              <a:xfrm>
                <a:off x="4153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Freeform 1538"/>
              <p:cNvSpPr>
                <a:spLocks/>
              </p:cNvSpPr>
              <p:nvPr/>
            </p:nvSpPr>
            <p:spPr bwMode="auto">
              <a:xfrm>
                <a:off x="4291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Freeform 1539"/>
              <p:cNvSpPr>
                <a:spLocks/>
              </p:cNvSpPr>
              <p:nvPr/>
            </p:nvSpPr>
            <p:spPr bwMode="auto">
              <a:xfrm>
                <a:off x="4427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Freeform 1540"/>
              <p:cNvSpPr>
                <a:spLocks/>
              </p:cNvSpPr>
              <p:nvPr/>
            </p:nvSpPr>
            <p:spPr bwMode="auto">
              <a:xfrm>
                <a:off x="4565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Freeform 1541"/>
              <p:cNvSpPr>
                <a:spLocks/>
              </p:cNvSpPr>
              <p:nvPr/>
            </p:nvSpPr>
            <p:spPr bwMode="auto">
              <a:xfrm>
                <a:off x="4701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" name="Freeform 1542"/>
              <p:cNvSpPr>
                <a:spLocks/>
              </p:cNvSpPr>
              <p:nvPr/>
            </p:nvSpPr>
            <p:spPr bwMode="auto">
              <a:xfrm>
                <a:off x="4839" y="412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" name="Freeform 1543"/>
              <p:cNvSpPr>
                <a:spLocks/>
              </p:cNvSpPr>
              <p:nvPr/>
            </p:nvSpPr>
            <p:spPr bwMode="auto">
              <a:xfrm>
                <a:off x="4976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" name="Freeform 1544"/>
              <p:cNvSpPr>
                <a:spLocks/>
              </p:cNvSpPr>
              <p:nvPr/>
            </p:nvSpPr>
            <p:spPr bwMode="auto">
              <a:xfrm>
                <a:off x="5112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" name="Freeform 1545"/>
              <p:cNvSpPr>
                <a:spLocks/>
              </p:cNvSpPr>
              <p:nvPr/>
            </p:nvSpPr>
            <p:spPr bwMode="auto">
              <a:xfrm>
                <a:off x="5250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" name="Freeform 1546"/>
              <p:cNvSpPr>
                <a:spLocks/>
              </p:cNvSpPr>
              <p:nvPr/>
            </p:nvSpPr>
            <p:spPr bwMode="auto">
              <a:xfrm>
                <a:off x="5386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" name="Freeform 1547"/>
              <p:cNvSpPr>
                <a:spLocks/>
              </p:cNvSpPr>
              <p:nvPr/>
            </p:nvSpPr>
            <p:spPr bwMode="auto">
              <a:xfrm>
                <a:off x="5524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" name="Freeform 1548"/>
              <p:cNvSpPr>
                <a:spLocks/>
              </p:cNvSpPr>
              <p:nvPr/>
            </p:nvSpPr>
            <p:spPr bwMode="auto">
              <a:xfrm>
                <a:off x="5660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" name="Freeform 1549"/>
              <p:cNvSpPr>
                <a:spLocks/>
              </p:cNvSpPr>
              <p:nvPr/>
            </p:nvSpPr>
            <p:spPr bwMode="auto">
              <a:xfrm>
                <a:off x="3" y="4258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2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9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5"/>
                      <a:pt x="2" y="3"/>
                      <a:pt x="0" y="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29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" name="Freeform 1550"/>
              <p:cNvSpPr>
                <a:spLocks/>
              </p:cNvSpPr>
              <p:nvPr/>
            </p:nvSpPr>
            <p:spPr bwMode="auto">
              <a:xfrm>
                <a:off x="111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" name="Freeform 1551"/>
              <p:cNvSpPr>
                <a:spLocks/>
              </p:cNvSpPr>
              <p:nvPr/>
            </p:nvSpPr>
            <p:spPr bwMode="auto">
              <a:xfrm>
                <a:off x="247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" name="Freeform 1552"/>
              <p:cNvSpPr>
                <a:spLocks/>
              </p:cNvSpPr>
              <p:nvPr/>
            </p:nvSpPr>
            <p:spPr bwMode="auto">
              <a:xfrm>
                <a:off x="385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" name="Freeform 1553"/>
              <p:cNvSpPr>
                <a:spLocks/>
              </p:cNvSpPr>
              <p:nvPr/>
            </p:nvSpPr>
            <p:spPr bwMode="auto">
              <a:xfrm>
                <a:off x="521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" name="Freeform 1554"/>
              <p:cNvSpPr>
                <a:spLocks/>
              </p:cNvSpPr>
              <p:nvPr/>
            </p:nvSpPr>
            <p:spPr bwMode="auto">
              <a:xfrm>
                <a:off x="659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" name="Freeform 1555"/>
              <p:cNvSpPr>
                <a:spLocks/>
              </p:cNvSpPr>
              <p:nvPr/>
            </p:nvSpPr>
            <p:spPr bwMode="auto">
              <a:xfrm>
                <a:off x="797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" name="Freeform 1556"/>
              <p:cNvSpPr>
                <a:spLocks/>
              </p:cNvSpPr>
              <p:nvPr/>
            </p:nvSpPr>
            <p:spPr bwMode="auto">
              <a:xfrm>
                <a:off x="933" y="4258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" name="Freeform 1557"/>
              <p:cNvSpPr>
                <a:spLocks/>
              </p:cNvSpPr>
              <p:nvPr/>
            </p:nvSpPr>
            <p:spPr bwMode="auto">
              <a:xfrm>
                <a:off x="1070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" name="Freeform 1558"/>
              <p:cNvSpPr>
                <a:spLocks/>
              </p:cNvSpPr>
              <p:nvPr/>
            </p:nvSpPr>
            <p:spPr bwMode="auto">
              <a:xfrm>
                <a:off x="1206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" name="Freeform 1559"/>
              <p:cNvSpPr>
                <a:spLocks/>
              </p:cNvSpPr>
              <p:nvPr/>
            </p:nvSpPr>
            <p:spPr bwMode="auto">
              <a:xfrm>
                <a:off x="1344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" name="Freeform 1560"/>
              <p:cNvSpPr>
                <a:spLocks/>
              </p:cNvSpPr>
              <p:nvPr/>
            </p:nvSpPr>
            <p:spPr bwMode="auto">
              <a:xfrm>
                <a:off x="1480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" name="Freeform 1561"/>
              <p:cNvSpPr>
                <a:spLocks/>
              </p:cNvSpPr>
              <p:nvPr/>
            </p:nvSpPr>
            <p:spPr bwMode="auto">
              <a:xfrm>
                <a:off x="1618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" name="Freeform 1562"/>
              <p:cNvSpPr>
                <a:spLocks/>
              </p:cNvSpPr>
              <p:nvPr/>
            </p:nvSpPr>
            <p:spPr bwMode="auto">
              <a:xfrm>
                <a:off x="1754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" name="Group 1764"/>
            <p:cNvGrpSpPr>
              <a:grpSpLocks/>
            </p:cNvGrpSpPr>
            <p:nvPr/>
          </p:nvGrpSpPr>
          <p:grpSpPr bwMode="auto">
            <a:xfrm>
              <a:off x="1892" y="-2"/>
              <a:ext cx="5787" cy="4324"/>
              <a:chOff x="1892" y="-2"/>
              <a:chExt cx="5787" cy="4324"/>
            </a:xfrm>
            <a:grpFill/>
          </p:grpSpPr>
          <p:sp>
            <p:nvSpPr>
              <p:cNvPr id="339" name="Freeform 1564"/>
              <p:cNvSpPr>
                <a:spLocks/>
              </p:cNvSpPr>
              <p:nvPr/>
            </p:nvSpPr>
            <p:spPr bwMode="auto">
              <a:xfrm>
                <a:off x="1892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1565"/>
              <p:cNvSpPr>
                <a:spLocks/>
              </p:cNvSpPr>
              <p:nvPr/>
            </p:nvSpPr>
            <p:spPr bwMode="auto">
              <a:xfrm>
                <a:off x="2028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eeform 1566"/>
              <p:cNvSpPr>
                <a:spLocks/>
              </p:cNvSpPr>
              <p:nvPr/>
            </p:nvSpPr>
            <p:spPr bwMode="auto">
              <a:xfrm>
                <a:off x="2166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1567"/>
              <p:cNvSpPr>
                <a:spLocks/>
              </p:cNvSpPr>
              <p:nvPr/>
            </p:nvSpPr>
            <p:spPr bwMode="auto">
              <a:xfrm>
                <a:off x="2304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1568"/>
              <p:cNvSpPr>
                <a:spLocks/>
              </p:cNvSpPr>
              <p:nvPr/>
            </p:nvSpPr>
            <p:spPr bwMode="auto">
              <a:xfrm>
                <a:off x="2440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1569"/>
              <p:cNvSpPr>
                <a:spLocks/>
              </p:cNvSpPr>
              <p:nvPr/>
            </p:nvSpPr>
            <p:spPr bwMode="auto">
              <a:xfrm>
                <a:off x="2578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1570"/>
              <p:cNvSpPr>
                <a:spLocks/>
              </p:cNvSpPr>
              <p:nvPr/>
            </p:nvSpPr>
            <p:spPr bwMode="auto">
              <a:xfrm>
                <a:off x="2714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1571"/>
              <p:cNvSpPr>
                <a:spLocks/>
              </p:cNvSpPr>
              <p:nvPr/>
            </p:nvSpPr>
            <p:spPr bwMode="auto">
              <a:xfrm>
                <a:off x="2852" y="4258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1572"/>
              <p:cNvSpPr>
                <a:spLocks/>
              </p:cNvSpPr>
              <p:nvPr/>
            </p:nvSpPr>
            <p:spPr bwMode="auto">
              <a:xfrm>
                <a:off x="2987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1573"/>
              <p:cNvSpPr>
                <a:spLocks/>
              </p:cNvSpPr>
              <p:nvPr/>
            </p:nvSpPr>
            <p:spPr bwMode="auto">
              <a:xfrm>
                <a:off x="3125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1574"/>
              <p:cNvSpPr>
                <a:spLocks/>
              </p:cNvSpPr>
              <p:nvPr/>
            </p:nvSpPr>
            <p:spPr bwMode="auto">
              <a:xfrm>
                <a:off x="3261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reeform 1575"/>
              <p:cNvSpPr>
                <a:spLocks/>
              </p:cNvSpPr>
              <p:nvPr/>
            </p:nvSpPr>
            <p:spPr bwMode="auto">
              <a:xfrm>
                <a:off x="3399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1576"/>
              <p:cNvSpPr>
                <a:spLocks/>
              </p:cNvSpPr>
              <p:nvPr/>
            </p:nvSpPr>
            <p:spPr bwMode="auto">
              <a:xfrm>
                <a:off x="3535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1577"/>
              <p:cNvSpPr>
                <a:spLocks/>
              </p:cNvSpPr>
              <p:nvPr/>
            </p:nvSpPr>
            <p:spPr bwMode="auto">
              <a:xfrm>
                <a:off x="3673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1578"/>
              <p:cNvSpPr>
                <a:spLocks/>
              </p:cNvSpPr>
              <p:nvPr/>
            </p:nvSpPr>
            <p:spPr bwMode="auto">
              <a:xfrm>
                <a:off x="3811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1579"/>
              <p:cNvSpPr>
                <a:spLocks/>
              </p:cNvSpPr>
              <p:nvPr/>
            </p:nvSpPr>
            <p:spPr bwMode="auto">
              <a:xfrm>
                <a:off x="3947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1580"/>
              <p:cNvSpPr>
                <a:spLocks/>
              </p:cNvSpPr>
              <p:nvPr/>
            </p:nvSpPr>
            <p:spPr bwMode="auto">
              <a:xfrm>
                <a:off x="4085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1581"/>
              <p:cNvSpPr>
                <a:spLocks/>
              </p:cNvSpPr>
              <p:nvPr/>
            </p:nvSpPr>
            <p:spPr bwMode="auto">
              <a:xfrm>
                <a:off x="4221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1582"/>
              <p:cNvSpPr>
                <a:spLocks/>
              </p:cNvSpPr>
              <p:nvPr/>
            </p:nvSpPr>
            <p:spPr bwMode="auto">
              <a:xfrm>
                <a:off x="4359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1583"/>
              <p:cNvSpPr>
                <a:spLocks/>
              </p:cNvSpPr>
              <p:nvPr/>
            </p:nvSpPr>
            <p:spPr bwMode="auto">
              <a:xfrm>
                <a:off x="4495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1584"/>
              <p:cNvSpPr>
                <a:spLocks/>
              </p:cNvSpPr>
              <p:nvPr/>
            </p:nvSpPr>
            <p:spPr bwMode="auto">
              <a:xfrm>
                <a:off x="4633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1585"/>
              <p:cNvSpPr>
                <a:spLocks/>
              </p:cNvSpPr>
              <p:nvPr/>
            </p:nvSpPr>
            <p:spPr bwMode="auto">
              <a:xfrm>
                <a:off x="4769" y="4258"/>
                <a:ext cx="77" cy="64"/>
              </a:xfrm>
              <a:custGeom>
                <a:avLst/>
                <a:gdLst>
                  <a:gd name="T0" fmla="*/ 33 w 39"/>
                  <a:gd name="T1" fmla="*/ 19 h 32"/>
                  <a:gd name="T2" fmla="*/ 36 w 39"/>
                  <a:gd name="T3" fmla="*/ 5 h 32"/>
                  <a:gd name="T4" fmla="*/ 20 w 39"/>
                  <a:gd name="T5" fmla="*/ 6 h 32"/>
                  <a:gd name="T6" fmla="*/ 4 w 39"/>
                  <a:gd name="T7" fmla="*/ 5 h 32"/>
                  <a:gd name="T8" fmla="*/ 6 w 39"/>
                  <a:gd name="T9" fmla="*/ 19 h 32"/>
                  <a:gd name="T10" fmla="*/ 20 w 39"/>
                  <a:gd name="T11" fmla="*/ 32 h 32"/>
                  <a:gd name="T12" fmla="*/ 33 w 39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33" y="19"/>
                    </a:move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eeform 1586"/>
              <p:cNvSpPr>
                <a:spLocks/>
              </p:cNvSpPr>
              <p:nvPr/>
            </p:nvSpPr>
            <p:spPr bwMode="auto">
              <a:xfrm>
                <a:off x="4906" y="4258"/>
                <a:ext cx="76" cy="64"/>
              </a:xfrm>
              <a:custGeom>
                <a:avLst/>
                <a:gdLst>
                  <a:gd name="T0" fmla="*/ 33 w 38"/>
                  <a:gd name="T1" fmla="*/ 19 h 32"/>
                  <a:gd name="T2" fmla="*/ 35 w 38"/>
                  <a:gd name="T3" fmla="*/ 5 h 32"/>
                  <a:gd name="T4" fmla="*/ 19 w 38"/>
                  <a:gd name="T5" fmla="*/ 6 h 32"/>
                  <a:gd name="T6" fmla="*/ 3 w 38"/>
                  <a:gd name="T7" fmla="*/ 5 h 32"/>
                  <a:gd name="T8" fmla="*/ 6 w 38"/>
                  <a:gd name="T9" fmla="*/ 19 h 32"/>
                  <a:gd name="T10" fmla="*/ 19 w 38"/>
                  <a:gd name="T11" fmla="*/ 32 h 32"/>
                  <a:gd name="T12" fmla="*/ 33 w 38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33" y="19"/>
                    </a:move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eeform 1587"/>
              <p:cNvSpPr>
                <a:spLocks/>
              </p:cNvSpPr>
              <p:nvPr/>
            </p:nvSpPr>
            <p:spPr bwMode="auto">
              <a:xfrm>
                <a:off x="5042" y="4258"/>
                <a:ext cx="78" cy="64"/>
              </a:xfrm>
              <a:custGeom>
                <a:avLst/>
                <a:gdLst>
                  <a:gd name="T0" fmla="*/ 33 w 39"/>
                  <a:gd name="T1" fmla="*/ 19 h 32"/>
                  <a:gd name="T2" fmla="*/ 36 w 39"/>
                  <a:gd name="T3" fmla="*/ 5 h 32"/>
                  <a:gd name="T4" fmla="*/ 20 w 39"/>
                  <a:gd name="T5" fmla="*/ 6 h 32"/>
                  <a:gd name="T6" fmla="*/ 4 w 39"/>
                  <a:gd name="T7" fmla="*/ 5 h 32"/>
                  <a:gd name="T8" fmla="*/ 6 w 39"/>
                  <a:gd name="T9" fmla="*/ 19 h 32"/>
                  <a:gd name="T10" fmla="*/ 20 w 39"/>
                  <a:gd name="T11" fmla="*/ 32 h 32"/>
                  <a:gd name="T12" fmla="*/ 33 w 39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33" y="19"/>
                    </a:move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eeform 1588"/>
              <p:cNvSpPr>
                <a:spLocks/>
              </p:cNvSpPr>
              <p:nvPr/>
            </p:nvSpPr>
            <p:spPr bwMode="auto">
              <a:xfrm>
                <a:off x="5180" y="4258"/>
                <a:ext cx="78" cy="64"/>
              </a:xfrm>
              <a:custGeom>
                <a:avLst/>
                <a:gdLst>
                  <a:gd name="T0" fmla="*/ 33 w 39"/>
                  <a:gd name="T1" fmla="*/ 19 h 32"/>
                  <a:gd name="T2" fmla="*/ 35 w 39"/>
                  <a:gd name="T3" fmla="*/ 5 h 32"/>
                  <a:gd name="T4" fmla="*/ 19 w 39"/>
                  <a:gd name="T5" fmla="*/ 6 h 32"/>
                  <a:gd name="T6" fmla="*/ 3 w 39"/>
                  <a:gd name="T7" fmla="*/ 5 h 32"/>
                  <a:gd name="T8" fmla="*/ 6 w 39"/>
                  <a:gd name="T9" fmla="*/ 19 h 32"/>
                  <a:gd name="T10" fmla="*/ 19 w 39"/>
                  <a:gd name="T11" fmla="*/ 32 h 32"/>
                  <a:gd name="T12" fmla="*/ 33 w 39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33" y="19"/>
                    </a:move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eeform 1589"/>
              <p:cNvSpPr>
                <a:spLocks/>
              </p:cNvSpPr>
              <p:nvPr/>
            </p:nvSpPr>
            <p:spPr bwMode="auto">
              <a:xfrm>
                <a:off x="5318" y="4258"/>
                <a:ext cx="76" cy="64"/>
              </a:xfrm>
              <a:custGeom>
                <a:avLst/>
                <a:gdLst>
                  <a:gd name="T0" fmla="*/ 32 w 38"/>
                  <a:gd name="T1" fmla="*/ 19 h 32"/>
                  <a:gd name="T2" fmla="*/ 35 w 38"/>
                  <a:gd name="T3" fmla="*/ 5 h 32"/>
                  <a:gd name="T4" fmla="*/ 19 w 38"/>
                  <a:gd name="T5" fmla="*/ 6 h 32"/>
                  <a:gd name="T6" fmla="*/ 3 w 38"/>
                  <a:gd name="T7" fmla="*/ 5 h 32"/>
                  <a:gd name="T8" fmla="*/ 5 w 38"/>
                  <a:gd name="T9" fmla="*/ 19 h 32"/>
                  <a:gd name="T10" fmla="*/ 19 w 38"/>
                  <a:gd name="T11" fmla="*/ 32 h 32"/>
                  <a:gd name="T12" fmla="*/ 32 w 38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32" y="19"/>
                    </a:move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1590"/>
              <p:cNvSpPr>
                <a:spLocks/>
              </p:cNvSpPr>
              <p:nvPr/>
            </p:nvSpPr>
            <p:spPr bwMode="auto">
              <a:xfrm>
                <a:off x="5454" y="4258"/>
                <a:ext cx="78" cy="64"/>
              </a:xfrm>
              <a:custGeom>
                <a:avLst/>
                <a:gdLst>
                  <a:gd name="T0" fmla="*/ 33 w 39"/>
                  <a:gd name="T1" fmla="*/ 19 h 32"/>
                  <a:gd name="T2" fmla="*/ 35 w 39"/>
                  <a:gd name="T3" fmla="*/ 5 h 32"/>
                  <a:gd name="T4" fmla="*/ 19 w 39"/>
                  <a:gd name="T5" fmla="*/ 6 h 32"/>
                  <a:gd name="T6" fmla="*/ 3 w 39"/>
                  <a:gd name="T7" fmla="*/ 5 h 32"/>
                  <a:gd name="T8" fmla="*/ 6 w 39"/>
                  <a:gd name="T9" fmla="*/ 19 h 32"/>
                  <a:gd name="T10" fmla="*/ 19 w 39"/>
                  <a:gd name="T11" fmla="*/ 32 h 32"/>
                  <a:gd name="T12" fmla="*/ 33 w 39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33" y="19"/>
                    </a:move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eeform 1591"/>
              <p:cNvSpPr>
                <a:spLocks/>
              </p:cNvSpPr>
              <p:nvPr/>
            </p:nvSpPr>
            <p:spPr bwMode="auto">
              <a:xfrm>
                <a:off x="5592" y="4258"/>
                <a:ext cx="76" cy="64"/>
              </a:xfrm>
              <a:custGeom>
                <a:avLst/>
                <a:gdLst>
                  <a:gd name="T0" fmla="*/ 33 w 38"/>
                  <a:gd name="T1" fmla="*/ 19 h 32"/>
                  <a:gd name="T2" fmla="*/ 35 w 38"/>
                  <a:gd name="T3" fmla="*/ 5 h 32"/>
                  <a:gd name="T4" fmla="*/ 19 w 38"/>
                  <a:gd name="T5" fmla="*/ 6 h 32"/>
                  <a:gd name="T6" fmla="*/ 3 w 38"/>
                  <a:gd name="T7" fmla="*/ 5 h 32"/>
                  <a:gd name="T8" fmla="*/ 5 w 38"/>
                  <a:gd name="T9" fmla="*/ 19 h 32"/>
                  <a:gd name="T10" fmla="*/ 19 w 38"/>
                  <a:gd name="T11" fmla="*/ 32 h 32"/>
                  <a:gd name="T12" fmla="*/ 33 w 38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33" y="19"/>
                    </a:move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1592"/>
              <p:cNvSpPr>
                <a:spLocks/>
              </p:cNvSpPr>
              <p:nvPr/>
            </p:nvSpPr>
            <p:spPr bwMode="auto">
              <a:xfrm>
                <a:off x="5714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eeform 1593"/>
              <p:cNvSpPr>
                <a:spLocks/>
              </p:cNvSpPr>
              <p:nvPr/>
            </p:nvSpPr>
            <p:spPr bwMode="auto">
              <a:xfrm>
                <a:off x="5850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1594"/>
              <p:cNvSpPr>
                <a:spLocks/>
              </p:cNvSpPr>
              <p:nvPr/>
            </p:nvSpPr>
            <p:spPr bwMode="auto">
              <a:xfrm>
                <a:off x="5988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1595"/>
              <p:cNvSpPr>
                <a:spLocks/>
              </p:cNvSpPr>
              <p:nvPr/>
            </p:nvSpPr>
            <p:spPr bwMode="auto">
              <a:xfrm>
                <a:off x="6124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1596"/>
              <p:cNvSpPr>
                <a:spLocks/>
              </p:cNvSpPr>
              <p:nvPr/>
            </p:nvSpPr>
            <p:spPr bwMode="auto">
              <a:xfrm>
                <a:off x="6262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1597"/>
              <p:cNvSpPr>
                <a:spLocks/>
              </p:cNvSpPr>
              <p:nvPr/>
            </p:nvSpPr>
            <p:spPr bwMode="auto">
              <a:xfrm>
                <a:off x="6398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1598"/>
              <p:cNvSpPr>
                <a:spLocks/>
              </p:cNvSpPr>
              <p:nvPr/>
            </p:nvSpPr>
            <p:spPr bwMode="auto">
              <a:xfrm>
                <a:off x="6536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eeform 1599"/>
              <p:cNvSpPr>
                <a:spLocks/>
              </p:cNvSpPr>
              <p:nvPr/>
            </p:nvSpPr>
            <p:spPr bwMode="auto">
              <a:xfrm>
                <a:off x="6672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1600"/>
              <p:cNvSpPr>
                <a:spLocks/>
              </p:cNvSpPr>
              <p:nvPr/>
            </p:nvSpPr>
            <p:spPr bwMode="auto">
              <a:xfrm>
                <a:off x="6809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1601"/>
              <p:cNvSpPr>
                <a:spLocks/>
              </p:cNvSpPr>
              <p:nvPr/>
            </p:nvSpPr>
            <p:spPr bwMode="auto">
              <a:xfrm>
                <a:off x="6947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1602"/>
              <p:cNvSpPr>
                <a:spLocks/>
              </p:cNvSpPr>
              <p:nvPr/>
            </p:nvSpPr>
            <p:spPr bwMode="auto">
              <a:xfrm>
                <a:off x="7083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1603"/>
              <p:cNvSpPr>
                <a:spLocks/>
              </p:cNvSpPr>
              <p:nvPr/>
            </p:nvSpPr>
            <p:spPr bwMode="auto">
              <a:xfrm>
                <a:off x="7221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1604"/>
              <p:cNvSpPr>
                <a:spLocks/>
              </p:cNvSpPr>
              <p:nvPr/>
            </p:nvSpPr>
            <p:spPr bwMode="auto">
              <a:xfrm>
                <a:off x="7357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eeform 1605"/>
              <p:cNvSpPr>
                <a:spLocks/>
              </p:cNvSpPr>
              <p:nvPr/>
            </p:nvSpPr>
            <p:spPr bwMode="auto">
              <a:xfrm>
                <a:off x="7495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Freeform 1606"/>
              <p:cNvSpPr>
                <a:spLocks/>
              </p:cNvSpPr>
              <p:nvPr/>
            </p:nvSpPr>
            <p:spPr bwMode="auto">
              <a:xfrm>
                <a:off x="7631" y="-2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3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1" y="29"/>
                      <a:pt x="23" y="28"/>
                      <a:pt x="24" y="2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3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1607"/>
              <p:cNvSpPr>
                <a:spLocks/>
              </p:cNvSpPr>
              <p:nvPr/>
            </p:nvSpPr>
            <p:spPr bwMode="auto">
              <a:xfrm>
                <a:off x="5782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eeform 1608"/>
              <p:cNvSpPr>
                <a:spLocks/>
              </p:cNvSpPr>
              <p:nvPr/>
            </p:nvSpPr>
            <p:spPr bwMode="auto">
              <a:xfrm>
                <a:off x="5920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reeform 1609"/>
              <p:cNvSpPr>
                <a:spLocks/>
              </p:cNvSpPr>
              <p:nvPr/>
            </p:nvSpPr>
            <p:spPr bwMode="auto">
              <a:xfrm>
                <a:off x="6056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eeform 1610"/>
              <p:cNvSpPr>
                <a:spLocks/>
              </p:cNvSpPr>
              <p:nvPr/>
            </p:nvSpPr>
            <p:spPr bwMode="auto">
              <a:xfrm>
                <a:off x="6194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eeform 1611"/>
              <p:cNvSpPr>
                <a:spLocks/>
              </p:cNvSpPr>
              <p:nvPr/>
            </p:nvSpPr>
            <p:spPr bwMode="auto">
              <a:xfrm>
                <a:off x="6330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eeform 1612"/>
              <p:cNvSpPr>
                <a:spLocks/>
              </p:cNvSpPr>
              <p:nvPr/>
            </p:nvSpPr>
            <p:spPr bwMode="auto">
              <a:xfrm>
                <a:off x="6468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eeform 1613"/>
              <p:cNvSpPr>
                <a:spLocks/>
              </p:cNvSpPr>
              <p:nvPr/>
            </p:nvSpPr>
            <p:spPr bwMode="auto">
              <a:xfrm>
                <a:off x="6606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eeform 1614"/>
              <p:cNvSpPr>
                <a:spLocks/>
              </p:cNvSpPr>
              <p:nvPr/>
            </p:nvSpPr>
            <p:spPr bwMode="auto">
              <a:xfrm>
                <a:off x="6742" y="132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eeform 1615"/>
              <p:cNvSpPr>
                <a:spLocks/>
              </p:cNvSpPr>
              <p:nvPr/>
            </p:nvSpPr>
            <p:spPr bwMode="auto">
              <a:xfrm>
                <a:off x="6879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eeform 1616"/>
              <p:cNvSpPr>
                <a:spLocks/>
              </p:cNvSpPr>
              <p:nvPr/>
            </p:nvSpPr>
            <p:spPr bwMode="auto">
              <a:xfrm>
                <a:off x="7015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eeform 1617"/>
              <p:cNvSpPr>
                <a:spLocks/>
              </p:cNvSpPr>
              <p:nvPr/>
            </p:nvSpPr>
            <p:spPr bwMode="auto">
              <a:xfrm>
                <a:off x="7153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Freeform 1618"/>
              <p:cNvSpPr>
                <a:spLocks/>
              </p:cNvSpPr>
              <p:nvPr/>
            </p:nvSpPr>
            <p:spPr bwMode="auto">
              <a:xfrm>
                <a:off x="7289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Freeform 1619"/>
              <p:cNvSpPr>
                <a:spLocks/>
              </p:cNvSpPr>
              <p:nvPr/>
            </p:nvSpPr>
            <p:spPr bwMode="auto">
              <a:xfrm>
                <a:off x="7427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reeform 1620"/>
              <p:cNvSpPr>
                <a:spLocks/>
              </p:cNvSpPr>
              <p:nvPr/>
            </p:nvSpPr>
            <p:spPr bwMode="auto">
              <a:xfrm>
                <a:off x="7563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eeform 1621"/>
              <p:cNvSpPr>
                <a:spLocks/>
              </p:cNvSpPr>
              <p:nvPr/>
            </p:nvSpPr>
            <p:spPr bwMode="auto">
              <a:xfrm>
                <a:off x="5714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1622"/>
              <p:cNvSpPr>
                <a:spLocks/>
              </p:cNvSpPr>
              <p:nvPr/>
            </p:nvSpPr>
            <p:spPr bwMode="auto">
              <a:xfrm>
                <a:off x="5850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1623"/>
              <p:cNvSpPr>
                <a:spLocks/>
              </p:cNvSpPr>
              <p:nvPr/>
            </p:nvSpPr>
            <p:spPr bwMode="auto">
              <a:xfrm>
                <a:off x="5988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1624"/>
              <p:cNvSpPr>
                <a:spLocks/>
              </p:cNvSpPr>
              <p:nvPr/>
            </p:nvSpPr>
            <p:spPr bwMode="auto">
              <a:xfrm>
                <a:off x="6124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reeform 1625"/>
              <p:cNvSpPr>
                <a:spLocks/>
              </p:cNvSpPr>
              <p:nvPr/>
            </p:nvSpPr>
            <p:spPr bwMode="auto">
              <a:xfrm>
                <a:off x="6262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Freeform 1626"/>
              <p:cNvSpPr>
                <a:spLocks/>
              </p:cNvSpPr>
              <p:nvPr/>
            </p:nvSpPr>
            <p:spPr bwMode="auto">
              <a:xfrm>
                <a:off x="6398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reeform 1627"/>
              <p:cNvSpPr>
                <a:spLocks/>
              </p:cNvSpPr>
              <p:nvPr/>
            </p:nvSpPr>
            <p:spPr bwMode="auto">
              <a:xfrm>
                <a:off x="6536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reeform 1628"/>
              <p:cNvSpPr>
                <a:spLocks/>
              </p:cNvSpPr>
              <p:nvPr/>
            </p:nvSpPr>
            <p:spPr bwMode="auto">
              <a:xfrm>
                <a:off x="6672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Freeform 1629"/>
              <p:cNvSpPr>
                <a:spLocks/>
              </p:cNvSpPr>
              <p:nvPr/>
            </p:nvSpPr>
            <p:spPr bwMode="auto">
              <a:xfrm>
                <a:off x="6809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Freeform 1630"/>
              <p:cNvSpPr>
                <a:spLocks/>
              </p:cNvSpPr>
              <p:nvPr/>
            </p:nvSpPr>
            <p:spPr bwMode="auto">
              <a:xfrm>
                <a:off x="6947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Freeform 1631"/>
              <p:cNvSpPr>
                <a:spLocks/>
              </p:cNvSpPr>
              <p:nvPr/>
            </p:nvSpPr>
            <p:spPr bwMode="auto">
              <a:xfrm>
                <a:off x="7083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Freeform 1632"/>
              <p:cNvSpPr>
                <a:spLocks/>
              </p:cNvSpPr>
              <p:nvPr/>
            </p:nvSpPr>
            <p:spPr bwMode="auto">
              <a:xfrm>
                <a:off x="7221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Freeform 1633"/>
              <p:cNvSpPr>
                <a:spLocks/>
              </p:cNvSpPr>
              <p:nvPr/>
            </p:nvSpPr>
            <p:spPr bwMode="auto">
              <a:xfrm>
                <a:off x="7357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Freeform 1634"/>
              <p:cNvSpPr>
                <a:spLocks/>
              </p:cNvSpPr>
              <p:nvPr/>
            </p:nvSpPr>
            <p:spPr bwMode="auto">
              <a:xfrm>
                <a:off x="7495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Freeform 1635"/>
              <p:cNvSpPr>
                <a:spLocks/>
              </p:cNvSpPr>
              <p:nvPr/>
            </p:nvSpPr>
            <p:spPr bwMode="auto">
              <a:xfrm>
                <a:off x="7631" y="264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20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3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1" y="30"/>
                      <a:pt x="23" y="28"/>
                      <a:pt x="24" y="2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3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Freeform 1636"/>
              <p:cNvSpPr>
                <a:spLocks/>
              </p:cNvSpPr>
              <p:nvPr/>
            </p:nvSpPr>
            <p:spPr bwMode="auto">
              <a:xfrm>
                <a:off x="5782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Freeform 1637"/>
              <p:cNvSpPr>
                <a:spLocks/>
              </p:cNvSpPr>
              <p:nvPr/>
            </p:nvSpPr>
            <p:spPr bwMode="auto">
              <a:xfrm>
                <a:off x="5920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Freeform 1638"/>
              <p:cNvSpPr>
                <a:spLocks/>
              </p:cNvSpPr>
              <p:nvPr/>
            </p:nvSpPr>
            <p:spPr bwMode="auto">
              <a:xfrm>
                <a:off x="6056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Freeform 1639"/>
              <p:cNvSpPr>
                <a:spLocks/>
              </p:cNvSpPr>
              <p:nvPr/>
            </p:nvSpPr>
            <p:spPr bwMode="auto">
              <a:xfrm>
                <a:off x="6194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Freeform 1640"/>
              <p:cNvSpPr>
                <a:spLocks/>
              </p:cNvSpPr>
              <p:nvPr/>
            </p:nvSpPr>
            <p:spPr bwMode="auto">
              <a:xfrm>
                <a:off x="6330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Freeform 1641"/>
              <p:cNvSpPr>
                <a:spLocks/>
              </p:cNvSpPr>
              <p:nvPr/>
            </p:nvSpPr>
            <p:spPr bwMode="auto">
              <a:xfrm>
                <a:off x="6468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Freeform 1642"/>
              <p:cNvSpPr>
                <a:spLocks/>
              </p:cNvSpPr>
              <p:nvPr/>
            </p:nvSpPr>
            <p:spPr bwMode="auto">
              <a:xfrm>
                <a:off x="6606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Freeform 1643"/>
              <p:cNvSpPr>
                <a:spLocks/>
              </p:cNvSpPr>
              <p:nvPr/>
            </p:nvSpPr>
            <p:spPr bwMode="auto">
              <a:xfrm>
                <a:off x="6742" y="398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Freeform 1644"/>
              <p:cNvSpPr>
                <a:spLocks/>
              </p:cNvSpPr>
              <p:nvPr/>
            </p:nvSpPr>
            <p:spPr bwMode="auto">
              <a:xfrm>
                <a:off x="6879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Freeform 1645"/>
              <p:cNvSpPr>
                <a:spLocks/>
              </p:cNvSpPr>
              <p:nvPr/>
            </p:nvSpPr>
            <p:spPr bwMode="auto">
              <a:xfrm>
                <a:off x="7015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Freeform 1646"/>
              <p:cNvSpPr>
                <a:spLocks/>
              </p:cNvSpPr>
              <p:nvPr/>
            </p:nvSpPr>
            <p:spPr bwMode="auto">
              <a:xfrm>
                <a:off x="7153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Freeform 1647"/>
              <p:cNvSpPr>
                <a:spLocks/>
              </p:cNvSpPr>
              <p:nvPr/>
            </p:nvSpPr>
            <p:spPr bwMode="auto">
              <a:xfrm>
                <a:off x="7289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Freeform 1648"/>
              <p:cNvSpPr>
                <a:spLocks/>
              </p:cNvSpPr>
              <p:nvPr/>
            </p:nvSpPr>
            <p:spPr bwMode="auto">
              <a:xfrm>
                <a:off x="7427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Freeform 1649"/>
              <p:cNvSpPr>
                <a:spLocks/>
              </p:cNvSpPr>
              <p:nvPr/>
            </p:nvSpPr>
            <p:spPr bwMode="auto">
              <a:xfrm>
                <a:off x="7563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Freeform 1650"/>
              <p:cNvSpPr>
                <a:spLocks/>
              </p:cNvSpPr>
              <p:nvPr/>
            </p:nvSpPr>
            <p:spPr bwMode="auto">
              <a:xfrm>
                <a:off x="5714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Freeform 1651"/>
              <p:cNvSpPr>
                <a:spLocks/>
              </p:cNvSpPr>
              <p:nvPr/>
            </p:nvSpPr>
            <p:spPr bwMode="auto">
              <a:xfrm>
                <a:off x="5850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Freeform 1652"/>
              <p:cNvSpPr>
                <a:spLocks/>
              </p:cNvSpPr>
              <p:nvPr/>
            </p:nvSpPr>
            <p:spPr bwMode="auto">
              <a:xfrm>
                <a:off x="5988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Freeform 1653"/>
              <p:cNvSpPr>
                <a:spLocks/>
              </p:cNvSpPr>
              <p:nvPr/>
            </p:nvSpPr>
            <p:spPr bwMode="auto">
              <a:xfrm>
                <a:off x="6124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Freeform 1654"/>
              <p:cNvSpPr>
                <a:spLocks/>
              </p:cNvSpPr>
              <p:nvPr/>
            </p:nvSpPr>
            <p:spPr bwMode="auto">
              <a:xfrm>
                <a:off x="6262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Freeform 1655"/>
              <p:cNvSpPr>
                <a:spLocks/>
              </p:cNvSpPr>
              <p:nvPr/>
            </p:nvSpPr>
            <p:spPr bwMode="auto">
              <a:xfrm>
                <a:off x="6398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Freeform 1656"/>
              <p:cNvSpPr>
                <a:spLocks/>
              </p:cNvSpPr>
              <p:nvPr/>
            </p:nvSpPr>
            <p:spPr bwMode="auto">
              <a:xfrm>
                <a:off x="6536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Freeform 1657"/>
              <p:cNvSpPr>
                <a:spLocks/>
              </p:cNvSpPr>
              <p:nvPr/>
            </p:nvSpPr>
            <p:spPr bwMode="auto">
              <a:xfrm>
                <a:off x="6672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Freeform 1658"/>
              <p:cNvSpPr>
                <a:spLocks/>
              </p:cNvSpPr>
              <p:nvPr/>
            </p:nvSpPr>
            <p:spPr bwMode="auto">
              <a:xfrm>
                <a:off x="6809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Freeform 1659"/>
              <p:cNvSpPr>
                <a:spLocks/>
              </p:cNvSpPr>
              <p:nvPr/>
            </p:nvSpPr>
            <p:spPr bwMode="auto">
              <a:xfrm>
                <a:off x="6947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Freeform 1660"/>
              <p:cNvSpPr>
                <a:spLocks/>
              </p:cNvSpPr>
              <p:nvPr/>
            </p:nvSpPr>
            <p:spPr bwMode="auto">
              <a:xfrm>
                <a:off x="7083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Freeform 1661"/>
              <p:cNvSpPr>
                <a:spLocks/>
              </p:cNvSpPr>
              <p:nvPr/>
            </p:nvSpPr>
            <p:spPr bwMode="auto">
              <a:xfrm>
                <a:off x="7221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Freeform 1662"/>
              <p:cNvSpPr>
                <a:spLocks/>
              </p:cNvSpPr>
              <p:nvPr/>
            </p:nvSpPr>
            <p:spPr bwMode="auto">
              <a:xfrm>
                <a:off x="7357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eeform 1663"/>
              <p:cNvSpPr>
                <a:spLocks/>
              </p:cNvSpPr>
              <p:nvPr/>
            </p:nvSpPr>
            <p:spPr bwMode="auto">
              <a:xfrm>
                <a:off x="7495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eeform 1664"/>
              <p:cNvSpPr>
                <a:spLocks/>
              </p:cNvSpPr>
              <p:nvPr/>
            </p:nvSpPr>
            <p:spPr bwMode="auto">
              <a:xfrm>
                <a:off x="7631" y="530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20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3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1" y="30"/>
                      <a:pt x="23" y="28"/>
                      <a:pt x="24" y="2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4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eeform 1665"/>
              <p:cNvSpPr>
                <a:spLocks/>
              </p:cNvSpPr>
              <p:nvPr/>
            </p:nvSpPr>
            <p:spPr bwMode="auto">
              <a:xfrm>
                <a:off x="5782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eeform 1666"/>
              <p:cNvSpPr>
                <a:spLocks/>
              </p:cNvSpPr>
              <p:nvPr/>
            </p:nvSpPr>
            <p:spPr bwMode="auto">
              <a:xfrm>
                <a:off x="5920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eeform 1667"/>
              <p:cNvSpPr>
                <a:spLocks/>
              </p:cNvSpPr>
              <p:nvPr/>
            </p:nvSpPr>
            <p:spPr bwMode="auto">
              <a:xfrm>
                <a:off x="6056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eeform 1668"/>
              <p:cNvSpPr>
                <a:spLocks/>
              </p:cNvSpPr>
              <p:nvPr/>
            </p:nvSpPr>
            <p:spPr bwMode="auto">
              <a:xfrm>
                <a:off x="6194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eeform 1669"/>
              <p:cNvSpPr>
                <a:spLocks/>
              </p:cNvSpPr>
              <p:nvPr/>
            </p:nvSpPr>
            <p:spPr bwMode="auto">
              <a:xfrm>
                <a:off x="6330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eeform 1670"/>
              <p:cNvSpPr>
                <a:spLocks/>
              </p:cNvSpPr>
              <p:nvPr/>
            </p:nvSpPr>
            <p:spPr bwMode="auto">
              <a:xfrm>
                <a:off x="6468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eeform 1671"/>
              <p:cNvSpPr>
                <a:spLocks/>
              </p:cNvSpPr>
              <p:nvPr/>
            </p:nvSpPr>
            <p:spPr bwMode="auto">
              <a:xfrm>
                <a:off x="6606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reeform 1672"/>
              <p:cNvSpPr>
                <a:spLocks/>
              </p:cNvSpPr>
              <p:nvPr/>
            </p:nvSpPr>
            <p:spPr bwMode="auto">
              <a:xfrm>
                <a:off x="6742" y="66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eeform 1673"/>
              <p:cNvSpPr>
                <a:spLocks/>
              </p:cNvSpPr>
              <p:nvPr/>
            </p:nvSpPr>
            <p:spPr bwMode="auto">
              <a:xfrm>
                <a:off x="6879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1674"/>
              <p:cNvSpPr>
                <a:spLocks/>
              </p:cNvSpPr>
              <p:nvPr/>
            </p:nvSpPr>
            <p:spPr bwMode="auto">
              <a:xfrm>
                <a:off x="7015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Freeform 1675"/>
              <p:cNvSpPr>
                <a:spLocks/>
              </p:cNvSpPr>
              <p:nvPr/>
            </p:nvSpPr>
            <p:spPr bwMode="auto">
              <a:xfrm>
                <a:off x="7153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reeform 1676"/>
              <p:cNvSpPr>
                <a:spLocks/>
              </p:cNvSpPr>
              <p:nvPr/>
            </p:nvSpPr>
            <p:spPr bwMode="auto">
              <a:xfrm>
                <a:off x="7289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Freeform 1677"/>
              <p:cNvSpPr>
                <a:spLocks/>
              </p:cNvSpPr>
              <p:nvPr/>
            </p:nvSpPr>
            <p:spPr bwMode="auto">
              <a:xfrm>
                <a:off x="7427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reeform 1678"/>
              <p:cNvSpPr>
                <a:spLocks/>
              </p:cNvSpPr>
              <p:nvPr/>
            </p:nvSpPr>
            <p:spPr bwMode="auto">
              <a:xfrm>
                <a:off x="7563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Freeform 1679"/>
              <p:cNvSpPr>
                <a:spLocks/>
              </p:cNvSpPr>
              <p:nvPr/>
            </p:nvSpPr>
            <p:spPr bwMode="auto">
              <a:xfrm>
                <a:off x="5714" y="7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Freeform 1680"/>
              <p:cNvSpPr>
                <a:spLocks/>
              </p:cNvSpPr>
              <p:nvPr/>
            </p:nvSpPr>
            <p:spPr bwMode="auto">
              <a:xfrm>
                <a:off x="5850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Freeform 1681"/>
              <p:cNvSpPr>
                <a:spLocks/>
              </p:cNvSpPr>
              <p:nvPr/>
            </p:nvSpPr>
            <p:spPr bwMode="auto">
              <a:xfrm>
                <a:off x="5988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Freeform 1682"/>
              <p:cNvSpPr>
                <a:spLocks/>
              </p:cNvSpPr>
              <p:nvPr/>
            </p:nvSpPr>
            <p:spPr bwMode="auto">
              <a:xfrm>
                <a:off x="6124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Freeform 1683"/>
              <p:cNvSpPr>
                <a:spLocks/>
              </p:cNvSpPr>
              <p:nvPr/>
            </p:nvSpPr>
            <p:spPr bwMode="auto">
              <a:xfrm>
                <a:off x="6262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Freeform 1684"/>
              <p:cNvSpPr>
                <a:spLocks/>
              </p:cNvSpPr>
              <p:nvPr/>
            </p:nvSpPr>
            <p:spPr bwMode="auto">
              <a:xfrm>
                <a:off x="6398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Freeform 1685"/>
              <p:cNvSpPr>
                <a:spLocks/>
              </p:cNvSpPr>
              <p:nvPr/>
            </p:nvSpPr>
            <p:spPr bwMode="auto">
              <a:xfrm>
                <a:off x="6536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Freeform 1686"/>
              <p:cNvSpPr>
                <a:spLocks/>
              </p:cNvSpPr>
              <p:nvPr/>
            </p:nvSpPr>
            <p:spPr bwMode="auto">
              <a:xfrm>
                <a:off x="6672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Freeform 1687"/>
              <p:cNvSpPr>
                <a:spLocks/>
              </p:cNvSpPr>
              <p:nvPr/>
            </p:nvSpPr>
            <p:spPr bwMode="auto">
              <a:xfrm>
                <a:off x="6809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Freeform 1688"/>
              <p:cNvSpPr>
                <a:spLocks/>
              </p:cNvSpPr>
              <p:nvPr/>
            </p:nvSpPr>
            <p:spPr bwMode="auto">
              <a:xfrm>
                <a:off x="6947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Freeform 1689"/>
              <p:cNvSpPr>
                <a:spLocks/>
              </p:cNvSpPr>
              <p:nvPr/>
            </p:nvSpPr>
            <p:spPr bwMode="auto">
              <a:xfrm>
                <a:off x="7083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Freeform 1690"/>
              <p:cNvSpPr>
                <a:spLocks/>
              </p:cNvSpPr>
              <p:nvPr/>
            </p:nvSpPr>
            <p:spPr bwMode="auto">
              <a:xfrm>
                <a:off x="7221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Freeform 1691"/>
              <p:cNvSpPr>
                <a:spLocks/>
              </p:cNvSpPr>
              <p:nvPr/>
            </p:nvSpPr>
            <p:spPr bwMode="auto">
              <a:xfrm>
                <a:off x="7357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Freeform 1692"/>
              <p:cNvSpPr>
                <a:spLocks/>
              </p:cNvSpPr>
              <p:nvPr/>
            </p:nvSpPr>
            <p:spPr bwMode="auto">
              <a:xfrm>
                <a:off x="7495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Freeform 1693"/>
              <p:cNvSpPr>
                <a:spLocks/>
              </p:cNvSpPr>
              <p:nvPr/>
            </p:nvSpPr>
            <p:spPr bwMode="auto">
              <a:xfrm>
                <a:off x="7631" y="798"/>
                <a:ext cx="48" cy="62"/>
              </a:xfrm>
              <a:custGeom>
                <a:avLst/>
                <a:gdLst>
                  <a:gd name="T0" fmla="*/ 19 w 24"/>
                  <a:gd name="T1" fmla="*/ 6 h 31"/>
                  <a:gd name="T2" fmla="*/ 4 w 24"/>
                  <a:gd name="T3" fmla="*/ 4 h 31"/>
                  <a:gd name="T4" fmla="*/ 6 w 24"/>
                  <a:gd name="T5" fmla="*/ 19 h 31"/>
                  <a:gd name="T6" fmla="*/ 19 w 24"/>
                  <a:gd name="T7" fmla="*/ 31 h 31"/>
                  <a:gd name="T8" fmla="*/ 24 w 24"/>
                  <a:gd name="T9" fmla="*/ 25 h 31"/>
                  <a:gd name="T10" fmla="*/ 24 w 24"/>
                  <a:gd name="T11" fmla="*/ 2 h 31"/>
                  <a:gd name="T12" fmla="*/ 19 w 24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1">
                    <a:moveTo>
                      <a:pt x="19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1" y="29"/>
                      <a:pt x="23" y="27"/>
                      <a:pt x="24" y="25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4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reeform 1694"/>
              <p:cNvSpPr>
                <a:spLocks/>
              </p:cNvSpPr>
              <p:nvPr/>
            </p:nvSpPr>
            <p:spPr bwMode="auto">
              <a:xfrm>
                <a:off x="5782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Freeform 1695"/>
              <p:cNvSpPr>
                <a:spLocks/>
              </p:cNvSpPr>
              <p:nvPr/>
            </p:nvSpPr>
            <p:spPr bwMode="auto">
              <a:xfrm>
                <a:off x="5920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Freeform 1696"/>
              <p:cNvSpPr>
                <a:spLocks/>
              </p:cNvSpPr>
              <p:nvPr/>
            </p:nvSpPr>
            <p:spPr bwMode="auto">
              <a:xfrm>
                <a:off x="6056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Freeform 1697"/>
              <p:cNvSpPr>
                <a:spLocks/>
              </p:cNvSpPr>
              <p:nvPr/>
            </p:nvSpPr>
            <p:spPr bwMode="auto">
              <a:xfrm>
                <a:off x="6194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Freeform 1698"/>
              <p:cNvSpPr>
                <a:spLocks/>
              </p:cNvSpPr>
              <p:nvPr/>
            </p:nvSpPr>
            <p:spPr bwMode="auto">
              <a:xfrm>
                <a:off x="6330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Freeform 1699"/>
              <p:cNvSpPr>
                <a:spLocks/>
              </p:cNvSpPr>
              <p:nvPr/>
            </p:nvSpPr>
            <p:spPr bwMode="auto">
              <a:xfrm>
                <a:off x="6468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Freeform 1700"/>
              <p:cNvSpPr>
                <a:spLocks/>
              </p:cNvSpPr>
              <p:nvPr/>
            </p:nvSpPr>
            <p:spPr bwMode="auto">
              <a:xfrm>
                <a:off x="6606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Freeform 1701"/>
              <p:cNvSpPr>
                <a:spLocks/>
              </p:cNvSpPr>
              <p:nvPr/>
            </p:nvSpPr>
            <p:spPr bwMode="auto">
              <a:xfrm>
                <a:off x="6742" y="930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Freeform 1702"/>
              <p:cNvSpPr>
                <a:spLocks/>
              </p:cNvSpPr>
              <p:nvPr/>
            </p:nvSpPr>
            <p:spPr bwMode="auto">
              <a:xfrm>
                <a:off x="6879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Freeform 1703"/>
              <p:cNvSpPr>
                <a:spLocks/>
              </p:cNvSpPr>
              <p:nvPr/>
            </p:nvSpPr>
            <p:spPr bwMode="auto">
              <a:xfrm>
                <a:off x="7015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Freeform 1704"/>
              <p:cNvSpPr>
                <a:spLocks/>
              </p:cNvSpPr>
              <p:nvPr/>
            </p:nvSpPr>
            <p:spPr bwMode="auto">
              <a:xfrm>
                <a:off x="7153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Freeform 1705"/>
              <p:cNvSpPr>
                <a:spLocks/>
              </p:cNvSpPr>
              <p:nvPr/>
            </p:nvSpPr>
            <p:spPr bwMode="auto">
              <a:xfrm>
                <a:off x="7289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Freeform 1706"/>
              <p:cNvSpPr>
                <a:spLocks/>
              </p:cNvSpPr>
              <p:nvPr/>
            </p:nvSpPr>
            <p:spPr bwMode="auto">
              <a:xfrm>
                <a:off x="7427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Freeform 1707"/>
              <p:cNvSpPr>
                <a:spLocks/>
              </p:cNvSpPr>
              <p:nvPr/>
            </p:nvSpPr>
            <p:spPr bwMode="auto">
              <a:xfrm>
                <a:off x="7563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Freeform 1708"/>
              <p:cNvSpPr>
                <a:spLocks/>
              </p:cNvSpPr>
              <p:nvPr/>
            </p:nvSpPr>
            <p:spPr bwMode="auto">
              <a:xfrm>
                <a:off x="5714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Freeform 1709"/>
              <p:cNvSpPr>
                <a:spLocks/>
              </p:cNvSpPr>
              <p:nvPr/>
            </p:nvSpPr>
            <p:spPr bwMode="auto">
              <a:xfrm>
                <a:off x="5850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Freeform 1710"/>
              <p:cNvSpPr>
                <a:spLocks/>
              </p:cNvSpPr>
              <p:nvPr/>
            </p:nvSpPr>
            <p:spPr bwMode="auto">
              <a:xfrm>
                <a:off x="5988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Freeform 1711"/>
              <p:cNvSpPr>
                <a:spLocks/>
              </p:cNvSpPr>
              <p:nvPr/>
            </p:nvSpPr>
            <p:spPr bwMode="auto">
              <a:xfrm>
                <a:off x="6124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Freeform 1712"/>
              <p:cNvSpPr>
                <a:spLocks/>
              </p:cNvSpPr>
              <p:nvPr/>
            </p:nvSpPr>
            <p:spPr bwMode="auto">
              <a:xfrm>
                <a:off x="6262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Freeform 1713"/>
              <p:cNvSpPr>
                <a:spLocks/>
              </p:cNvSpPr>
              <p:nvPr/>
            </p:nvSpPr>
            <p:spPr bwMode="auto">
              <a:xfrm>
                <a:off x="6398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Freeform 1714"/>
              <p:cNvSpPr>
                <a:spLocks/>
              </p:cNvSpPr>
              <p:nvPr/>
            </p:nvSpPr>
            <p:spPr bwMode="auto">
              <a:xfrm>
                <a:off x="6536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Freeform 1715"/>
              <p:cNvSpPr>
                <a:spLocks/>
              </p:cNvSpPr>
              <p:nvPr/>
            </p:nvSpPr>
            <p:spPr bwMode="auto">
              <a:xfrm>
                <a:off x="6672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Freeform 1716"/>
              <p:cNvSpPr>
                <a:spLocks/>
              </p:cNvSpPr>
              <p:nvPr/>
            </p:nvSpPr>
            <p:spPr bwMode="auto">
              <a:xfrm>
                <a:off x="6809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Freeform 1717"/>
              <p:cNvSpPr>
                <a:spLocks/>
              </p:cNvSpPr>
              <p:nvPr/>
            </p:nvSpPr>
            <p:spPr bwMode="auto">
              <a:xfrm>
                <a:off x="6947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Freeform 1718"/>
              <p:cNvSpPr>
                <a:spLocks/>
              </p:cNvSpPr>
              <p:nvPr/>
            </p:nvSpPr>
            <p:spPr bwMode="auto">
              <a:xfrm>
                <a:off x="7083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Freeform 1719"/>
              <p:cNvSpPr>
                <a:spLocks/>
              </p:cNvSpPr>
              <p:nvPr/>
            </p:nvSpPr>
            <p:spPr bwMode="auto">
              <a:xfrm>
                <a:off x="7221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Freeform 1720"/>
              <p:cNvSpPr>
                <a:spLocks/>
              </p:cNvSpPr>
              <p:nvPr/>
            </p:nvSpPr>
            <p:spPr bwMode="auto">
              <a:xfrm>
                <a:off x="7357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Freeform 1721"/>
              <p:cNvSpPr>
                <a:spLocks/>
              </p:cNvSpPr>
              <p:nvPr/>
            </p:nvSpPr>
            <p:spPr bwMode="auto">
              <a:xfrm>
                <a:off x="7495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Freeform 1722"/>
              <p:cNvSpPr>
                <a:spLocks/>
              </p:cNvSpPr>
              <p:nvPr/>
            </p:nvSpPr>
            <p:spPr bwMode="auto">
              <a:xfrm>
                <a:off x="7631" y="1064"/>
                <a:ext cx="48" cy="64"/>
              </a:xfrm>
              <a:custGeom>
                <a:avLst/>
                <a:gdLst>
                  <a:gd name="T0" fmla="*/ 19 w 24"/>
                  <a:gd name="T1" fmla="*/ 6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5 h 32"/>
                  <a:gd name="T10" fmla="*/ 24 w 24"/>
                  <a:gd name="T11" fmla="*/ 2 h 32"/>
                  <a:gd name="T12" fmla="*/ 19 w 24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1" y="29"/>
                      <a:pt x="23" y="27"/>
                      <a:pt x="24" y="25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4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eeform 1723"/>
              <p:cNvSpPr>
                <a:spLocks/>
              </p:cNvSpPr>
              <p:nvPr/>
            </p:nvSpPr>
            <p:spPr bwMode="auto">
              <a:xfrm>
                <a:off x="5782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eeform 1724"/>
              <p:cNvSpPr>
                <a:spLocks/>
              </p:cNvSpPr>
              <p:nvPr/>
            </p:nvSpPr>
            <p:spPr bwMode="auto">
              <a:xfrm>
                <a:off x="5920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Freeform 1725"/>
              <p:cNvSpPr>
                <a:spLocks/>
              </p:cNvSpPr>
              <p:nvPr/>
            </p:nvSpPr>
            <p:spPr bwMode="auto">
              <a:xfrm>
                <a:off x="6056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Freeform 1726"/>
              <p:cNvSpPr>
                <a:spLocks/>
              </p:cNvSpPr>
              <p:nvPr/>
            </p:nvSpPr>
            <p:spPr bwMode="auto">
              <a:xfrm>
                <a:off x="6194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Freeform 1727"/>
              <p:cNvSpPr>
                <a:spLocks/>
              </p:cNvSpPr>
              <p:nvPr/>
            </p:nvSpPr>
            <p:spPr bwMode="auto">
              <a:xfrm>
                <a:off x="6330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Freeform 1728"/>
              <p:cNvSpPr>
                <a:spLocks/>
              </p:cNvSpPr>
              <p:nvPr/>
            </p:nvSpPr>
            <p:spPr bwMode="auto">
              <a:xfrm>
                <a:off x="6468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Freeform 1729"/>
              <p:cNvSpPr>
                <a:spLocks/>
              </p:cNvSpPr>
              <p:nvPr/>
            </p:nvSpPr>
            <p:spPr bwMode="auto">
              <a:xfrm>
                <a:off x="6606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Freeform 1730"/>
              <p:cNvSpPr>
                <a:spLocks/>
              </p:cNvSpPr>
              <p:nvPr/>
            </p:nvSpPr>
            <p:spPr bwMode="auto">
              <a:xfrm>
                <a:off x="6742" y="1196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Freeform 1731"/>
              <p:cNvSpPr>
                <a:spLocks/>
              </p:cNvSpPr>
              <p:nvPr/>
            </p:nvSpPr>
            <p:spPr bwMode="auto">
              <a:xfrm>
                <a:off x="6879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Freeform 1732"/>
              <p:cNvSpPr>
                <a:spLocks/>
              </p:cNvSpPr>
              <p:nvPr/>
            </p:nvSpPr>
            <p:spPr bwMode="auto">
              <a:xfrm>
                <a:off x="7015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Freeform 1733"/>
              <p:cNvSpPr>
                <a:spLocks/>
              </p:cNvSpPr>
              <p:nvPr/>
            </p:nvSpPr>
            <p:spPr bwMode="auto">
              <a:xfrm>
                <a:off x="7153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reeform 1734"/>
              <p:cNvSpPr>
                <a:spLocks/>
              </p:cNvSpPr>
              <p:nvPr/>
            </p:nvSpPr>
            <p:spPr bwMode="auto">
              <a:xfrm>
                <a:off x="7289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Freeform 1735"/>
              <p:cNvSpPr>
                <a:spLocks/>
              </p:cNvSpPr>
              <p:nvPr/>
            </p:nvSpPr>
            <p:spPr bwMode="auto">
              <a:xfrm>
                <a:off x="7427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eeform 1736"/>
              <p:cNvSpPr>
                <a:spLocks/>
              </p:cNvSpPr>
              <p:nvPr/>
            </p:nvSpPr>
            <p:spPr bwMode="auto">
              <a:xfrm>
                <a:off x="7563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reeform 1737"/>
              <p:cNvSpPr>
                <a:spLocks/>
              </p:cNvSpPr>
              <p:nvPr/>
            </p:nvSpPr>
            <p:spPr bwMode="auto">
              <a:xfrm>
                <a:off x="5714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Freeform 1738"/>
              <p:cNvSpPr>
                <a:spLocks/>
              </p:cNvSpPr>
              <p:nvPr/>
            </p:nvSpPr>
            <p:spPr bwMode="auto">
              <a:xfrm>
                <a:off x="5850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Freeform 1739"/>
              <p:cNvSpPr>
                <a:spLocks/>
              </p:cNvSpPr>
              <p:nvPr/>
            </p:nvSpPr>
            <p:spPr bwMode="auto">
              <a:xfrm>
                <a:off x="5988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Freeform 1740"/>
              <p:cNvSpPr>
                <a:spLocks/>
              </p:cNvSpPr>
              <p:nvPr/>
            </p:nvSpPr>
            <p:spPr bwMode="auto">
              <a:xfrm>
                <a:off x="6124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reeform 1741"/>
              <p:cNvSpPr>
                <a:spLocks/>
              </p:cNvSpPr>
              <p:nvPr/>
            </p:nvSpPr>
            <p:spPr bwMode="auto">
              <a:xfrm>
                <a:off x="6262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Freeform 1742"/>
              <p:cNvSpPr>
                <a:spLocks/>
              </p:cNvSpPr>
              <p:nvPr/>
            </p:nvSpPr>
            <p:spPr bwMode="auto">
              <a:xfrm>
                <a:off x="6398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Freeform 1743"/>
              <p:cNvSpPr>
                <a:spLocks/>
              </p:cNvSpPr>
              <p:nvPr/>
            </p:nvSpPr>
            <p:spPr bwMode="auto">
              <a:xfrm>
                <a:off x="6536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Freeform 1744"/>
              <p:cNvSpPr>
                <a:spLocks/>
              </p:cNvSpPr>
              <p:nvPr/>
            </p:nvSpPr>
            <p:spPr bwMode="auto">
              <a:xfrm>
                <a:off x="6672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Freeform 1745"/>
              <p:cNvSpPr>
                <a:spLocks/>
              </p:cNvSpPr>
              <p:nvPr/>
            </p:nvSpPr>
            <p:spPr bwMode="auto">
              <a:xfrm>
                <a:off x="6809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Freeform 1746"/>
              <p:cNvSpPr>
                <a:spLocks/>
              </p:cNvSpPr>
              <p:nvPr/>
            </p:nvSpPr>
            <p:spPr bwMode="auto">
              <a:xfrm>
                <a:off x="6947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Freeform 1747"/>
              <p:cNvSpPr>
                <a:spLocks/>
              </p:cNvSpPr>
              <p:nvPr/>
            </p:nvSpPr>
            <p:spPr bwMode="auto">
              <a:xfrm>
                <a:off x="7083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Freeform 1748"/>
              <p:cNvSpPr>
                <a:spLocks/>
              </p:cNvSpPr>
              <p:nvPr/>
            </p:nvSpPr>
            <p:spPr bwMode="auto">
              <a:xfrm>
                <a:off x="7221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Freeform 1749"/>
              <p:cNvSpPr>
                <a:spLocks/>
              </p:cNvSpPr>
              <p:nvPr/>
            </p:nvSpPr>
            <p:spPr bwMode="auto">
              <a:xfrm>
                <a:off x="7357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Freeform 1750"/>
              <p:cNvSpPr>
                <a:spLocks/>
              </p:cNvSpPr>
              <p:nvPr/>
            </p:nvSpPr>
            <p:spPr bwMode="auto">
              <a:xfrm>
                <a:off x="7495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Freeform 1751"/>
              <p:cNvSpPr>
                <a:spLocks/>
              </p:cNvSpPr>
              <p:nvPr/>
            </p:nvSpPr>
            <p:spPr bwMode="auto">
              <a:xfrm>
                <a:off x="7631" y="1330"/>
                <a:ext cx="48" cy="64"/>
              </a:xfrm>
              <a:custGeom>
                <a:avLst/>
                <a:gdLst>
                  <a:gd name="T0" fmla="*/ 19 w 24"/>
                  <a:gd name="T1" fmla="*/ 6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2 h 32"/>
                  <a:gd name="T12" fmla="*/ 19 w 24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1" y="29"/>
                      <a:pt x="23" y="27"/>
                      <a:pt x="24" y="26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4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Freeform 1752"/>
              <p:cNvSpPr>
                <a:spLocks/>
              </p:cNvSpPr>
              <p:nvPr/>
            </p:nvSpPr>
            <p:spPr bwMode="auto">
              <a:xfrm>
                <a:off x="5782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Freeform 1753"/>
              <p:cNvSpPr>
                <a:spLocks/>
              </p:cNvSpPr>
              <p:nvPr/>
            </p:nvSpPr>
            <p:spPr bwMode="auto">
              <a:xfrm>
                <a:off x="5920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Freeform 1754"/>
              <p:cNvSpPr>
                <a:spLocks/>
              </p:cNvSpPr>
              <p:nvPr/>
            </p:nvSpPr>
            <p:spPr bwMode="auto">
              <a:xfrm>
                <a:off x="6056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Freeform 1755"/>
              <p:cNvSpPr>
                <a:spLocks/>
              </p:cNvSpPr>
              <p:nvPr/>
            </p:nvSpPr>
            <p:spPr bwMode="auto">
              <a:xfrm>
                <a:off x="6194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Freeform 1756"/>
              <p:cNvSpPr>
                <a:spLocks/>
              </p:cNvSpPr>
              <p:nvPr/>
            </p:nvSpPr>
            <p:spPr bwMode="auto">
              <a:xfrm>
                <a:off x="6330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Freeform 1757"/>
              <p:cNvSpPr>
                <a:spLocks/>
              </p:cNvSpPr>
              <p:nvPr/>
            </p:nvSpPr>
            <p:spPr bwMode="auto">
              <a:xfrm>
                <a:off x="6468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Freeform 1758"/>
              <p:cNvSpPr>
                <a:spLocks/>
              </p:cNvSpPr>
              <p:nvPr/>
            </p:nvSpPr>
            <p:spPr bwMode="auto">
              <a:xfrm>
                <a:off x="6606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Freeform 1759"/>
              <p:cNvSpPr>
                <a:spLocks/>
              </p:cNvSpPr>
              <p:nvPr/>
            </p:nvSpPr>
            <p:spPr bwMode="auto">
              <a:xfrm>
                <a:off x="6742" y="1462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Freeform 1760"/>
              <p:cNvSpPr>
                <a:spLocks/>
              </p:cNvSpPr>
              <p:nvPr/>
            </p:nvSpPr>
            <p:spPr bwMode="auto">
              <a:xfrm>
                <a:off x="6879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Freeform 1761"/>
              <p:cNvSpPr>
                <a:spLocks/>
              </p:cNvSpPr>
              <p:nvPr/>
            </p:nvSpPr>
            <p:spPr bwMode="auto">
              <a:xfrm>
                <a:off x="7015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Freeform 1762"/>
              <p:cNvSpPr>
                <a:spLocks/>
              </p:cNvSpPr>
              <p:nvPr/>
            </p:nvSpPr>
            <p:spPr bwMode="auto">
              <a:xfrm>
                <a:off x="7153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Freeform 1763"/>
              <p:cNvSpPr>
                <a:spLocks/>
              </p:cNvSpPr>
              <p:nvPr/>
            </p:nvSpPr>
            <p:spPr bwMode="auto">
              <a:xfrm>
                <a:off x="7289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" name="Group 1965"/>
            <p:cNvGrpSpPr>
              <a:grpSpLocks/>
            </p:cNvGrpSpPr>
            <p:nvPr/>
          </p:nvGrpSpPr>
          <p:grpSpPr bwMode="auto">
            <a:xfrm>
              <a:off x="5714" y="1462"/>
              <a:ext cx="1965" cy="1928"/>
              <a:chOff x="5714" y="1462"/>
              <a:chExt cx="1965" cy="1928"/>
            </a:xfrm>
            <a:grpFill/>
          </p:grpSpPr>
          <p:sp>
            <p:nvSpPr>
              <p:cNvPr id="139" name="Freeform 1765"/>
              <p:cNvSpPr>
                <a:spLocks/>
              </p:cNvSpPr>
              <p:nvPr/>
            </p:nvSpPr>
            <p:spPr bwMode="auto">
              <a:xfrm>
                <a:off x="7427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1766"/>
              <p:cNvSpPr>
                <a:spLocks/>
              </p:cNvSpPr>
              <p:nvPr/>
            </p:nvSpPr>
            <p:spPr bwMode="auto">
              <a:xfrm>
                <a:off x="7563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1767"/>
              <p:cNvSpPr>
                <a:spLocks/>
              </p:cNvSpPr>
              <p:nvPr/>
            </p:nvSpPr>
            <p:spPr bwMode="auto">
              <a:xfrm>
                <a:off x="5714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1768"/>
              <p:cNvSpPr>
                <a:spLocks/>
              </p:cNvSpPr>
              <p:nvPr/>
            </p:nvSpPr>
            <p:spPr bwMode="auto">
              <a:xfrm>
                <a:off x="5850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1769"/>
              <p:cNvSpPr>
                <a:spLocks/>
              </p:cNvSpPr>
              <p:nvPr/>
            </p:nvSpPr>
            <p:spPr bwMode="auto">
              <a:xfrm>
                <a:off x="5988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1770"/>
              <p:cNvSpPr>
                <a:spLocks/>
              </p:cNvSpPr>
              <p:nvPr/>
            </p:nvSpPr>
            <p:spPr bwMode="auto">
              <a:xfrm>
                <a:off x="6124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1771"/>
              <p:cNvSpPr>
                <a:spLocks/>
              </p:cNvSpPr>
              <p:nvPr/>
            </p:nvSpPr>
            <p:spPr bwMode="auto">
              <a:xfrm>
                <a:off x="6262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1772"/>
              <p:cNvSpPr>
                <a:spLocks/>
              </p:cNvSpPr>
              <p:nvPr/>
            </p:nvSpPr>
            <p:spPr bwMode="auto">
              <a:xfrm>
                <a:off x="6398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1773"/>
              <p:cNvSpPr>
                <a:spLocks/>
              </p:cNvSpPr>
              <p:nvPr/>
            </p:nvSpPr>
            <p:spPr bwMode="auto">
              <a:xfrm>
                <a:off x="6536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1774"/>
              <p:cNvSpPr>
                <a:spLocks/>
              </p:cNvSpPr>
              <p:nvPr/>
            </p:nvSpPr>
            <p:spPr bwMode="auto">
              <a:xfrm>
                <a:off x="6672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1775"/>
              <p:cNvSpPr>
                <a:spLocks/>
              </p:cNvSpPr>
              <p:nvPr/>
            </p:nvSpPr>
            <p:spPr bwMode="auto">
              <a:xfrm>
                <a:off x="6809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1776"/>
              <p:cNvSpPr>
                <a:spLocks/>
              </p:cNvSpPr>
              <p:nvPr/>
            </p:nvSpPr>
            <p:spPr bwMode="auto">
              <a:xfrm>
                <a:off x="6947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1777"/>
              <p:cNvSpPr>
                <a:spLocks/>
              </p:cNvSpPr>
              <p:nvPr/>
            </p:nvSpPr>
            <p:spPr bwMode="auto">
              <a:xfrm>
                <a:off x="7083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1778"/>
              <p:cNvSpPr>
                <a:spLocks/>
              </p:cNvSpPr>
              <p:nvPr/>
            </p:nvSpPr>
            <p:spPr bwMode="auto">
              <a:xfrm>
                <a:off x="7221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1779"/>
              <p:cNvSpPr>
                <a:spLocks/>
              </p:cNvSpPr>
              <p:nvPr/>
            </p:nvSpPr>
            <p:spPr bwMode="auto">
              <a:xfrm>
                <a:off x="7357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1780"/>
              <p:cNvSpPr>
                <a:spLocks/>
              </p:cNvSpPr>
              <p:nvPr/>
            </p:nvSpPr>
            <p:spPr bwMode="auto">
              <a:xfrm>
                <a:off x="7495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1781"/>
              <p:cNvSpPr>
                <a:spLocks/>
              </p:cNvSpPr>
              <p:nvPr/>
            </p:nvSpPr>
            <p:spPr bwMode="auto">
              <a:xfrm>
                <a:off x="7631" y="1596"/>
                <a:ext cx="48" cy="64"/>
              </a:xfrm>
              <a:custGeom>
                <a:avLst/>
                <a:gdLst>
                  <a:gd name="T0" fmla="*/ 19 w 24"/>
                  <a:gd name="T1" fmla="*/ 6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2 h 32"/>
                  <a:gd name="T12" fmla="*/ 19 w 24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1" y="29"/>
                      <a:pt x="23" y="27"/>
                      <a:pt x="24" y="26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4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1782"/>
              <p:cNvSpPr>
                <a:spLocks/>
              </p:cNvSpPr>
              <p:nvPr/>
            </p:nvSpPr>
            <p:spPr bwMode="auto">
              <a:xfrm>
                <a:off x="5782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1783"/>
              <p:cNvSpPr>
                <a:spLocks/>
              </p:cNvSpPr>
              <p:nvPr/>
            </p:nvSpPr>
            <p:spPr bwMode="auto">
              <a:xfrm>
                <a:off x="5920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1784"/>
              <p:cNvSpPr>
                <a:spLocks/>
              </p:cNvSpPr>
              <p:nvPr/>
            </p:nvSpPr>
            <p:spPr bwMode="auto">
              <a:xfrm>
                <a:off x="6056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1785"/>
              <p:cNvSpPr>
                <a:spLocks/>
              </p:cNvSpPr>
              <p:nvPr/>
            </p:nvSpPr>
            <p:spPr bwMode="auto">
              <a:xfrm>
                <a:off x="6194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1786"/>
              <p:cNvSpPr>
                <a:spLocks/>
              </p:cNvSpPr>
              <p:nvPr/>
            </p:nvSpPr>
            <p:spPr bwMode="auto">
              <a:xfrm>
                <a:off x="6330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1787"/>
              <p:cNvSpPr>
                <a:spLocks/>
              </p:cNvSpPr>
              <p:nvPr/>
            </p:nvSpPr>
            <p:spPr bwMode="auto">
              <a:xfrm>
                <a:off x="6468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1788"/>
              <p:cNvSpPr>
                <a:spLocks/>
              </p:cNvSpPr>
              <p:nvPr/>
            </p:nvSpPr>
            <p:spPr bwMode="auto">
              <a:xfrm>
                <a:off x="6606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1789"/>
              <p:cNvSpPr>
                <a:spLocks/>
              </p:cNvSpPr>
              <p:nvPr/>
            </p:nvSpPr>
            <p:spPr bwMode="auto">
              <a:xfrm>
                <a:off x="6742" y="1728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1790"/>
              <p:cNvSpPr>
                <a:spLocks/>
              </p:cNvSpPr>
              <p:nvPr/>
            </p:nvSpPr>
            <p:spPr bwMode="auto">
              <a:xfrm>
                <a:off x="6879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1791"/>
              <p:cNvSpPr>
                <a:spLocks/>
              </p:cNvSpPr>
              <p:nvPr/>
            </p:nvSpPr>
            <p:spPr bwMode="auto">
              <a:xfrm>
                <a:off x="7015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1792"/>
              <p:cNvSpPr>
                <a:spLocks/>
              </p:cNvSpPr>
              <p:nvPr/>
            </p:nvSpPr>
            <p:spPr bwMode="auto">
              <a:xfrm>
                <a:off x="7153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793"/>
              <p:cNvSpPr>
                <a:spLocks/>
              </p:cNvSpPr>
              <p:nvPr/>
            </p:nvSpPr>
            <p:spPr bwMode="auto">
              <a:xfrm>
                <a:off x="7289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794"/>
              <p:cNvSpPr>
                <a:spLocks/>
              </p:cNvSpPr>
              <p:nvPr/>
            </p:nvSpPr>
            <p:spPr bwMode="auto">
              <a:xfrm>
                <a:off x="7427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795"/>
              <p:cNvSpPr>
                <a:spLocks/>
              </p:cNvSpPr>
              <p:nvPr/>
            </p:nvSpPr>
            <p:spPr bwMode="auto">
              <a:xfrm>
                <a:off x="7563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796"/>
              <p:cNvSpPr>
                <a:spLocks/>
              </p:cNvSpPr>
              <p:nvPr/>
            </p:nvSpPr>
            <p:spPr bwMode="auto">
              <a:xfrm>
                <a:off x="5714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1797"/>
              <p:cNvSpPr>
                <a:spLocks/>
              </p:cNvSpPr>
              <p:nvPr/>
            </p:nvSpPr>
            <p:spPr bwMode="auto">
              <a:xfrm>
                <a:off x="5850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1798"/>
              <p:cNvSpPr>
                <a:spLocks/>
              </p:cNvSpPr>
              <p:nvPr/>
            </p:nvSpPr>
            <p:spPr bwMode="auto">
              <a:xfrm>
                <a:off x="5988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1799"/>
              <p:cNvSpPr>
                <a:spLocks/>
              </p:cNvSpPr>
              <p:nvPr/>
            </p:nvSpPr>
            <p:spPr bwMode="auto">
              <a:xfrm>
                <a:off x="6124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1800"/>
              <p:cNvSpPr>
                <a:spLocks/>
              </p:cNvSpPr>
              <p:nvPr/>
            </p:nvSpPr>
            <p:spPr bwMode="auto">
              <a:xfrm>
                <a:off x="6262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801"/>
              <p:cNvSpPr>
                <a:spLocks/>
              </p:cNvSpPr>
              <p:nvPr/>
            </p:nvSpPr>
            <p:spPr bwMode="auto">
              <a:xfrm>
                <a:off x="6398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1802"/>
              <p:cNvSpPr>
                <a:spLocks/>
              </p:cNvSpPr>
              <p:nvPr/>
            </p:nvSpPr>
            <p:spPr bwMode="auto">
              <a:xfrm>
                <a:off x="6536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803"/>
              <p:cNvSpPr>
                <a:spLocks/>
              </p:cNvSpPr>
              <p:nvPr/>
            </p:nvSpPr>
            <p:spPr bwMode="auto">
              <a:xfrm>
                <a:off x="6672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804"/>
              <p:cNvSpPr>
                <a:spLocks/>
              </p:cNvSpPr>
              <p:nvPr/>
            </p:nvSpPr>
            <p:spPr bwMode="auto">
              <a:xfrm>
                <a:off x="6809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1805"/>
              <p:cNvSpPr>
                <a:spLocks/>
              </p:cNvSpPr>
              <p:nvPr/>
            </p:nvSpPr>
            <p:spPr bwMode="auto">
              <a:xfrm>
                <a:off x="6947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806"/>
              <p:cNvSpPr>
                <a:spLocks/>
              </p:cNvSpPr>
              <p:nvPr/>
            </p:nvSpPr>
            <p:spPr bwMode="auto">
              <a:xfrm>
                <a:off x="7083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807"/>
              <p:cNvSpPr>
                <a:spLocks/>
              </p:cNvSpPr>
              <p:nvPr/>
            </p:nvSpPr>
            <p:spPr bwMode="auto">
              <a:xfrm>
                <a:off x="7221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1808"/>
              <p:cNvSpPr>
                <a:spLocks/>
              </p:cNvSpPr>
              <p:nvPr/>
            </p:nvSpPr>
            <p:spPr bwMode="auto">
              <a:xfrm>
                <a:off x="7357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1809"/>
              <p:cNvSpPr>
                <a:spLocks/>
              </p:cNvSpPr>
              <p:nvPr/>
            </p:nvSpPr>
            <p:spPr bwMode="auto">
              <a:xfrm>
                <a:off x="7495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1810"/>
              <p:cNvSpPr>
                <a:spLocks/>
              </p:cNvSpPr>
              <p:nvPr/>
            </p:nvSpPr>
            <p:spPr bwMode="auto">
              <a:xfrm>
                <a:off x="7631" y="1862"/>
                <a:ext cx="48" cy="64"/>
              </a:xfrm>
              <a:custGeom>
                <a:avLst/>
                <a:gdLst>
                  <a:gd name="T0" fmla="*/ 19 w 24"/>
                  <a:gd name="T1" fmla="*/ 6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2 h 32"/>
                  <a:gd name="T12" fmla="*/ 19 w 24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1" y="29"/>
                      <a:pt x="23" y="27"/>
                      <a:pt x="24" y="26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4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1811"/>
              <p:cNvSpPr>
                <a:spLocks/>
              </p:cNvSpPr>
              <p:nvPr/>
            </p:nvSpPr>
            <p:spPr bwMode="auto">
              <a:xfrm>
                <a:off x="5782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1812"/>
              <p:cNvSpPr>
                <a:spLocks/>
              </p:cNvSpPr>
              <p:nvPr/>
            </p:nvSpPr>
            <p:spPr bwMode="auto">
              <a:xfrm>
                <a:off x="5920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813"/>
              <p:cNvSpPr>
                <a:spLocks/>
              </p:cNvSpPr>
              <p:nvPr/>
            </p:nvSpPr>
            <p:spPr bwMode="auto">
              <a:xfrm>
                <a:off x="6056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1814"/>
              <p:cNvSpPr>
                <a:spLocks/>
              </p:cNvSpPr>
              <p:nvPr/>
            </p:nvSpPr>
            <p:spPr bwMode="auto">
              <a:xfrm>
                <a:off x="6194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815"/>
              <p:cNvSpPr>
                <a:spLocks/>
              </p:cNvSpPr>
              <p:nvPr/>
            </p:nvSpPr>
            <p:spPr bwMode="auto">
              <a:xfrm>
                <a:off x="6330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1816"/>
              <p:cNvSpPr>
                <a:spLocks/>
              </p:cNvSpPr>
              <p:nvPr/>
            </p:nvSpPr>
            <p:spPr bwMode="auto">
              <a:xfrm>
                <a:off x="6468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1817"/>
              <p:cNvSpPr>
                <a:spLocks/>
              </p:cNvSpPr>
              <p:nvPr/>
            </p:nvSpPr>
            <p:spPr bwMode="auto">
              <a:xfrm>
                <a:off x="6606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818"/>
              <p:cNvSpPr>
                <a:spLocks/>
              </p:cNvSpPr>
              <p:nvPr/>
            </p:nvSpPr>
            <p:spPr bwMode="auto">
              <a:xfrm>
                <a:off x="6742" y="199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819"/>
              <p:cNvSpPr>
                <a:spLocks/>
              </p:cNvSpPr>
              <p:nvPr/>
            </p:nvSpPr>
            <p:spPr bwMode="auto">
              <a:xfrm>
                <a:off x="6879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1820"/>
              <p:cNvSpPr>
                <a:spLocks/>
              </p:cNvSpPr>
              <p:nvPr/>
            </p:nvSpPr>
            <p:spPr bwMode="auto">
              <a:xfrm>
                <a:off x="7015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1821"/>
              <p:cNvSpPr>
                <a:spLocks/>
              </p:cNvSpPr>
              <p:nvPr/>
            </p:nvSpPr>
            <p:spPr bwMode="auto">
              <a:xfrm>
                <a:off x="7153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822"/>
              <p:cNvSpPr>
                <a:spLocks/>
              </p:cNvSpPr>
              <p:nvPr/>
            </p:nvSpPr>
            <p:spPr bwMode="auto">
              <a:xfrm>
                <a:off x="7289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823"/>
              <p:cNvSpPr>
                <a:spLocks/>
              </p:cNvSpPr>
              <p:nvPr/>
            </p:nvSpPr>
            <p:spPr bwMode="auto">
              <a:xfrm>
                <a:off x="7427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824"/>
              <p:cNvSpPr>
                <a:spLocks/>
              </p:cNvSpPr>
              <p:nvPr/>
            </p:nvSpPr>
            <p:spPr bwMode="auto">
              <a:xfrm>
                <a:off x="7563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825"/>
              <p:cNvSpPr>
                <a:spLocks/>
              </p:cNvSpPr>
              <p:nvPr/>
            </p:nvSpPr>
            <p:spPr bwMode="auto">
              <a:xfrm>
                <a:off x="5714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826"/>
              <p:cNvSpPr>
                <a:spLocks/>
              </p:cNvSpPr>
              <p:nvPr/>
            </p:nvSpPr>
            <p:spPr bwMode="auto">
              <a:xfrm>
                <a:off x="5850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1827"/>
              <p:cNvSpPr>
                <a:spLocks/>
              </p:cNvSpPr>
              <p:nvPr/>
            </p:nvSpPr>
            <p:spPr bwMode="auto">
              <a:xfrm>
                <a:off x="5988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1828"/>
              <p:cNvSpPr>
                <a:spLocks/>
              </p:cNvSpPr>
              <p:nvPr/>
            </p:nvSpPr>
            <p:spPr bwMode="auto">
              <a:xfrm>
                <a:off x="6124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1829"/>
              <p:cNvSpPr>
                <a:spLocks/>
              </p:cNvSpPr>
              <p:nvPr/>
            </p:nvSpPr>
            <p:spPr bwMode="auto">
              <a:xfrm>
                <a:off x="6262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1830"/>
              <p:cNvSpPr>
                <a:spLocks/>
              </p:cNvSpPr>
              <p:nvPr/>
            </p:nvSpPr>
            <p:spPr bwMode="auto">
              <a:xfrm>
                <a:off x="6398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1831"/>
              <p:cNvSpPr>
                <a:spLocks/>
              </p:cNvSpPr>
              <p:nvPr/>
            </p:nvSpPr>
            <p:spPr bwMode="auto">
              <a:xfrm>
                <a:off x="6536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1832"/>
              <p:cNvSpPr>
                <a:spLocks/>
              </p:cNvSpPr>
              <p:nvPr/>
            </p:nvSpPr>
            <p:spPr bwMode="auto">
              <a:xfrm>
                <a:off x="6672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1833"/>
              <p:cNvSpPr>
                <a:spLocks/>
              </p:cNvSpPr>
              <p:nvPr/>
            </p:nvSpPr>
            <p:spPr bwMode="auto">
              <a:xfrm>
                <a:off x="6809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1834"/>
              <p:cNvSpPr>
                <a:spLocks/>
              </p:cNvSpPr>
              <p:nvPr/>
            </p:nvSpPr>
            <p:spPr bwMode="auto">
              <a:xfrm>
                <a:off x="6947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1835"/>
              <p:cNvSpPr>
                <a:spLocks/>
              </p:cNvSpPr>
              <p:nvPr/>
            </p:nvSpPr>
            <p:spPr bwMode="auto">
              <a:xfrm>
                <a:off x="7083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1836"/>
              <p:cNvSpPr>
                <a:spLocks/>
              </p:cNvSpPr>
              <p:nvPr/>
            </p:nvSpPr>
            <p:spPr bwMode="auto">
              <a:xfrm>
                <a:off x="7221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1837"/>
              <p:cNvSpPr>
                <a:spLocks/>
              </p:cNvSpPr>
              <p:nvPr/>
            </p:nvSpPr>
            <p:spPr bwMode="auto">
              <a:xfrm>
                <a:off x="7357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1838"/>
              <p:cNvSpPr>
                <a:spLocks/>
              </p:cNvSpPr>
              <p:nvPr/>
            </p:nvSpPr>
            <p:spPr bwMode="auto">
              <a:xfrm>
                <a:off x="7495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1839"/>
              <p:cNvSpPr>
                <a:spLocks/>
              </p:cNvSpPr>
              <p:nvPr/>
            </p:nvSpPr>
            <p:spPr bwMode="auto">
              <a:xfrm>
                <a:off x="7631" y="2128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2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1" y="29"/>
                      <a:pt x="23" y="27"/>
                      <a:pt x="24" y="26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4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1840"/>
              <p:cNvSpPr>
                <a:spLocks/>
              </p:cNvSpPr>
              <p:nvPr/>
            </p:nvSpPr>
            <p:spPr bwMode="auto">
              <a:xfrm>
                <a:off x="5782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1841"/>
              <p:cNvSpPr>
                <a:spLocks/>
              </p:cNvSpPr>
              <p:nvPr/>
            </p:nvSpPr>
            <p:spPr bwMode="auto">
              <a:xfrm>
                <a:off x="5920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1842"/>
              <p:cNvSpPr>
                <a:spLocks/>
              </p:cNvSpPr>
              <p:nvPr/>
            </p:nvSpPr>
            <p:spPr bwMode="auto">
              <a:xfrm>
                <a:off x="6056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1843"/>
              <p:cNvSpPr>
                <a:spLocks/>
              </p:cNvSpPr>
              <p:nvPr/>
            </p:nvSpPr>
            <p:spPr bwMode="auto">
              <a:xfrm>
                <a:off x="6194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1844"/>
              <p:cNvSpPr>
                <a:spLocks/>
              </p:cNvSpPr>
              <p:nvPr/>
            </p:nvSpPr>
            <p:spPr bwMode="auto">
              <a:xfrm>
                <a:off x="6330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1845"/>
              <p:cNvSpPr>
                <a:spLocks/>
              </p:cNvSpPr>
              <p:nvPr/>
            </p:nvSpPr>
            <p:spPr bwMode="auto">
              <a:xfrm>
                <a:off x="6468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1846"/>
              <p:cNvSpPr>
                <a:spLocks/>
              </p:cNvSpPr>
              <p:nvPr/>
            </p:nvSpPr>
            <p:spPr bwMode="auto">
              <a:xfrm>
                <a:off x="6606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1847"/>
              <p:cNvSpPr>
                <a:spLocks/>
              </p:cNvSpPr>
              <p:nvPr/>
            </p:nvSpPr>
            <p:spPr bwMode="auto">
              <a:xfrm>
                <a:off x="6742" y="2262"/>
                <a:ext cx="77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1848"/>
              <p:cNvSpPr>
                <a:spLocks/>
              </p:cNvSpPr>
              <p:nvPr/>
            </p:nvSpPr>
            <p:spPr bwMode="auto">
              <a:xfrm>
                <a:off x="6879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1849"/>
              <p:cNvSpPr>
                <a:spLocks/>
              </p:cNvSpPr>
              <p:nvPr/>
            </p:nvSpPr>
            <p:spPr bwMode="auto">
              <a:xfrm>
                <a:off x="7015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850"/>
              <p:cNvSpPr>
                <a:spLocks/>
              </p:cNvSpPr>
              <p:nvPr/>
            </p:nvSpPr>
            <p:spPr bwMode="auto">
              <a:xfrm>
                <a:off x="7153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851"/>
              <p:cNvSpPr>
                <a:spLocks/>
              </p:cNvSpPr>
              <p:nvPr/>
            </p:nvSpPr>
            <p:spPr bwMode="auto">
              <a:xfrm>
                <a:off x="7289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852"/>
              <p:cNvSpPr>
                <a:spLocks/>
              </p:cNvSpPr>
              <p:nvPr/>
            </p:nvSpPr>
            <p:spPr bwMode="auto">
              <a:xfrm>
                <a:off x="7427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853"/>
              <p:cNvSpPr>
                <a:spLocks/>
              </p:cNvSpPr>
              <p:nvPr/>
            </p:nvSpPr>
            <p:spPr bwMode="auto">
              <a:xfrm>
                <a:off x="7563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1854"/>
              <p:cNvSpPr>
                <a:spLocks/>
              </p:cNvSpPr>
              <p:nvPr/>
            </p:nvSpPr>
            <p:spPr bwMode="auto">
              <a:xfrm>
                <a:off x="5714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855"/>
              <p:cNvSpPr>
                <a:spLocks/>
              </p:cNvSpPr>
              <p:nvPr/>
            </p:nvSpPr>
            <p:spPr bwMode="auto">
              <a:xfrm>
                <a:off x="5850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1856"/>
              <p:cNvSpPr>
                <a:spLocks/>
              </p:cNvSpPr>
              <p:nvPr/>
            </p:nvSpPr>
            <p:spPr bwMode="auto">
              <a:xfrm>
                <a:off x="5988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1857"/>
              <p:cNvSpPr>
                <a:spLocks/>
              </p:cNvSpPr>
              <p:nvPr/>
            </p:nvSpPr>
            <p:spPr bwMode="auto">
              <a:xfrm>
                <a:off x="6124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1858"/>
              <p:cNvSpPr>
                <a:spLocks/>
              </p:cNvSpPr>
              <p:nvPr/>
            </p:nvSpPr>
            <p:spPr bwMode="auto">
              <a:xfrm>
                <a:off x="6262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1859"/>
              <p:cNvSpPr>
                <a:spLocks/>
              </p:cNvSpPr>
              <p:nvPr/>
            </p:nvSpPr>
            <p:spPr bwMode="auto">
              <a:xfrm>
                <a:off x="6398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1860"/>
              <p:cNvSpPr>
                <a:spLocks/>
              </p:cNvSpPr>
              <p:nvPr/>
            </p:nvSpPr>
            <p:spPr bwMode="auto">
              <a:xfrm>
                <a:off x="6536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1861"/>
              <p:cNvSpPr>
                <a:spLocks/>
              </p:cNvSpPr>
              <p:nvPr/>
            </p:nvSpPr>
            <p:spPr bwMode="auto">
              <a:xfrm>
                <a:off x="6672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1862"/>
              <p:cNvSpPr>
                <a:spLocks/>
              </p:cNvSpPr>
              <p:nvPr/>
            </p:nvSpPr>
            <p:spPr bwMode="auto">
              <a:xfrm>
                <a:off x="6809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1863"/>
              <p:cNvSpPr>
                <a:spLocks/>
              </p:cNvSpPr>
              <p:nvPr/>
            </p:nvSpPr>
            <p:spPr bwMode="auto">
              <a:xfrm>
                <a:off x="6947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1864"/>
              <p:cNvSpPr>
                <a:spLocks/>
              </p:cNvSpPr>
              <p:nvPr/>
            </p:nvSpPr>
            <p:spPr bwMode="auto">
              <a:xfrm>
                <a:off x="7083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1865"/>
              <p:cNvSpPr>
                <a:spLocks/>
              </p:cNvSpPr>
              <p:nvPr/>
            </p:nvSpPr>
            <p:spPr bwMode="auto">
              <a:xfrm>
                <a:off x="7221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1866"/>
              <p:cNvSpPr>
                <a:spLocks/>
              </p:cNvSpPr>
              <p:nvPr/>
            </p:nvSpPr>
            <p:spPr bwMode="auto">
              <a:xfrm>
                <a:off x="7357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1867"/>
              <p:cNvSpPr>
                <a:spLocks/>
              </p:cNvSpPr>
              <p:nvPr/>
            </p:nvSpPr>
            <p:spPr bwMode="auto">
              <a:xfrm>
                <a:off x="7495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1868"/>
              <p:cNvSpPr>
                <a:spLocks/>
              </p:cNvSpPr>
              <p:nvPr/>
            </p:nvSpPr>
            <p:spPr bwMode="auto">
              <a:xfrm>
                <a:off x="7631" y="2394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2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1" y="29"/>
                      <a:pt x="23" y="28"/>
                      <a:pt x="24" y="26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1869"/>
              <p:cNvSpPr>
                <a:spLocks/>
              </p:cNvSpPr>
              <p:nvPr/>
            </p:nvSpPr>
            <p:spPr bwMode="auto">
              <a:xfrm>
                <a:off x="5782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1870"/>
              <p:cNvSpPr>
                <a:spLocks/>
              </p:cNvSpPr>
              <p:nvPr/>
            </p:nvSpPr>
            <p:spPr bwMode="auto">
              <a:xfrm>
                <a:off x="5920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1871"/>
              <p:cNvSpPr>
                <a:spLocks/>
              </p:cNvSpPr>
              <p:nvPr/>
            </p:nvSpPr>
            <p:spPr bwMode="auto">
              <a:xfrm>
                <a:off x="6056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1872"/>
              <p:cNvSpPr>
                <a:spLocks/>
              </p:cNvSpPr>
              <p:nvPr/>
            </p:nvSpPr>
            <p:spPr bwMode="auto">
              <a:xfrm>
                <a:off x="6194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1873"/>
              <p:cNvSpPr>
                <a:spLocks/>
              </p:cNvSpPr>
              <p:nvPr/>
            </p:nvSpPr>
            <p:spPr bwMode="auto">
              <a:xfrm>
                <a:off x="6330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1874"/>
              <p:cNvSpPr>
                <a:spLocks/>
              </p:cNvSpPr>
              <p:nvPr/>
            </p:nvSpPr>
            <p:spPr bwMode="auto">
              <a:xfrm>
                <a:off x="6468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1875"/>
              <p:cNvSpPr>
                <a:spLocks/>
              </p:cNvSpPr>
              <p:nvPr/>
            </p:nvSpPr>
            <p:spPr bwMode="auto">
              <a:xfrm>
                <a:off x="6606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1876"/>
              <p:cNvSpPr>
                <a:spLocks/>
              </p:cNvSpPr>
              <p:nvPr/>
            </p:nvSpPr>
            <p:spPr bwMode="auto">
              <a:xfrm>
                <a:off x="6742" y="2528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1877"/>
              <p:cNvSpPr>
                <a:spLocks/>
              </p:cNvSpPr>
              <p:nvPr/>
            </p:nvSpPr>
            <p:spPr bwMode="auto">
              <a:xfrm>
                <a:off x="6879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1878"/>
              <p:cNvSpPr>
                <a:spLocks/>
              </p:cNvSpPr>
              <p:nvPr/>
            </p:nvSpPr>
            <p:spPr bwMode="auto">
              <a:xfrm>
                <a:off x="7015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1879"/>
              <p:cNvSpPr>
                <a:spLocks/>
              </p:cNvSpPr>
              <p:nvPr/>
            </p:nvSpPr>
            <p:spPr bwMode="auto">
              <a:xfrm>
                <a:off x="7153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1880"/>
              <p:cNvSpPr>
                <a:spLocks/>
              </p:cNvSpPr>
              <p:nvPr/>
            </p:nvSpPr>
            <p:spPr bwMode="auto">
              <a:xfrm>
                <a:off x="7289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1881"/>
              <p:cNvSpPr>
                <a:spLocks/>
              </p:cNvSpPr>
              <p:nvPr/>
            </p:nvSpPr>
            <p:spPr bwMode="auto">
              <a:xfrm>
                <a:off x="7427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1882"/>
              <p:cNvSpPr>
                <a:spLocks/>
              </p:cNvSpPr>
              <p:nvPr/>
            </p:nvSpPr>
            <p:spPr bwMode="auto">
              <a:xfrm>
                <a:off x="7563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1883"/>
              <p:cNvSpPr>
                <a:spLocks/>
              </p:cNvSpPr>
              <p:nvPr/>
            </p:nvSpPr>
            <p:spPr bwMode="auto">
              <a:xfrm>
                <a:off x="5714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1884"/>
              <p:cNvSpPr>
                <a:spLocks/>
              </p:cNvSpPr>
              <p:nvPr/>
            </p:nvSpPr>
            <p:spPr bwMode="auto">
              <a:xfrm>
                <a:off x="5850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1885"/>
              <p:cNvSpPr>
                <a:spLocks/>
              </p:cNvSpPr>
              <p:nvPr/>
            </p:nvSpPr>
            <p:spPr bwMode="auto">
              <a:xfrm>
                <a:off x="5988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1886"/>
              <p:cNvSpPr>
                <a:spLocks/>
              </p:cNvSpPr>
              <p:nvPr/>
            </p:nvSpPr>
            <p:spPr bwMode="auto">
              <a:xfrm>
                <a:off x="6124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1887"/>
              <p:cNvSpPr>
                <a:spLocks/>
              </p:cNvSpPr>
              <p:nvPr/>
            </p:nvSpPr>
            <p:spPr bwMode="auto">
              <a:xfrm>
                <a:off x="6262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1888"/>
              <p:cNvSpPr>
                <a:spLocks/>
              </p:cNvSpPr>
              <p:nvPr/>
            </p:nvSpPr>
            <p:spPr bwMode="auto">
              <a:xfrm>
                <a:off x="6398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1889"/>
              <p:cNvSpPr>
                <a:spLocks/>
              </p:cNvSpPr>
              <p:nvPr/>
            </p:nvSpPr>
            <p:spPr bwMode="auto">
              <a:xfrm>
                <a:off x="6536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1890"/>
              <p:cNvSpPr>
                <a:spLocks/>
              </p:cNvSpPr>
              <p:nvPr/>
            </p:nvSpPr>
            <p:spPr bwMode="auto">
              <a:xfrm>
                <a:off x="6672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1891"/>
              <p:cNvSpPr>
                <a:spLocks/>
              </p:cNvSpPr>
              <p:nvPr/>
            </p:nvSpPr>
            <p:spPr bwMode="auto">
              <a:xfrm>
                <a:off x="6809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1892"/>
              <p:cNvSpPr>
                <a:spLocks/>
              </p:cNvSpPr>
              <p:nvPr/>
            </p:nvSpPr>
            <p:spPr bwMode="auto">
              <a:xfrm>
                <a:off x="6947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1893"/>
              <p:cNvSpPr>
                <a:spLocks/>
              </p:cNvSpPr>
              <p:nvPr/>
            </p:nvSpPr>
            <p:spPr bwMode="auto">
              <a:xfrm>
                <a:off x="7083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1894"/>
              <p:cNvSpPr>
                <a:spLocks/>
              </p:cNvSpPr>
              <p:nvPr/>
            </p:nvSpPr>
            <p:spPr bwMode="auto">
              <a:xfrm>
                <a:off x="7221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1895"/>
              <p:cNvSpPr>
                <a:spLocks/>
              </p:cNvSpPr>
              <p:nvPr/>
            </p:nvSpPr>
            <p:spPr bwMode="auto">
              <a:xfrm>
                <a:off x="7357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1896"/>
              <p:cNvSpPr>
                <a:spLocks/>
              </p:cNvSpPr>
              <p:nvPr/>
            </p:nvSpPr>
            <p:spPr bwMode="auto">
              <a:xfrm>
                <a:off x="7495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1897"/>
              <p:cNvSpPr>
                <a:spLocks/>
              </p:cNvSpPr>
              <p:nvPr/>
            </p:nvSpPr>
            <p:spPr bwMode="auto">
              <a:xfrm>
                <a:off x="7631" y="2660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3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1" y="29"/>
                      <a:pt x="23" y="28"/>
                      <a:pt x="24" y="2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3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1898"/>
              <p:cNvSpPr>
                <a:spLocks/>
              </p:cNvSpPr>
              <p:nvPr/>
            </p:nvSpPr>
            <p:spPr bwMode="auto">
              <a:xfrm>
                <a:off x="5782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1899"/>
              <p:cNvSpPr>
                <a:spLocks/>
              </p:cNvSpPr>
              <p:nvPr/>
            </p:nvSpPr>
            <p:spPr bwMode="auto">
              <a:xfrm>
                <a:off x="5920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1900"/>
              <p:cNvSpPr>
                <a:spLocks/>
              </p:cNvSpPr>
              <p:nvPr/>
            </p:nvSpPr>
            <p:spPr bwMode="auto">
              <a:xfrm>
                <a:off x="6056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1901"/>
              <p:cNvSpPr>
                <a:spLocks/>
              </p:cNvSpPr>
              <p:nvPr/>
            </p:nvSpPr>
            <p:spPr bwMode="auto">
              <a:xfrm>
                <a:off x="6194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1902"/>
              <p:cNvSpPr>
                <a:spLocks/>
              </p:cNvSpPr>
              <p:nvPr/>
            </p:nvSpPr>
            <p:spPr bwMode="auto">
              <a:xfrm>
                <a:off x="6330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1903"/>
              <p:cNvSpPr>
                <a:spLocks/>
              </p:cNvSpPr>
              <p:nvPr/>
            </p:nvSpPr>
            <p:spPr bwMode="auto">
              <a:xfrm>
                <a:off x="6468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1904"/>
              <p:cNvSpPr>
                <a:spLocks/>
              </p:cNvSpPr>
              <p:nvPr/>
            </p:nvSpPr>
            <p:spPr bwMode="auto">
              <a:xfrm>
                <a:off x="6606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1905"/>
              <p:cNvSpPr>
                <a:spLocks/>
              </p:cNvSpPr>
              <p:nvPr/>
            </p:nvSpPr>
            <p:spPr bwMode="auto">
              <a:xfrm>
                <a:off x="6742" y="2794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1906"/>
              <p:cNvSpPr>
                <a:spLocks/>
              </p:cNvSpPr>
              <p:nvPr/>
            </p:nvSpPr>
            <p:spPr bwMode="auto">
              <a:xfrm>
                <a:off x="6879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1907"/>
              <p:cNvSpPr>
                <a:spLocks/>
              </p:cNvSpPr>
              <p:nvPr/>
            </p:nvSpPr>
            <p:spPr bwMode="auto">
              <a:xfrm>
                <a:off x="7015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1908"/>
              <p:cNvSpPr>
                <a:spLocks/>
              </p:cNvSpPr>
              <p:nvPr/>
            </p:nvSpPr>
            <p:spPr bwMode="auto">
              <a:xfrm>
                <a:off x="7153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1909"/>
              <p:cNvSpPr>
                <a:spLocks/>
              </p:cNvSpPr>
              <p:nvPr/>
            </p:nvSpPr>
            <p:spPr bwMode="auto">
              <a:xfrm>
                <a:off x="7289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1910"/>
              <p:cNvSpPr>
                <a:spLocks/>
              </p:cNvSpPr>
              <p:nvPr/>
            </p:nvSpPr>
            <p:spPr bwMode="auto">
              <a:xfrm>
                <a:off x="7427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1911"/>
              <p:cNvSpPr>
                <a:spLocks/>
              </p:cNvSpPr>
              <p:nvPr/>
            </p:nvSpPr>
            <p:spPr bwMode="auto">
              <a:xfrm>
                <a:off x="7563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1912"/>
              <p:cNvSpPr>
                <a:spLocks/>
              </p:cNvSpPr>
              <p:nvPr/>
            </p:nvSpPr>
            <p:spPr bwMode="auto">
              <a:xfrm>
                <a:off x="5714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1913"/>
              <p:cNvSpPr>
                <a:spLocks/>
              </p:cNvSpPr>
              <p:nvPr/>
            </p:nvSpPr>
            <p:spPr bwMode="auto">
              <a:xfrm>
                <a:off x="5850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1914"/>
              <p:cNvSpPr>
                <a:spLocks/>
              </p:cNvSpPr>
              <p:nvPr/>
            </p:nvSpPr>
            <p:spPr bwMode="auto">
              <a:xfrm>
                <a:off x="5988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1915"/>
              <p:cNvSpPr>
                <a:spLocks/>
              </p:cNvSpPr>
              <p:nvPr/>
            </p:nvSpPr>
            <p:spPr bwMode="auto">
              <a:xfrm>
                <a:off x="6124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1916"/>
              <p:cNvSpPr>
                <a:spLocks/>
              </p:cNvSpPr>
              <p:nvPr/>
            </p:nvSpPr>
            <p:spPr bwMode="auto">
              <a:xfrm>
                <a:off x="6262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1917"/>
              <p:cNvSpPr>
                <a:spLocks/>
              </p:cNvSpPr>
              <p:nvPr/>
            </p:nvSpPr>
            <p:spPr bwMode="auto">
              <a:xfrm>
                <a:off x="6398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1918"/>
              <p:cNvSpPr>
                <a:spLocks/>
              </p:cNvSpPr>
              <p:nvPr/>
            </p:nvSpPr>
            <p:spPr bwMode="auto">
              <a:xfrm>
                <a:off x="6536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1919"/>
              <p:cNvSpPr>
                <a:spLocks/>
              </p:cNvSpPr>
              <p:nvPr/>
            </p:nvSpPr>
            <p:spPr bwMode="auto">
              <a:xfrm>
                <a:off x="6672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1920"/>
              <p:cNvSpPr>
                <a:spLocks/>
              </p:cNvSpPr>
              <p:nvPr/>
            </p:nvSpPr>
            <p:spPr bwMode="auto">
              <a:xfrm>
                <a:off x="6809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1921"/>
              <p:cNvSpPr>
                <a:spLocks/>
              </p:cNvSpPr>
              <p:nvPr/>
            </p:nvSpPr>
            <p:spPr bwMode="auto">
              <a:xfrm>
                <a:off x="6947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1922"/>
              <p:cNvSpPr>
                <a:spLocks/>
              </p:cNvSpPr>
              <p:nvPr/>
            </p:nvSpPr>
            <p:spPr bwMode="auto">
              <a:xfrm>
                <a:off x="7083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1923"/>
              <p:cNvSpPr>
                <a:spLocks/>
              </p:cNvSpPr>
              <p:nvPr/>
            </p:nvSpPr>
            <p:spPr bwMode="auto">
              <a:xfrm>
                <a:off x="7221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1924"/>
              <p:cNvSpPr>
                <a:spLocks/>
              </p:cNvSpPr>
              <p:nvPr/>
            </p:nvSpPr>
            <p:spPr bwMode="auto">
              <a:xfrm>
                <a:off x="7357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1925"/>
              <p:cNvSpPr>
                <a:spLocks/>
              </p:cNvSpPr>
              <p:nvPr/>
            </p:nvSpPr>
            <p:spPr bwMode="auto">
              <a:xfrm>
                <a:off x="7495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1926"/>
              <p:cNvSpPr>
                <a:spLocks/>
              </p:cNvSpPr>
              <p:nvPr/>
            </p:nvSpPr>
            <p:spPr bwMode="auto">
              <a:xfrm>
                <a:off x="7631" y="2926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20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3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1" y="30"/>
                      <a:pt x="23" y="28"/>
                      <a:pt x="24" y="2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3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1927"/>
              <p:cNvSpPr>
                <a:spLocks/>
              </p:cNvSpPr>
              <p:nvPr/>
            </p:nvSpPr>
            <p:spPr bwMode="auto">
              <a:xfrm>
                <a:off x="5782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1928"/>
              <p:cNvSpPr>
                <a:spLocks/>
              </p:cNvSpPr>
              <p:nvPr/>
            </p:nvSpPr>
            <p:spPr bwMode="auto">
              <a:xfrm>
                <a:off x="5920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1929"/>
              <p:cNvSpPr>
                <a:spLocks/>
              </p:cNvSpPr>
              <p:nvPr/>
            </p:nvSpPr>
            <p:spPr bwMode="auto">
              <a:xfrm>
                <a:off x="6056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1930"/>
              <p:cNvSpPr>
                <a:spLocks/>
              </p:cNvSpPr>
              <p:nvPr/>
            </p:nvSpPr>
            <p:spPr bwMode="auto">
              <a:xfrm>
                <a:off x="6194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1931"/>
              <p:cNvSpPr>
                <a:spLocks/>
              </p:cNvSpPr>
              <p:nvPr/>
            </p:nvSpPr>
            <p:spPr bwMode="auto">
              <a:xfrm>
                <a:off x="6330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1932"/>
              <p:cNvSpPr>
                <a:spLocks/>
              </p:cNvSpPr>
              <p:nvPr/>
            </p:nvSpPr>
            <p:spPr bwMode="auto">
              <a:xfrm>
                <a:off x="6468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1933"/>
              <p:cNvSpPr>
                <a:spLocks/>
              </p:cNvSpPr>
              <p:nvPr/>
            </p:nvSpPr>
            <p:spPr bwMode="auto">
              <a:xfrm>
                <a:off x="6606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1934"/>
              <p:cNvSpPr>
                <a:spLocks/>
              </p:cNvSpPr>
              <p:nvPr/>
            </p:nvSpPr>
            <p:spPr bwMode="auto">
              <a:xfrm>
                <a:off x="6742" y="3060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1935"/>
              <p:cNvSpPr>
                <a:spLocks/>
              </p:cNvSpPr>
              <p:nvPr/>
            </p:nvSpPr>
            <p:spPr bwMode="auto">
              <a:xfrm>
                <a:off x="6879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1936"/>
              <p:cNvSpPr>
                <a:spLocks/>
              </p:cNvSpPr>
              <p:nvPr/>
            </p:nvSpPr>
            <p:spPr bwMode="auto">
              <a:xfrm>
                <a:off x="7015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1937"/>
              <p:cNvSpPr>
                <a:spLocks/>
              </p:cNvSpPr>
              <p:nvPr/>
            </p:nvSpPr>
            <p:spPr bwMode="auto">
              <a:xfrm>
                <a:off x="7153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1938"/>
              <p:cNvSpPr>
                <a:spLocks/>
              </p:cNvSpPr>
              <p:nvPr/>
            </p:nvSpPr>
            <p:spPr bwMode="auto">
              <a:xfrm>
                <a:off x="7289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1939"/>
              <p:cNvSpPr>
                <a:spLocks/>
              </p:cNvSpPr>
              <p:nvPr/>
            </p:nvSpPr>
            <p:spPr bwMode="auto">
              <a:xfrm>
                <a:off x="7427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1940"/>
              <p:cNvSpPr>
                <a:spLocks/>
              </p:cNvSpPr>
              <p:nvPr/>
            </p:nvSpPr>
            <p:spPr bwMode="auto">
              <a:xfrm>
                <a:off x="7563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1941"/>
              <p:cNvSpPr>
                <a:spLocks/>
              </p:cNvSpPr>
              <p:nvPr/>
            </p:nvSpPr>
            <p:spPr bwMode="auto">
              <a:xfrm>
                <a:off x="5714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1942"/>
              <p:cNvSpPr>
                <a:spLocks/>
              </p:cNvSpPr>
              <p:nvPr/>
            </p:nvSpPr>
            <p:spPr bwMode="auto">
              <a:xfrm>
                <a:off x="5850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1943"/>
              <p:cNvSpPr>
                <a:spLocks/>
              </p:cNvSpPr>
              <p:nvPr/>
            </p:nvSpPr>
            <p:spPr bwMode="auto">
              <a:xfrm>
                <a:off x="5988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eeform 1944"/>
              <p:cNvSpPr>
                <a:spLocks/>
              </p:cNvSpPr>
              <p:nvPr/>
            </p:nvSpPr>
            <p:spPr bwMode="auto">
              <a:xfrm>
                <a:off x="6124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1945"/>
              <p:cNvSpPr>
                <a:spLocks/>
              </p:cNvSpPr>
              <p:nvPr/>
            </p:nvSpPr>
            <p:spPr bwMode="auto">
              <a:xfrm>
                <a:off x="6262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1946"/>
              <p:cNvSpPr>
                <a:spLocks/>
              </p:cNvSpPr>
              <p:nvPr/>
            </p:nvSpPr>
            <p:spPr bwMode="auto">
              <a:xfrm>
                <a:off x="6398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1947"/>
              <p:cNvSpPr>
                <a:spLocks/>
              </p:cNvSpPr>
              <p:nvPr/>
            </p:nvSpPr>
            <p:spPr bwMode="auto">
              <a:xfrm>
                <a:off x="6536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1948"/>
              <p:cNvSpPr>
                <a:spLocks/>
              </p:cNvSpPr>
              <p:nvPr/>
            </p:nvSpPr>
            <p:spPr bwMode="auto">
              <a:xfrm>
                <a:off x="6672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1949"/>
              <p:cNvSpPr>
                <a:spLocks/>
              </p:cNvSpPr>
              <p:nvPr/>
            </p:nvSpPr>
            <p:spPr bwMode="auto">
              <a:xfrm>
                <a:off x="6809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1950"/>
              <p:cNvSpPr>
                <a:spLocks/>
              </p:cNvSpPr>
              <p:nvPr/>
            </p:nvSpPr>
            <p:spPr bwMode="auto">
              <a:xfrm>
                <a:off x="6947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1951"/>
              <p:cNvSpPr>
                <a:spLocks/>
              </p:cNvSpPr>
              <p:nvPr/>
            </p:nvSpPr>
            <p:spPr bwMode="auto">
              <a:xfrm>
                <a:off x="7083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1952"/>
              <p:cNvSpPr>
                <a:spLocks/>
              </p:cNvSpPr>
              <p:nvPr/>
            </p:nvSpPr>
            <p:spPr bwMode="auto">
              <a:xfrm>
                <a:off x="7221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1953"/>
              <p:cNvSpPr>
                <a:spLocks/>
              </p:cNvSpPr>
              <p:nvPr/>
            </p:nvSpPr>
            <p:spPr bwMode="auto">
              <a:xfrm>
                <a:off x="7357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1954"/>
              <p:cNvSpPr>
                <a:spLocks/>
              </p:cNvSpPr>
              <p:nvPr/>
            </p:nvSpPr>
            <p:spPr bwMode="auto">
              <a:xfrm>
                <a:off x="7495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1955"/>
              <p:cNvSpPr>
                <a:spLocks/>
              </p:cNvSpPr>
              <p:nvPr/>
            </p:nvSpPr>
            <p:spPr bwMode="auto">
              <a:xfrm>
                <a:off x="7631" y="3192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20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3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1" y="30"/>
                      <a:pt x="23" y="28"/>
                      <a:pt x="24" y="2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4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1956"/>
              <p:cNvSpPr>
                <a:spLocks/>
              </p:cNvSpPr>
              <p:nvPr/>
            </p:nvSpPr>
            <p:spPr bwMode="auto">
              <a:xfrm>
                <a:off x="5782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1957"/>
              <p:cNvSpPr>
                <a:spLocks/>
              </p:cNvSpPr>
              <p:nvPr/>
            </p:nvSpPr>
            <p:spPr bwMode="auto">
              <a:xfrm>
                <a:off x="5920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1958"/>
              <p:cNvSpPr>
                <a:spLocks/>
              </p:cNvSpPr>
              <p:nvPr/>
            </p:nvSpPr>
            <p:spPr bwMode="auto">
              <a:xfrm>
                <a:off x="6056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1959"/>
              <p:cNvSpPr>
                <a:spLocks/>
              </p:cNvSpPr>
              <p:nvPr/>
            </p:nvSpPr>
            <p:spPr bwMode="auto">
              <a:xfrm>
                <a:off x="6194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1960"/>
              <p:cNvSpPr>
                <a:spLocks/>
              </p:cNvSpPr>
              <p:nvPr/>
            </p:nvSpPr>
            <p:spPr bwMode="auto">
              <a:xfrm>
                <a:off x="6330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1961"/>
              <p:cNvSpPr>
                <a:spLocks/>
              </p:cNvSpPr>
              <p:nvPr/>
            </p:nvSpPr>
            <p:spPr bwMode="auto">
              <a:xfrm>
                <a:off x="6468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1962"/>
              <p:cNvSpPr>
                <a:spLocks/>
              </p:cNvSpPr>
              <p:nvPr/>
            </p:nvSpPr>
            <p:spPr bwMode="auto">
              <a:xfrm>
                <a:off x="6606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1963"/>
              <p:cNvSpPr>
                <a:spLocks/>
              </p:cNvSpPr>
              <p:nvPr/>
            </p:nvSpPr>
            <p:spPr bwMode="auto">
              <a:xfrm>
                <a:off x="6742" y="3326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eeform 1964"/>
              <p:cNvSpPr>
                <a:spLocks/>
              </p:cNvSpPr>
              <p:nvPr/>
            </p:nvSpPr>
            <p:spPr bwMode="auto">
              <a:xfrm>
                <a:off x="6879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8" name="Freeform 1966"/>
            <p:cNvSpPr>
              <a:spLocks/>
            </p:cNvSpPr>
            <p:nvPr/>
          </p:nvSpPr>
          <p:spPr bwMode="auto">
            <a:xfrm>
              <a:off x="7015" y="3326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967"/>
            <p:cNvSpPr>
              <a:spLocks/>
            </p:cNvSpPr>
            <p:nvPr/>
          </p:nvSpPr>
          <p:spPr bwMode="auto">
            <a:xfrm>
              <a:off x="7153" y="3326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968"/>
            <p:cNvSpPr>
              <a:spLocks/>
            </p:cNvSpPr>
            <p:nvPr/>
          </p:nvSpPr>
          <p:spPr bwMode="auto">
            <a:xfrm>
              <a:off x="7289" y="3326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969"/>
            <p:cNvSpPr>
              <a:spLocks/>
            </p:cNvSpPr>
            <p:nvPr/>
          </p:nvSpPr>
          <p:spPr bwMode="auto">
            <a:xfrm>
              <a:off x="7427" y="3326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970"/>
            <p:cNvSpPr>
              <a:spLocks/>
            </p:cNvSpPr>
            <p:nvPr/>
          </p:nvSpPr>
          <p:spPr bwMode="auto">
            <a:xfrm>
              <a:off x="7563" y="3326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971"/>
            <p:cNvSpPr>
              <a:spLocks/>
            </p:cNvSpPr>
            <p:nvPr/>
          </p:nvSpPr>
          <p:spPr bwMode="auto">
            <a:xfrm>
              <a:off x="5714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2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2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972"/>
            <p:cNvSpPr>
              <a:spLocks/>
            </p:cNvSpPr>
            <p:nvPr/>
          </p:nvSpPr>
          <p:spPr bwMode="auto">
            <a:xfrm>
              <a:off x="5850" y="3458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20 h 32"/>
                <a:gd name="T6" fmla="*/ 19 w 39"/>
                <a:gd name="T7" fmla="*/ 32 h 32"/>
                <a:gd name="T8" fmla="*/ 33 w 39"/>
                <a:gd name="T9" fmla="*/ 20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8" y="0"/>
                    <a:pt x="3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4" y="26"/>
                    <a:pt x="27" y="24"/>
                    <a:pt x="33" y="20"/>
                  </a:cubicBezTo>
                  <a:cubicBezTo>
                    <a:pt x="39" y="16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973"/>
            <p:cNvSpPr>
              <a:spLocks/>
            </p:cNvSpPr>
            <p:nvPr/>
          </p:nvSpPr>
          <p:spPr bwMode="auto">
            <a:xfrm>
              <a:off x="5988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3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974"/>
            <p:cNvSpPr>
              <a:spLocks/>
            </p:cNvSpPr>
            <p:nvPr/>
          </p:nvSpPr>
          <p:spPr bwMode="auto">
            <a:xfrm>
              <a:off x="6124" y="3458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20 h 32"/>
                <a:gd name="T6" fmla="*/ 19 w 39"/>
                <a:gd name="T7" fmla="*/ 32 h 32"/>
                <a:gd name="T8" fmla="*/ 33 w 39"/>
                <a:gd name="T9" fmla="*/ 20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8" y="0"/>
                    <a:pt x="3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4" y="26"/>
                    <a:pt x="27" y="24"/>
                    <a:pt x="33" y="20"/>
                  </a:cubicBezTo>
                  <a:cubicBezTo>
                    <a:pt x="39" y="16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975"/>
            <p:cNvSpPr>
              <a:spLocks/>
            </p:cNvSpPr>
            <p:nvPr/>
          </p:nvSpPr>
          <p:spPr bwMode="auto">
            <a:xfrm>
              <a:off x="6262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3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76"/>
            <p:cNvSpPr>
              <a:spLocks/>
            </p:cNvSpPr>
            <p:nvPr/>
          </p:nvSpPr>
          <p:spPr bwMode="auto">
            <a:xfrm>
              <a:off x="6398" y="34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20 h 32"/>
                <a:gd name="T6" fmla="*/ 20 w 39"/>
                <a:gd name="T7" fmla="*/ 32 h 32"/>
                <a:gd name="T8" fmla="*/ 33 w 39"/>
                <a:gd name="T9" fmla="*/ 20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20" y="32"/>
                  </a:cubicBezTo>
                  <a:cubicBezTo>
                    <a:pt x="24" y="26"/>
                    <a:pt x="27" y="24"/>
                    <a:pt x="33" y="20"/>
                  </a:cubicBezTo>
                  <a:cubicBezTo>
                    <a:pt x="39" y="16"/>
                    <a:pt x="39" y="9"/>
                    <a:pt x="36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977"/>
            <p:cNvSpPr>
              <a:spLocks/>
            </p:cNvSpPr>
            <p:nvPr/>
          </p:nvSpPr>
          <p:spPr bwMode="auto">
            <a:xfrm>
              <a:off x="6536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3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978"/>
            <p:cNvSpPr>
              <a:spLocks/>
            </p:cNvSpPr>
            <p:nvPr/>
          </p:nvSpPr>
          <p:spPr bwMode="auto">
            <a:xfrm>
              <a:off x="6672" y="34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20 h 32"/>
                <a:gd name="T6" fmla="*/ 20 w 39"/>
                <a:gd name="T7" fmla="*/ 32 h 32"/>
                <a:gd name="T8" fmla="*/ 33 w 39"/>
                <a:gd name="T9" fmla="*/ 20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6" y="26"/>
                    <a:pt x="20" y="32"/>
                  </a:cubicBezTo>
                  <a:cubicBezTo>
                    <a:pt x="24" y="26"/>
                    <a:pt x="27" y="24"/>
                    <a:pt x="33" y="20"/>
                  </a:cubicBezTo>
                  <a:cubicBezTo>
                    <a:pt x="39" y="16"/>
                    <a:pt x="39" y="9"/>
                    <a:pt x="36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979"/>
            <p:cNvSpPr>
              <a:spLocks/>
            </p:cNvSpPr>
            <p:nvPr/>
          </p:nvSpPr>
          <p:spPr bwMode="auto">
            <a:xfrm>
              <a:off x="6809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6 w 38"/>
                <a:gd name="T5" fmla="*/ 20 h 32"/>
                <a:gd name="T6" fmla="*/ 19 w 38"/>
                <a:gd name="T7" fmla="*/ 32 h 32"/>
                <a:gd name="T8" fmla="*/ 33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980"/>
            <p:cNvSpPr>
              <a:spLocks/>
            </p:cNvSpPr>
            <p:nvPr/>
          </p:nvSpPr>
          <p:spPr bwMode="auto">
            <a:xfrm>
              <a:off x="6947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2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2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981"/>
            <p:cNvSpPr>
              <a:spLocks/>
            </p:cNvSpPr>
            <p:nvPr/>
          </p:nvSpPr>
          <p:spPr bwMode="auto">
            <a:xfrm>
              <a:off x="7083" y="3458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20 h 32"/>
                <a:gd name="T6" fmla="*/ 19 w 39"/>
                <a:gd name="T7" fmla="*/ 32 h 32"/>
                <a:gd name="T8" fmla="*/ 33 w 39"/>
                <a:gd name="T9" fmla="*/ 20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8" y="0"/>
                    <a:pt x="3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7" y="24"/>
                    <a:pt x="33" y="20"/>
                  </a:cubicBezTo>
                  <a:cubicBezTo>
                    <a:pt x="39" y="16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982"/>
            <p:cNvSpPr>
              <a:spLocks/>
            </p:cNvSpPr>
            <p:nvPr/>
          </p:nvSpPr>
          <p:spPr bwMode="auto">
            <a:xfrm>
              <a:off x="7221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2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2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983"/>
            <p:cNvSpPr>
              <a:spLocks/>
            </p:cNvSpPr>
            <p:nvPr/>
          </p:nvSpPr>
          <p:spPr bwMode="auto">
            <a:xfrm>
              <a:off x="7357" y="3458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20 h 32"/>
                <a:gd name="T6" fmla="*/ 19 w 39"/>
                <a:gd name="T7" fmla="*/ 32 h 32"/>
                <a:gd name="T8" fmla="*/ 33 w 39"/>
                <a:gd name="T9" fmla="*/ 20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8" y="0"/>
                    <a:pt x="3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4" y="26"/>
                    <a:pt x="27" y="24"/>
                    <a:pt x="33" y="20"/>
                  </a:cubicBezTo>
                  <a:cubicBezTo>
                    <a:pt x="39" y="16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984"/>
            <p:cNvSpPr>
              <a:spLocks/>
            </p:cNvSpPr>
            <p:nvPr/>
          </p:nvSpPr>
          <p:spPr bwMode="auto">
            <a:xfrm>
              <a:off x="7495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3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985"/>
            <p:cNvSpPr>
              <a:spLocks/>
            </p:cNvSpPr>
            <p:nvPr/>
          </p:nvSpPr>
          <p:spPr bwMode="auto">
            <a:xfrm>
              <a:off x="7631" y="3458"/>
              <a:ext cx="48" cy="64"/>
            </a:xfrm>
            <a:custGeom>
              <a:avLst/>
              <a:gdLst>
                <a:gd name="T0" fmla="*/ 19 w 24"/>
                <a:gd name="T1" fmla="*/ 7 h 32"/>
                <a:gd name="T2" fmla="*/ 4 w 24"/>
                <a:gd name="T3" fmla="*/ 5 h 32"/>
                <a:gd name="T4" fmla="*/ 6 w 24"/>
                <a:gd name="T5" fmla="*/ 20 h 32"/>
                <a:gd name="T6" fmla="*/ 19 w 24"/>
                <a:gd name="T7" fmla="*/ 32 h 32"/>
                <a:gd name="T8" fmla="*/ 24 w 24"/>
                <a:gd name="T9" fmla="*/ 26 h 32"/>
                <a:gd name="T10" fmla="*/ 24 w 24"/>
                <a:gd name="T11" fmla="*/ 3 h 32"/>
                <a:gd name="T12" fmla="*/ 19 w 24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2">
                  <a:moveTo>
                    <a:pt x="19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1" y="30"/>
                    <a:pt x="23" y="28"/>
                    <a:pt x="24" y="26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4"/>
                    <a:pt x="21" y="5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986"/>
            <p:cNvSpPr>
              <a:spLocks/>
            </p:cNvSpPr>
            <p:nvPr/>
          </p:nvSpPr>
          <p:spPr bwMode="auto">
            <a:xfrm>
              <a:off x="5782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987"/>
            <p:cNvSpPr>
              <a:spLocks/>
            </p:cNvSpPr>
            <p:nvPr/>
          </p:nvSpPr>
          <p:spPr bwMode="auto">
            <a:xfrm>
              <a:off x="5920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988"/>
            <p:cNvSpPr>
              <a:spLocks/>
            </p:cNvSpPr>
            <p:nvPr/>
          </p:nvSpPr>
          <p:spPr bwMode="auto">
            <a:xfrm>
              <a:off x="6056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989"/>
            <p:cNvSpPr>
              <a:spLocks/>
            </p:cNvSpPr>
            <p:nvPr/>
          </p:nvSpPr>
          <p:spPr bwMode="auto">
            <a:xfrm>
              <a:off x="6194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990"/>
            <p:cNvSpPr>
              <a:spLocks/>
            </p:cNvSpPr>
            <p:nvPr/>
          </p:nvSpPr>
          <p:spPr bwMode="auto">
            <a:xfrm>
              <a:off x="6330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6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991"/>
            <p:cNvSpPr>
              <a:spLocks/>
            </p:cNvSpPr>
            <p:nvPr/>
          </p:nvSpPr>
          <p:spPr bwMode="auto">
            <a:xfrm>
              <a:off x="6468" y="3592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992"/>
            <p:cNvSpPr>
              <a:spLocks/>
            </p:cNvSpPr>
            <p:nvPr/>
          </p:nvSpPr>
          <p:spPr bwMode="auto">
            <a:xfrm>
              <a:off x="6606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993"/>
            <p:cNvSpPr>
              <a:spLocks/>
            </p:cNvSpPr>
            <p:nvPr/>
          </p:nvSpPr>
          <p:spPr bwMode="auto">
            <a:xfrm>
              <a:off x="6742" y="3592"/>
              <a:ext cx="77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994"/>
            <p:cNvSpPr>
              <a:spLocks/>
            </p:cNvSpPr>
            <p:nvPr/>
          </p:nvSpPr>
          <p:spPr bwMode="auto">
            <a:xfrm>
              <a:off x="6879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995"/>
            <p:cNvSpPr>
              <a:spLocks/>
            </p:cNvSpPr>
            <p:nvPr/>
          </p:nvSpPr>
          <p:spPr bwMode="auto">
            <a:xfrm>
              <a:off x="7015" y="3592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996"/>
            <p:cNvSpPr>
              <a:spLocks/>
            </p:cNvSpPr>
            <p:nvPr/>
          </p:nvSpPr>
          <p:spPr bwMode="auto">
            <a:xfrm>
              <a:off x="7153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997"/>
            <p:cNvSpPr>
              <a:spLocks/>
            </p:cNvSpPr>
            <p:nvPr/>
          </p:nvSpPr>
          <p:spPr bwMode="auto">
            <a:xfrm>
              <a:off x="7289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998"/>
            <p:cNvSpPr>
              <a:spLocks/>
            </p:cNvSpPr>
            <p:nvPr/>
          </p:nvSpPr>
          <p:spPr bwMode="auto">
            <a:xfrm>
              <a:off x="7427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999"/>
            <p:cNvSpPr>
              <a:spLocks/>
            </p:cNvSpPr>
            <p:nvPr/>
          </p:nvSpPr>
          <p:spPr bwMode="auto">
            <a:xfrm>
              <a:off x="7563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2000"/>
            <p:cNvSpPr>
              <a:spLocks/>
            </p:cNvSpPr>
            <p:nvPr/>
          </p:nvSpPr>
          <p:spPr bwMode="auto">
            <a:xfrm>
              <a:off x="5782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2001"/>
            <p:cNvSpPr>
              <a:spLocks/>
            </p:cNvSpPr>
            <p:nvPr/>
          </p:nvSpPr>
          <p:spPr bwMode="auto">
            <a:xfrm>
              <a:off x="5920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2002"/>
            <p:cNvSpPr>
              <a:spLocks/>
            </p:cNvSpPr>
            <p:nvPr/>
          </p:nvSpPr>
          <p:spPr bwMode="auto">
            <a:xfrm>
              <a:off x="6056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003"/>
            <p:cNvSpPr>
              <a:spLocks/>
            </p:cNvSpPr>
            <p:nvPr/>
          </p:nvSpPr>
          <p:spPr bwMode="auto">
            <a:xfrm>
              <a:off x="6194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2004"/>
            <p:cNvSpPr>
              <a:spLocks/>
            </p:cNvSpPr>
            <p:nvPr/>
          </p:nvSpPr>
          <p:spPr bwMode="auto">
            <a:xfrm>
              <a:off x="6330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6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2005"/>
            <p:cNvSpPr>
              <a:spLocks/>
            </p:cNvSpPr>
            <p:nvPr/>
          </p:nvSpPr>
          <p:spPr bwMode="auto">
            <a:xfrm>
              <a:off x="6468" y="3592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006"/>
            <p:cNvSpPr>
              <a:spLocks/>
            </p:cNvSpPr>
            <p:nvPr/>
          </p:nvSpPr>
          <p:spPr bwMode="auto">
            <a:xfrm>
              <a:off x="6606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007"/>
            <p:cNvSpPr>
              <a:spLocks/>
            </p:cNvSpPr>
            <p:nvPr/>
          </p:nvSpPr>
          <p:spPr bwMode="auto">
            <a:xfrm>
              <a:off x="6742" y="3592"/>
              <a:ext cx="77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2008"/>
            <p:cNvSpPr>
              <a:spLocks/>
            </p:cNvSpPr>
            <p:nvPr/>
          </p:nvSpPr>
          <p:spPr bwMode="auto">
            <a:xfrm>
              <a:off x="6879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2009"/>
            <p:cNvSpPr>
              <a:spLocks/>
            </p:cNvSpPr>
            <p:nvPr/>
          </p:nvSpPr>
          <p:spPr bwMode="auto">
            <a:xfrm>
              <a:off x="7015" y="3592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2010"/>
            <p:cNvSpPr>
              <a:spLocks/>
            </p:cNvSpPr>
            <p:nvPr/>
          </p:nvSpPr>
          <p:spPr bwMode="auto">
            <a:xfrm>
              <a:off x="7153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2011"/>
            <p:cNvSpPr>
              <a:spLocks/>
            </p:cNvSpPr>
            <p:nvPr/>
          </p:nvSpPr>
          <p:spPr bwMode="auto">
            <a:xfrm>
              <a:off x="7289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2012"/>
            <p:cNvSpPr>
              <a:spLocks/>
            </p:cNvSpPr>
            <p:nvPr/>
          </p:nvSpPr>
          <p:spPr bwMode="auto">
            <a:xfrm>
              <a:off x="7427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2013"/>
            <p:cNvSpPr>
              <a:spLocks/>
            </p:cNvSpPr>
            <p:nvPr/>
          </p:nvSpPr>
          <p:spPr bwMode="auto">
            <a:xfrm>
              <a:off x="7563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2014"/>
            <p:cNvSpPr>
              <a:spLocks/>
            </p:cNvSpPr>
            <p:nvPr/>
          </p:nvSpPr>
          <p:spPr bwMode="auto">
            <a:xfrm>
              <a:off x="5714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2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2015"/>
            <p:cNvSpPr>
              <a:spLocks/>
            </p:cNvSpPr>
            <p:nvPr/>
          </p:nvSpPr>
          <p:spPr bwMode="auto">
            <a:xfrm>
              <a:off x="5850" y="3726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2016"/>
            <p:cNvSpPr>
              <a:spLocks/>
            </p:cNvSpPr>
            <p:nvPr/>
          </p:nvSpPr>
          <p:spPr bwMode="auto">
            <a:xfrm>
              <a:off x="5988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2017"/>
            <p:cNvSpPr>
              <a:spLocks/>
            </p:cNvSpPr>
            <p:nvPr/>
          </p:nvSpPr>
          <p:spPr bwMode="auto">
            <a:xfrm>
              <a:off x="6124" y="3726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2018"/>
            <p:cNvSpPr>
              <a:spLocks/>
            </p:cNvSpPr>
            <p:nvPr/>
          </p:nvSpPr>
          <p:spPr bwMode="auto">
            <a:xfrm>
              <a:off x="6262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2019"/>
            <p:cNvSpPr>
              <a:spLocks/>
            </p:cNvSpPr>
            <p:nvPr/>
          </p:nvSpPr>
          <p:spPr bwMode="auto">
            <a:xfrm>
              <a:off x="6398" y="3726"/>
              <a:ext cx="78" cy="64"/>
            </a:xfrm>
            <a:custGeom>
              <a:avLst/>
              <a:gdLst>
                <a:gd name="T0" fmla="*/ 20 w 39"/>
                <a:gd name="T1" fmla="*/ 6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20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6" y="5"/>
                  </a:cubicBezTo>
                  <a:cubicBezTo>
                    <a:pt x="31" y="0"/>
                    <a:pt x="23" y="0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2020"/>
            <p:cNvSpPr>
              <a:spLocks/>
            </p:cNvSpPr>
            <p:nvPr/>
          </p:nvSpPr>
          <p:spPr bwMode="auto">
            <a:xfrm>
              <a:off x="6536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2021"/>
            <p:cNvSpPr>
              <a:spLocks/>
            </p:cNvSpPr>
            <p:nvPr/>
          </p:nvSpPr>
          <p:spPr bwMode="auto">
            <a:xfrm>
              <a:off x="6672" y="3726"/>
              <a:ext cx="78" cy="64"/>
            </a:xfrm>
            <a:custGeom>
              <a:avLst/>
              <a:gdLst>
                <a:gd name="T0" fmla="*/ 20 w 39"/>
                <a:gd name="T1" fmla="*/ 6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6" y="25"/>
                    <a:pt x="20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6" y="5"/>
                  </a:cubicBezTo>
                  <a:cubicBezTo>
                    <a:pt x="31" y="0"/>
                    <a:pt x="23" y="0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2022"/>
            <p:cNvSpPr>
              <a:spLocks/>
            </p:cNvSpPr>
            <p:nvPr/>
          </p:nvSpPr>
          <p:spPr bwMode="auto">
            <a:xfrm>
              <a:off x="6809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023"/>
            <p:cNvSpPr>
              <a:spLocks/>
            </p:cNvSpPr>
            <p:nvPr/>
          </p:nvSpPr>
          <p:spPr bwMode="auto">
            <a:xfrm>
              <a:off x="6947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2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024"/>
            <p:cNvSpPr>
              <a:spLocks/>
            </p:cNvSpPr>
            <p:nvPr/>
          </p:nvSpPr>
          <p:spPr bwMode="auto">
            <a:xfrm>
              <a:off x="7083" y="3726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2025"/>
            <p:cNvSpPr>
              <a:spLocks/>
            </p:cNvSpPr>
            <p:nvPr/>
          </p:nvSpPr>
          <p:spPr bwMode="auto">
            <a:xfrm>
              <a:off x="7221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2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2026"/>
            <p:cNvSpPr>
              <a:spLocks/>
            </p:cNvSpPr>
            <p:nvPr/>
          </p:nvSpPr>
          <p:spPr bwMode="auto">
            <a:xfrm>
              <a:off x="7357" y="3726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2027"/>
            <p:cNvSpPr>
              <a:spLocks/>
            </p:cNvSpPr>
            <p:nvPr/>
          </p:nvSpPr>
          <p:spPr bwMode="auto">
            <a:xfrm>
              <a:off x="7495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028"/>
            <p:cNvSpPr>
              <a:spLocks/>
            </p:cNvSpPr>
            <p:nvPr/>
          </p:nvSpPr>
          <p:spPr bwMode="auto">
            <a:xfrm>
              <a:off x="7631" y="3726"/>
              <a:ext cx="48" cy="64"/>
            </a:xfrm>
            <a:custGeom>
              <a:avLst/>
              <a:gdLst>
                <a:gd name="T0" fmla="*/ 19 w 24"/>
                <a:gd name="T1" fmla="*/ 6 h 32"/>
                <a:gd name="T2" fmla="*/ 4 w 24"/>
                <a:gd name="T3" fmla="*/ 5 h 32"/>
                <a:gd name="T4" fmla="*/ 6 w 24"/>
                <a:gd name="T5" fmla="*/ 19 h 32"/>
                <a:gd name="T6" fmla="*/ 19 w 24"/>
                <a:gd name="T7" fmla="*/ 32 h 32"/>
                <a:gd name="T8" fmla="*/ 24 w 24"/>
                <a:gd name="T9" fmla="*/ 25 h 32"/>
                <a:gd name="T10" fmla="*/ 24 w 24"/>
                <a:gd name="T11" fmla="*/ 2 h 32"/>
                <a:gd name="T12" fmla="*/ 19 w 24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2">
                  <a:moveTo>
                    <a:pt x="19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1" y="29"/>
                    <a:pt x="23" y="27"/>
                    <a:pt x="24" y="25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2" y="3"/>
                    <a:pt x="21" y="4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029"/>
            <p:cNvSpPr>
              <a:spLocks/>
            </p:cNvSpPr>
            <p:nvPr/>
          </p:nvSpPr>
          <p:spPr bwMode="auto">
            <a:xfrm>
              <a:off x="5782" y="38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030"/>
            <p:cNvSpPr>
              <a:spLocks/>
            </p:cNvSpPr>
            <p:nvPr/>
          </p:nvSpPr>
          <p:spPr bwMode="auto">
            <a:xfrm>
              <a:off x="5920" y="38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031"/>
            <p:cNvSpPr>
              <a:spLocks/>
            </p:cNvSpPr>
            <p:nvPr/>
          </p:nvSpPr>
          <p:spPr bwMode="auto">
            <a:xfrm>
              <a:off x="6056" y="38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2032"/>
            <p:cNvSpPr>
              <a:spLocks/>
            </p:cNvSpPr>
            <p:nvPr/>
          </p:nvSpPr>
          <p:spPr bwMode="auto">
            <a:xfrm>
              <a:off x="6194" y="38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033"/>
            <p:cNvSpPr>
              <a:spLocks/>
            </p:cNvSpPr>
            <p:nvPr/>
          </p:nvSpPr>
          <p:spPr bwMode="auto">
            <a:xfrm>
              <a:off x="6330" y="38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6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2034"/>
            <p:cNvSpPr>
              <a:spLocks/>
            </p:cNvSpPr>
            <p:nvPr/>
          </p:nvSpPr>
          <p:spPr bwMode="auto">
            <a:xfrm>
              <a:off x="6468" y="3858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2035"/>
            <p:cNvSpPr>
              <a:spLocks/>
            </p:cNvSpPr>
            <p:nvPr/>
          </p:nvSpPr>
          <p:spPr bwMode="auto">
            <a:xfrm>
              <a:off x="6606" y="38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2036"/>
            <p:cNvSpPr>
              <a:spLocks/>
            </p:cNvSpPr>
            <p:nvPr/>
          </p:nvSpPr>
          <p:spPr bwMode="auto">
            <a:xfrm>
              <a:off x="6742" y="3858"/>
              <a:ext cx="77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2037"/>
            <p:cNvSpPr>
              <a:spLocks/>
            </p:cNvSpPr>
            <p:nvPr/>
          </p:nvSpPr>
          <p:spPr bwMode="auto">
            <a:xfrm>
              <a:off x="6879" y="38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2038"/>
            <p:cNvSpPr>
              <a:spLocks/>
            </p:cNvSpPr>
            <p:nvPr/>
          </p:nvSpPr>
          <p:spPr bwMode="auto">
            <a:xfrm>
              <a:off x="7015" y="3858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2039"/>
            <p:cNvSpPr>
              <a:spLocks/>
            </p:cNvSpPr>
            <p:nvPr/>
          </p:nvSpPr>
          <p:spPr bwMode="auto">
            <a:xfrm>
              <a:off x="7153" y="38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2040"/>
            <p:cNvSpPr>
              <a:spLocks/>
            </p:cNvSpPr>
            <p:nvPr/>
          </p:nvSpPr>
          <p:spPr bwMode="auto">
            <a:xfrm>
              <a:off x="7289" y="38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2041"/>
            <p:cNvSpPr>
              <a:spLocks/>
            </p:cNvSpPr>
            <p:nvPr/>
          </p:nvSpPr>
          <p:spPr bwMode="auto">
            <a:xfrm>
              <a:off x="7427" y="38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2042"/>
            <p:cNvSpPr>
              <a:spLocks/>
            </p:cNvSpPr>
            <p:nvPr/>
          </p:nvSpPr>
          <p:spPr bwMode="auto">
            <a:xfrm>
              <a:off x="7563" y="38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2043"/>
            <p:cNvSpPr>
              <a:spLocks/>
            </p:cNvSpPr>
            <p:nvPr/>
          </p:nvSpPr>
          <p:spPr bwMode="auto">
            <a:xfrm>
              <a:off x="5714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2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2044"/>
            <p:cNvSpPr>
              <a:spLocks/>
            </p:cNvSpPr>
            <p:nvPr/>
          </p:nvSpPr>
          <p:spPr bwMode="auto">
            <a:xfrm>
              <a:off x="5850" y="3992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2045"/>
            <p:cNvSpPr>
              <a:spLocks/>
            </p:cNvSpPr>
            <p:nvPr/>
          </p:nvSpPr>
          <p:spPr bwMode="auto">
            <a:xfrm>
              <a:off x="5988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2046"/>
            <p:cNvSpPr>
              <a:spLocks/>
            </p:cNvSpPr>
            <p:nvPr/>
          </p:nvSpPr>
          <p:spPr bwMode="auto">
            <a:xfrm>
              <a:off x="6124" y="3992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2047"/>
            <p:cNvSpPr>
              <a:spLocks/>
            </p:cNvSpPr>
            <p:nvPr/>
          </p:nvSpPr>
          <p:spPr bwMode="auto">
            <a:xfrm>
              <a:off x="6262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2048"/>
            <p:cNvSpPr>
              <a:spLocks/>
            </p:cNvSpPr>
            <p:nvPr/>
          </p:nvSpPr>
          <p:spPr bwMode="auto">
            <a:xfrm>
              <a:off x="6398" y="3992"/>
              <a:ext cx="78" cy="64"/>
            </a:xfrm>
            <a:custGeom>
              <a:avLst/>
              <a:gdLst>
                <a:gd name="T0" fmla="*/ 20 w 39"/>
                <a:gd name="T1" fmla="*/ 6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20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6" y="5"/>
                  </a:cubicBezTo>
                  <a:cubicBezTo>
                    <a:pt x="31" y="0"/>
                    <a:pt x="23" y="0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2049"/>
            <p:cNvSpPr>
              <a:spLocks/>
            </p:cNvSpPr>
            <p:nvPr/>
          </p:nvSpPr>
          <p:spPr bwMode="auto">
            <a:xfrm>
              <a:off x="6536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2050"/>
            <p:cNvSpPr>
              <a:spLocks/>
            </p:cNvSpPr>
            <p:nvPr/>
          </p:nvSpPr>
          <p:spPr bwMode="auto">
            <a:xfrm>
              <a:off x="6672" y="3992"/>
              <a:ext cx="78" cy="64"/>
            </a:xfrm>
            <a:custGeom>
              <a:avLst/>
              <a:gdLst>
                <a:gd name="T0" fmla="*/ 20 w 39"/>
                <a:gd name="T1" fmla="*/ 6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6" y="25"/>
                    <a:pt x="20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6" y="5"/>
                  </a:cubicBezTo>
                  <a:cubicBezTo>
                    <a:pt x="31" y="0"/>
                    <a:pt x="23" y="0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2051"/>
            <p:cNvSpPr>
              <a:spLocks/>
            </p:cNvSpPr>
            <p:nvPr/>
          </p:nvSpPr>
          <p:spPr bwMode="auto">
            <a:xfrm>
              <a:off x="6809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2052"/>
            <p:cNvSpPr>
              <a:spLocks/>
            </p:cNvSpPr>
            <p:nvPr/>
          </p:nvSpPr>
          <p:spPr bwMode="auto">
            <a:xfrm>
              <a:off x="6947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2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2053"/>
            <p:cNvSpPr>
              <a:spLocks/>
            </p:cNvSpPr>
            <p:nvPr/>
          </p:nvSpPr>
          <p:spPr bwMode="auto">
            <a:xfrm>
              <a:off x="7083" y="3992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2054"/>
            <p:cNvSpPr>
              <a:spLocks/>
            </p:cNvSpPr>
            <p:nvPr/>
          </p:nvSpPr>
          <p:spPr bwMode="auto">
            <a:xfrm>
              <a:off x="7221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2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2055"/>
            <p:cNvSpPr>
              <a:spLocks/>
            </p:cNvSpPr>
            <p:nvPr/>
          </p:nvSpPr>
          <p:spPr bwMode="auto">
            <a:xfrm>
              <a:off x="7357" y="3992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2056"/>
            <p:cNvSpPr>
              <a:spLocks/>
            </p:cNvSpPr>
            <p:nvPr/>
          </p:nvSpPr>
          <p:spPr bwMode="auto">
            <a:xfrm>
              <a:off x="7495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057"/>
            <p:cNvSpPr>
              <a:spLocks/>
            </p:cNvSpPr>
            <p:nvPr/>
          </p:nvSpPr>
          <p:spPr bwMode="auto">
            <a:xfrm>
              <a:off x="7631" y="3992"/>
              <a:ext cx="48" cy="64"/>
            </a:xfrm>
            <a:custGeom>
              <a:avLst/>
              <a:gdLst>
                <a:gd name="T0" fmla="*/ 19 w 24"/>
                <a:gd name="T1" fmla="*/ 6 h 32"/>
                <a:gd name="T2" fmla="*/ 4 w 24"/>
                <a:gd name="T3" fmla="*/ 5 h 32"/>
                <a:gd name="T4" fmla="*/ 6 w 24"/>
                <a:gd name="T5" fmla="*/ 19 h 32"/>
                <a:gd name="T6" fmla="*/ 19 w 24"/>
                <a:gd name="T7" fmla="*/ 32 h 32"/>
                <a:gd name="T8" fmla="*/ 24 w 24"/>
                <a:gd name="T9" fmla="*/ 26 h 32"/>
                <a:gd name="T10" fmla="*/ 24 w 24"/>
                <a:gd name="T11" fmla="*/ 2 h 32"/>
                <a:gd name="T12" fmla="*/ 19 w 24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2">
                  <a:moveTo>
                    <a:pt x="19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1" y="29"/>
                    <a:pt x="23" y="27"/>
                    <a:pt x="24" y="2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2" y="3"/>
                    <a:pt x="21" y="4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058"/>
            <p:cNvSpPr>
              <a:spLocks/>
            </p:cNvSpPr>
            <p:nvPr/>
          </p:nvSpPr>
          <p:spPr bwMode="auto">
            <a:xfrm>
              <a:off x="5782" y="4124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20" y="32"/>
                  </a:cubicBezTo>
                  <a:cubicBezTo>
                    <a:pt x="24" y="26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059"/>
            <p:cNvSpPr>
              <a:spLocks/>
            </p:cNvSpPr>
            <p:nvPr/>
          </p:nvSpPr>
          <p:spPr bwMode="auto">
            <a:xfrm>
              <a:off x="5920" y="4124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2060"/>
            <p:cNvSpPr>
              <a:spLocks/>
            </p:cNvSpPr>
            <p:nvPr/>
          </p:nvSpPr>
          <p:spPr bwMode="auto">
            <a:xfrm>
              <a:off x="6056" y="4124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20" y="32"/>
                  </a:cubicBezTo>
                  <a:cubicBezTo>
                    <a:pt x="24" y="26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061"/>
            <p:cNvSpPr>
              <a:spLocks/>
            </p:cNvSpPr>
            <p:nvPr/>
          </p:nvSpPr>
          <p:spPr bwMode="auto">
            <a:xfrm>
              <a:off x="6194" y="4124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062"/>
            <p:cNvSpPr>
              <a:spLocks/>
            </p:cNvSpPr>
            <p:nvPr/>
          </p:nvSpPr>
          <p:spPr bwMode="auto">
            <a:xfrm>
              <a:off x="6330" y="4124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6" y="26"/>
                    <a:pt x="20" y="32"/>
                  </a:cubicBezTo>
                  <a:cubicBezTo>
                    <a:pt x="24" y="26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063"/>
            <p:cNvSpPr>
              <a:spLocks/>
            </p:cNvSpPr>
            <p:nvPr/>
          </p:nvSpPr>
          <p:spPr bwMode="auto">
            <a:xfrm>
              <a:off x="6468" y="4124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19"/>
                  </a:cubicBezTo>
                  <a:cubicBezTo>
                    <a:pt x="38" y="15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2064"/>
            <p:cNvSpPr>
              <a:spLocks/>
            </p:cNvSpPr>
            <p:nvPr/>
          </p:nvSpPr>
          <p:spPr bwMode="auto">
            <a:xfrm>
              <a:off x="6606" y="4124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1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2065"/>
            <p:cNvSpPr>
              <a:spLocks/>
            </p:cNvSpPr>
            <p:nvPr/>
          </p:nvSpPr>
          <p:spPr bwMode="auto">
            <a:xfrm>
              <a:off x="6742" y="4124"/>
              <a:ext cx="77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2066"/>
            <p:cNvSpPr>
              <a:spLocks/>
            </p:cNvSpPr>
            <p:nvPr/>
          </p:nvSpPr>
          <p:spPr bwMode="auto">
            <a:xfrm>
              <a:off x="6879" y="4124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1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2067"/>
            <p:cNvSpPr>
              <a:spLocks/>
            </p:cNvSpPr>
            <p:nvPr/>
          </p:nvSpPr>
          <p:spPr bwMode="auto">
            <a:xfrm>
              <a:off x="7015" y="4124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4" y="26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2068"/>
            <p:cNvSpPr>
              <a:spLocks/>
            </p:cNvSpPr>
            <p:nvPr/>
          </p:nvSpPr>
          <p:spPr bwMode="auto">
            <a:xfrm>
              <a:off x="7153" y="4124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2069"/>
            <p:cNvSpPr>
              <a:spLocks/>
            </p:cNvSpPr>
            <p:nvPr/>
          </p:nvSpPr>
          <p:spPr bwMode="auto">
            <a:xfrm>
              <a:off x="7289" y="4124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20" y="32"/>
                  </a:cubicBezTo>
                  <a:cubicBezTo>
                    <a:pt x="24" y="26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2070"/>
            <p:cNvSpPr>
              <a:spLocks/>
            </p:cNvSpPr>
            <p:nvPr/>
          </p:nvSpPr>
          <p:spPr bwMode="auto">
            <a:xfrm>
              <a:off x="7427" y="4124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071"/>
            <p:cNvSpPr>
              <a:spLocks/>
            </p:cNvSpPr>
            <p:nvPr/>
          </p:nvSpPr>
          <p:spPr bwMode="auto">
            <a:xfrm>
              <a:off x="7563" y="4124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20" y="32"/>
                  </a:cubicBezTo>
                  <a:cubicBezTo>
                    <a:pt x="24" y="26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072"/>
            <p:cNvSpPr>
              <a:spLocks/>
            </p:cNvSpPr>
            <p:nvPr/>
          </p:nvSpPr>
          <p:spPr bwMode="auto">
            <a:xfrm>
              <a:off x="5714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073"/>
            <p:cNvSpPr>
              <a:spLocks/>
            </p:cNvSpPr>
            <p:nvPr/>
          </p:nvSpPr>
          <p:spPr bwMode="auto">
            <a:xfrm>
              <a:off x="5850" y="4258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2074"/>
            <p:cNvSpPr>
              <a:spLocks/>
            </p:cNvSpPr>
            <p:nvPr/>
          </p:nvSpPr>
          <p:spPr bwMode="auto">
            <a:xfrm>
              <a:off x="5988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075"/>
            <p:cNvSpPr>
              <a:spLocks/>
            </p:cNvSpPr>
            <p:nvPr/>
          </p:nvSpPr>
          <p:spPr bwMode="auto">
            <a:xfrm>
              <a:off x="6124" y="4258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076"/>
            <p:cNvSpPr>
              <a:spLocks/>
            </p:cNvSpPr>
            <p:nvPr/>
          </p:nvSpPr>
          <p:spPr bwMode="auto">
            <a:xfrm>
              <a:off x="6262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077"/>
            <p:cNvSpPr>
              <a:spLocks/>
            </p:cNvSpPr>
            <p:nvPr/>
          </p:nvSpPr>
          <p:spPr bwMode="auto">
            <a:xfrm>
              <a:off x="6398" y="4258"/>
              <a:ext cx="78" cy="64"/>
            </a:xfrm>
            <a:custGeom>
              <a:avLst/>
              <a:gdLst>
                <a:gd name="T0" fmla="*/ 20 w 39"/>
                <a:gd name="T1" fmla="*/ 6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078"/>
            <p:cNvSpPr>
              <a:spLocks/>
            </p:cNvSpPr>
            <p:nvPr/>
          </p:nvSpPr>
          <p:spPr bwMode="auto">
            <a:xfrm>
              <a:off x="6536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079"/>
            <p:cNvSpPr>
              <a:spLocks/>
            </p:cNvSpPr>
            <p:nvPr/>
          </p:nvSpPr>
          <p:spPr bwMode="auto">
            <a:xfrm>
              <a:off x="6672" y="4258"/>
              <a:ext cx="78" cy="64"/>
            </a:xfrm>
            <a:custGeom>
              <a:avLst/>
              <a:gdLst>
                <a:gd name="T0" fmla="*/ 20 w 39"/>
                <a:gd name="T1" fmla="*/ 6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6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080"/>
            <p:cNvSpPr>
              <a:spLocks/>
            </p:cNvSpPr>
            <p:nvPr/>
          </p:nvSpPr>
          <p:spPr bwMode="auto">
            <a:xfrm>
              <a:off x="6809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081"/>
            <p:cNvSpPr>
              <a:spLocks/>
            </p:cNvSpPr>
            <p:nvPr/>
          </p:nvSpPr>
          <p:spPr bwMode="auto">
            <a:xfrm>
              <a:off x="6947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2082"/>
            <p:cNvSpPr>
              <a:spLocks/>
            </p:cNvSpPr>
            <p:nvPr/>
          </p:nvSpPr>
          <p:spPr bwMode="auto">
            <a:xfrm>
              <a:off x="7083" y="4258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2083"/>
            <p:cNvSpPr>
              <a:spLocks/>
            </p:cNvSpPr>
            <p:nvPr/>
          </p:nvSpPr>
          <p:spPr bwMode="auto">
            <a:xfrm>
              <a:off x="7221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2084"/>
            <p:cNvSpPr>
              <a:spLocks/>
            </p:cNvSpPr>
            <p:nvPr/>
          </p:nvSpPr>
          <p:spPr bwMode="auto">
            <a:xfrm>
              <a:off x="7357" y="4258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2085"/>
            <p:cNvSpPr>
              <a:spLocks/>
            </p:cNvSpPr>
            <p:nvPr/>
          </p:nvSpPr>
          <p:spPr bwMode="auto">
            <a:xfrm>
              <a:off x="7495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2086"/>
            <p:cNvSpPr>
              <a:spLocks/>
            </p:cNvSpPr>
            <p:nvPr/>
          </p:nvSpPr>
          <p:spPr bwMode="auto">
            <a:xfrm>
              <a:off x="7631" y="4258"/>
              <a:ext cx="48" cy="64"/>
            </a:xfrm>
            <a:custGeom>
              <a:avLst/>
              <a:gdLst>
                <a:gd name="T0" fmla="*/ 19 w 24"/>
                <a:gd name="T1" fmla="*/ 6 h 32"/>
                <a:gd name="T2" fmla="*/ 4 w 24"/>
                <a:gd name="T3" fmla="*/ 5 h 32"/>
                <a:gd name="T4" fmla="*/ 6 w 24"/>
                <a:gd name="T5" fmla="*/ 19 h 32"/>
                <a:gd name="T6" fmla="*/ 19 w 24"/>
                <a:gd name="T7" fmla="*/ 32 h 32"/>
                <a:gd name="T8" fmla="*/ 24 w 24"/>
                <a:gd name="T9" fmla="*/ 26 h 32"/>
                <a:gd name="T10" fmla="*/ 24 w 24"/>
                <a:gd name="T11" fmla="*/ 2 h 32"/>
                <a:gd name="T12" fmla="*/ 19 w 24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2">
                  <a:moveTo>
                    <a:pt x="19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1" y="29"/>
                    <a:pt x="23" y="27"/>
                    <a:pt x="24" y="2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2" y="3"/>
                    <a:pt x="21" y="4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39" name="Freeform 1938"/>
          <p:cNvSpPr>
            <a:spLocks/>
          </p:cNvSpPr>
          <p:nvPr/>
        </p:nvSpPr>
        <p:spPr bwMode="ltGray">
          <a:xfrm>
            <a:off x="1143" y="306324"/>
            <a:ext cx="9141714" cy="6245352"/>
          </a:xfrm>
          <a:custGeom>
            <a:avLst/>
            <a:gdLst>
              <a:gd name="T0" fmla="*/ 2545 w 2596"/>
              <a:gd name="T1" fmla="*/ 53 h 1873"/>
              <a:gd name="T2" fmla="*/ 2545 w 2596"/>
              <a:gd name="T3" fmla="*/ 51 h 1873"/>
              <a:gd name="T4" fmla="*/ 2495 w 2596"/>
              <a:gd name="T5" fmla="*/ 0 h 1873"/>
              <a:gd name="T6" fmla="*/ 106 w 2596"/>
              <a:gd name="T7" fmla="*/ 0 h 1873"/>
              <a:gd name="T8" fmla="*/ 51 w 2596"/>
              <a:gd name="T9" fmla="*/ 51 h 1873"/>
              <a:gd name="T10" fmla="*/ 51 w 2596"/>
              <a:gd name="T11" fmla="*/ 53 h 1873"/>
              <a:gd name="T12" fmla="*/ 0 w 2596"/>
              <a:gd name="T13" fmla="*/ 104 h 1873"/>
              <a:gd name="T14" fmla="*/ 0 w 2596"/>
              <a:gd name="T15" fmla="*/ 1781 h 1873"/>
              <a:gd name="T16" fmla="*/ 51 w 2596"/>
              <a:gd name="T17" fmla="*/ 1831 h 1873"/>
              <a:gd name="T18" fmla="*/ 52 w 2596"/>
              <a:gd name="T19" fmla="*/ 1831 h 1873"/>
              <a:gd name="T20" fmla="*/ 106 w 2596"/>
              <a:gd name="T21" fmla="*/ 1873 h 1873"/>
              <a:gd name="T22" fmla="*/ 2495 w 2596"/>
              <a:gd name="T23" fmla="*/ 1873 h 1873"/>
              <a:gd name="T24" fmla="*/ 2544 w 2596"/>
              <a:gd name="T25" fmla="*/ 1831 h 1873"/>
              <a:gd name="T26" fmla="*/ 2545 w 2596"/>
              <a:gd name="T27" fmla="*/ 1831 h 1873"/>
              <a:gd name="T28" fmla="*/ 2596 w 2596"/>
              <a:gd name="T29" fmla="*/ 1781 h 1873"/>
              <a:gd name="T30" fmla="*/ 2596 w 2596"/>
              <a:gd name="T31" fmla="*/ 104 h 1873"/>
              <a:gd name="T32" fmla="*/ 2545 w 2596"/>
              <a:gd name="T33" fmla="*/ 53 h 1873"/>
              <a:gd name="connsiteX0" fmla="*/ 9804 w 10000"/>
              <a:gd name="connsiteY0" fmla="*/ 283 h 10000"/>
              <a:gd name="connsiteX1" fmla="*/ 9804 w 10000"/>
              <a:gd name="connsiteY1" fmla="*/ 272 h 10000"/>
              <a:gd name="connsiteX2" fmla="*/ 9611 w 10000"/>
              <a:gd name="connsiteY2" fmla="*/ 0 h 10000"/>
              <a:gd name="connsiteX3" fmla="*/ 408 w 10000"/>
              <a:gd name="connsiteY3" fmla="*/ 0 h 10000"/>
              <a:gd name="connsiteX4" fmla="*/ 196 w 10000"/>
              <a:gd name="connsiteY4" fmla="*/ 272 h 10000"/>
              <a:gd name="connsiteX5" fmla="*/ 196 w 10000"/>
              <a:gd name="connsiteY5" fmla="*/ 283 h 10000"/>
              <a:gd name="connsiteX6" fmla="*/ 0 w 10000"/>
              <a:gd name="connsiteY6" fmla="*/ 555 h 10000"/>
              <a:gd name="connsiteX7" fmla="*/ 0 w 10000"/>
              <a:gd name="connsiteY7" fmla="*/ 9509 h 10000"/>
              <a:gd name="connsiteX8" fmla="*/ 196 w 10000"/>
              <a:gd name="connsiteY8" fmla="*/ 9776 h 10000"/>
              <a:gd name="connsiteX9" fmla="*/ 200 w 10000"/>
              <a:gd name="connsiteY9" fmla="*/ 9776 h 10000"/>
              <a:gd name="connsiteX10" fmla="*/ 408 w 10000"/>
              <a:gd name="connsiteY10" fmla="*/ 10000 h 10000"/>
              <a:gd name="connsiteX11" fmla="*/ 9800 w 10000"/>
              <a:gd name="connsiteY11" fmla="*/ 9776 h 10000"/>
              <a:gd name="connsiteX12" fmla="*/ 9804 w 10000"/>
              <a:gd name="connsiteY12" fmla="*/ 9776 h 10000"/>
              <a:gd name="connsiteX13" fmla="*/ 10000 w 10000"/>
              <a:gd name="connsiteY13" fmla="*/ 9509 h 10000"/>
              <a:gd name="connsiteX14" fmla="*/ 10000 w 10000"/>
              <a:gd name="connsiteY14" fmla="*/ 555 h 10000"/>
              <a:gd name="connsiteX15" fmla="*/ 9804 w 10000"/>
              <a:gd name="connsiteY15" fmla="*/ 283 h 10000"/>
              <a:gd name="connsiteX0" fmla="*/ 9804 w 10000"/>
              <a:gd name="connsiteY0" fmla="*/ 283 h 10000"/>
              <a:gd name="connsiteX1" fmla="*/ 9804 w 10000"/>
              <a:gd name="connsiteY1" fmla="*/ 272 h 10000"/>
              <a:gd name="connsiteX2" fmla="*/ 9611 w 10000"/>
              <a:gd name="connsiteY2" fmla="*/ 0 h 10000"/>
              <a:gd name="connsiteX3" fmla="*/ 408 w 10000"/>
              <a:gd name="connsiteY3" fmla="*/ 0 h 10000"/>
              <a:gd name="connsiteX4" fmla="*/ 196 w 10000"/>
              <a:gd name="connsiteY4" fmla="*/ 272 h 10000"/>
              <a:gd name="connsiteX5" fmla="*/ 196 w 10000"/>
              <a:gd name="connsiteY5" fmla="*/ 283 h 10000"/>
              <a:gd name="connsiteX6" fmla="*/ 0 w 10000"/>
              <a:gd name="connsiteY6" fmla="*/ 555 h 10000"/>
              <a:gd name="connsiteX7" fmla="*/ 0 w 10000"/>
              <a:gd name="connsiteY7" fmla="*/ 9509 h 10000"/>
              <a:gd name="connsiteX8" fmla="*/ 196 w 10000"/>
              <a:gd name="connsiteY8" fmla="*/ 9776 h 10000"/>
              <a:gd name="connsiteX9" fmla="*/ 200 w 10000"/>
              <a:gd name="connsiteY9" fmla="*/ 9776 h 10000"/>
              <a:gd name="connsiteX10" fmla="*/ 408 w 10000"/>
              <a:gd name="connsiteY10" fmla="*/ 10000 h 10000"/>
              <a:gd name="connsiteX11" fmla="*/ 9800 w 10000"/>
              <a:gd name="connsiteY11" fmla="*/ 9776 h 10000"/>
              <a:gd name="connsiteX12" fmla="*/ 10000 w 10000"/>
              <a:gd name="connsiteY12" fmla="*/ 9509 h 10000"/>
              <a:gd name="connsiteX13" fmla="*/ 10000 w 10000"/>
              <a:gd name="connsiteY13" fmla="*/ 555 h 10000"/>
              <a:gd name="connsiteX14" fmla="*/ 9804 w 10000"/>
              <a:gd name="connsiteY14" fmla="*/ 283 h 10000"/>
              <a:gd name="connsiteX0" fmla="*/ 9804 w 10000"/>
              <a:gd name="connsiteY0" fmla="*/ 283 h 10000"/>
              <a:gd name="connsiteX1" fmla="*/ 9804 w 10000"/>
              <a:gd name="connsiteY1" fmla="*/ 272 h 10000"/>
              <a:gd name="connsiteX2" fmla="*/ 9611 w 10000"/>
              <a:gd name="connsiteY2" fmla="*/ 0 h 10000"/>
              <a:gd name="connsiteX3" fmla="*/ 408 w 10000"/>
              <a:gd name="connsiteY3" fmla="*/ 0 h 10000"/>
              <a:gd name="connsiteX4" fmla="*/ 196 w 10000"/>
              <a:gd name="connsiteY4" fmla="*/ 272 h 10000"/>
              <a:gd name="connsiteX5" fmla="*/ 196 w 10000"/>
              <a:gd name="connsiteY5" fmla="*/ 283 h 10000"/>
              <a:gd name="connsiteX6" fmla="*/ 0 w 10000"/>
              <a:gd name="connsiteY6" fmla="*/ 555 h 10000"/>
              <a:gd name="connsiteX7" fmla="*/ 0 w 10000"/>
              <a:gd name="connsiteY7" fmla="*/ 9509 h 10000"/>
              <a:gd name="connsiteX8" fmla="*/ 196 w 10000"/>
              <a:gd name="connsiteY8" fmla="*/ 9776 h 10000"/>
              <a:gd name="connsiteX9" fmla="*/ 200 w 10000"/>
              <a:gd name="connsiteY9" fmla="*/ 9776 h 10000"/>
              <a:gd name="connsiteX10" fmla="*/ 408 w 10000"/>
              <a:gd name="connsiteY10" fmla="*/ 10000 h 10000"/>
              <a:gd name="connsiteX11" fmla="*/ 10000 w 10000"/>
              <a:gd name="connsiteY11" fmla="*/ 9509 h 10000"/>
              <a:gd name="connsiteX12" fmla="*/ 10000 w 10000"/>
              <a:gd name="connsiteY12" fmla="*/ 555 h 10000"/>
              <a:gd name="connsiteX13" fmla="*/ 9804 w 10000"/>
              <a:gd name="connsiteY13" fmla="*/ 283 h 10000"/>
              <a:gd name="connsiteX0" fmla="*/ 10331 w 10527"/>
              <a:gd name="connsiteY0" fmla="*/ 283 h 10257"/>
              <a:gd name="connsiteX1" fmla="*/ 10331 w 10527"/>
              <a:gd name="connsiteY1" fmla="*/ 272 h 10257"/>
              <a:gd name="connsiteX2" fmla="*/ 10138 w 10527"/>
              <a:gd name="connsiteY2" fmla="*/ 0 h 10257"/>
              <a:gd name="connsiteX3" fmla="*/ 935 w 10527"/>
              <a:gd name="connsiteY3" fmla="*/ 0 h 10257"/>
              <a:gd name="connsiteX4" fmla="*/ 723 w 10527"/>
              <a:gd name="connsiteY4" fmla="*/ 272 h 10257"/>
              <a:gd name="connsiteX5" fmla="*/ 723 w 10527"/>
              <a:gd name="connsiteY5" fmla="*/ 283 h 10257"/>
              <a:gd name="connsiteX6" fmla="*/ 527 w 10527"/>
              <a:gd name="connsiteY6" fmla="*/ 555 h 10257"/>
              <a:gd name="connsiteX7" fmla="*/ 527 w 10527"/>
              <a:gd name="connsiteY7" fmla="*/ 9509 h 10257"/>
              <a:gd name="connsiteX8" fmla="*/ 723 w 10527"/>
              <a:gd name="connsiteY8" fmla="*/ 9776 h 10257"/>
              <a:gd name="connsiteX9" fmla="*/ 727 w 10527"/>
              <a:gd name="connsiteY9" fmla="*/ 9776 h 10257"/>
              <a:gd name="connsiteX10" fmla="*/ 10527 w 10527"/>
              <a:gd name="connsiteY10" fmla="*/ 9509 h 10257"/>
              <a:gd name="connsiteX11" fmla="*/ 10527 w 10527"/>
              <a:gd name="connsiteY11" fmla="*/ 555 h 10257"/>
              <a:gd name="connsiteX12" fmla="*/ 10331 w 10527"/>
              <a:gd name="connsiteY12" fmla="*/ 283 h 10257"/>
              <a:gd name="connsiteX0" fmla="*/ 10403 w 10599"/>
              <a:gd name="connsiteY0" fmla="*/ 283 h 10268"/>
              <a:gd name="connsiteX1" fmla="*/ 10403 w 10599"/>
              <a:gd name="connsiteY1" fmla="*/ 272 h 10268"/>
              <a:gd name="connsiteX2" fmla="*/ 10210 w 10599"/>
              <a:gd name="connsiteY2" fmla="*/ 0 h 10268"/>
              <a:gd name="connsiteX3" fmla="*/ 1007 w 10599"/>
              <a:gd name="connsiteY3" fmla="*/ 0 h 10268"/>
              <a:gd name="connsiteX4" fmla="*/ 795 w 10599"/>
              <a:gd name="connsiteY4" fmla="*/ 272 h 10268"/>
              <a:gd name="connsiteX5" fmla="*/ 795 w 10599"/>
              <a:gd name="connsiteY5" fmla="*/ 283 h 10268"/>
              <a:gd name="connsiteX6" fmla="*/ 599 w 10599"/>
              <a:gd name="connsiteY6" fmla="*/ 555 h 10268"/>
              <a:gd name="connsiteX7" fmla="*/ 599 w 10599"/>
              <a:gd name="connsiteY7" fmla="*/ 9509 h 10268"/>
              <a:gd name="connsiteX8" fmla="*/ 795 w 10599"/>
              <a:gd name="connsiteY8" fmla="*/ 9776 h 10268"/>
              <a:gd name="connsiteX9" fmla="*/ 10599 w 10599"/>
              <a:gd name="connsiteY9" fmla="*/ 9509 h 10268"/>
              <a:gd name="connsiteX10" fmla="*/ 10599 w 10599"/>
              <a:gd name="connsiteY10" fmla="*/ 555 h 10268"/>
              <a:gd name="connsiteX11" fmla="*/ 10403 w 10599"/>
              <a:gd name="connsiteY11" fmla="*/ 283 h 10268"/>
              <a:gd name="connsiteX0" fmla="*/ 10544 w 10740"/>
              <a:gd name="connsiteY0" fmla="*/ 283 h 10628"/>
              <a:gd name="connsiteX1" fmla="*/ 10544 w 10740"/>
              <a:gd name="connsiteY1" fmla="*/ 272 h 10628"/>
              <a:gd name="connsiteX2" fmla="*/ 10351 w 10740"/>
              <a:gd name="connsiteY2" fmla="*/ 0 h 10628"/>
              <a:gd name="connsiteX3" fmla="*/ 1148 w 10740"/>
              <a:gd name="connsiteY3" fmla="*/ 0 h 10628"/>
              <a:gd name="connsiteX4" fmla="*/ 936 w 10740"/>
              <a:gd name="connsiteY4" fmla="*/ 272 h 10628"/>
              <a:gd name="connsiteX5" fmla="*/ 936 w 10740"/>
              <a:gd name="connsiteY5" fmla="*/ 283 h 10628"/>
              <a:gd name="connsiteX6" fmla="*/ 740 w 10740"/>
              <a:gd name="connsiteY6" fmla="*/ 555 h 10628"/>
              <a:gd name="connsiteX7" fmla="*/ 740 w 10740"/>
              <a:gd name="connsiteY7" fmla="*/ 9509 h 10628"/>
              <a:gd name="connsiteX8" fmla="*/ 10740 w 10740"/>
              <a:gd name="connsiteY8" fmla="*/ 9509 h 10628"/>
              <a:gd name="connsiteX9" fmla="*/ 10740 w 10740"/>
              <a:gd name="connsiteY9" fmla="*/ 555 h 10628"/>
              <a:gd name="connsiteX10" fmla="*/ 10544 w 10740"/>
              <a:gd name="connsiteY10" fmla="*/ 283 h 10628"/>
              <a:gd name="connsiteX0" fmla="*/ 10544 w 10740"/>
              <a:gd name="connsiteY0" fmla="*/ 283 h 9509"/>
              <a:gd name="connsiteX1" fmla="*/ 10544 w 10740"/>
              <a:gd name="connsiteY1" fmla="*/ 272 h 9509"/>
              <a:gd name="connsiteX2" fmla="*/ 10351 w 10740"/>
              <a:gd name="connsiteY2" fmla="*/ 0 h 9509"/>
              <a:gd name="connsiteX3" fmla="*/ 1148 w 10740"/>
              <a:gd name="connsiteY3" fmla="*/ 0 h 9509"/>
              <a:gd name="connsiteX4" fmla="*/ 936 w 10740"/>
              <a:gd name="connsiteY4" fmla="*/ 272 h 9509"/>
              <a:gd name="connsiteX5" fmla="*/ 936 w 10740"/>
              <a:gd name="connsiteY5" fmla="*/ 283 h 9509"/>
              <a:gd name="connsiteX6" fmla="*/ 740 w 10740"/>
              <a:gd name="connsiteY6" fmla="*/ 555 h 9509"/>
              <a:gd name="connsiteX7" fmla="*/ 740 w 10740"/>
              <a:gd name="connsiteY7" fmla="*/ 9509 h 9509"/>
              <a:gd name="connsiteX8" fmla="*/ 10740 w 10740"/>
              <a:gd name="connsiteY8" fmla="*/ 9509 h 9509"/>
              <a:gd name="connsiteX9" fmla="*/ 10740 w 10740"/>
              <a:gd name="connsiteY9" fmla="*/ 555 h 9509"/>
              <a:gd name="connsiteX10" fmla="*/ 10544 w 10740"/>
              <a:gd name="connsiteY10" fmla="*/ 283 h 9509"/>
              <a:gd name="connsiteX0" fmla="*/ 9129 w 9311"/>
              <a:gd name="connsiteY0" fmla="*/ 298 h 10000"/>
              <a:gd name="connsiteX1" fmla="*/ 9129 w 9311"/>
              <a:gd name="connsiteY1" fmla="*/ 286 h 10000"/>
              <a:gd name="connsiteX2" fmla="*/ 8949 w 9311"/>
              <a:gd name="connsiteY2" fmla="*/ 0 h 10000"/>
              <a:gd name="connsiteX3" fmla="*/ 380 w 9311"/>
              <a:gd name="connsiteY3" fmla="*/ 0 h 10000"/>
              <a:gd name="connsiteX4" fmla="*/ 183 w 9311"/>
              <a:gd name="connsiteY4" fmla="*/ 286 h 10000"/>
              <a:gd name="connsiteX5" fmla="*/ 183 w 9311"/>
              <a:gd name="connsiteY5" fmla="*/ 298 h 10000"/>
              <a:gd name="connsiteX6" fmla="*/ 0 w 9311"/>
              <a:gd name="connsiteY6" fmla="*/ 584 h 10000"/>
              <a:gd name="connsiteX7" fmla="*/ 0 w 9311"/>
              <a:gd name="connsiteY7" fmla="*/ 10000 h 10000"/>
              <a:gd name="connsiteX8" fmla="*/ 9311 w 9311"/>
              <a:gd name="connsiteY8" fmla="*/ 10000 h 10000"/>
              <a:gd name="connsiteX9" fmla="*/ 9311 w 9311"/>
              <a:gd name="connsiteY9" fmla="*/ 584 h 10000"/>
              <a:gd name="connsiteX10" fmla="*/ 9129 w 9311"/>
              <a:gd name="connsiteY10" fmla="*/ 298 h 10000"/>
              <a:gd name="connsiteX0" fmla="*/ 9805 w 10000"/>
              <a:gd name="connsiteY0" fmla="*/ 298 h 10000"/>
              <a:gd name="connsiteX1" fmla="*/ 9805 w 10000"/>
              <a:gd name="connsiteY1" fmla="*/ 286 h 10000"/>
              <a:gd name="connsiteX2" fmla="*/ 9611 w 10000"/>
              <a:gd name="connsiteY2" fmla="*/ 0 h 10000"/>
              <a:gd name="connsiteX3" fmla="*/ 408 w 10000"/>
              <a:gd name="connsiteY3" fmla="*/ 0 h 10000"/>
              <a:gd name="connsiteX4" fmla="*/ 197 w 10000"/>
              <a:gd name="connsiteY4" fmla="*/ 286 h 10000"/>
              <a:gd name="connsiteX5" fmla="*/ 0 w 10000"/>
              <a:gd name="connsiteY5" fmla="*/ 584 h 10000"/>
              <a:gd name="connsiteX6" fmla="*/ 0 w 10000"/>
              <a:gd name="connsiteY6" fmla="*/ 10000 h 10000"/>
              <a:gd name="connsiteX7" fmla="*/ 10000 w 10000"/>
              <a:gd name="connsiteY7" fmla="*/ 10000 h 10000"/>
              <a:gd name="connsiteX8" fmla="*/ 10000 w 10000"/>
              <a:gd name="connsiteY8" fmla="*/ 584 h 10000"/>
              <a:gd name="connsiteX9" fmla="*/ 9805 w 10000"/>
              <a:gd name="connsiteY9" fmla="*/ 298 h 10000"/>
              <a:gd name="connsiteX0" fmla="*/ 9805 w 10000"/>
              <a:gd name="connsiteY0" fmla="*/ 298 h 10000"/>
              <a:gd name="connsiteX1" fmla="*/ 9805 w 10000"/>
              <a:gd name="connsiteY1" fmla="*/ 286 h 10000"/>
              <a:gd name="connsiteX2" fmla="*/ 9611 w 10000"/>
              <a:gd name="connsiteY2" fmla="*/ 0 h 10000"/>
              <a:gd name="connsiteX3" fmla="*/ 197 w 10000"/>
              <a:gd name="connsiteY3" fmla="*/ 286 h 10000"/>
              <a:gd name="connsiteX4" fmla="*/ 0 w 10000"/>
              <a:gd name="connsiteY4" fmla="*/ 584 h 10000"/>
              <a:gd name="connsiteX5" fmla="*/ 0 w 10000"/>
              <a:gd name="connsiteY5" fmla="*/ 10000 h 10000"/>
              <a:gd name="connsiteX6" fmla="*/ 10000 w 10000"/>
              <a:gd name="connsiteY6" fmla="*/ 10000 h 10000"/>
              <a:gd name="connsiteX7" fmla="*/ 10000 w 10000"/>
              <a:gd name="connsiteY7" fmla="*/ 584 h 10000"/>
              <a:gd name="connsiteX8" fmla="*/ 9805 w 10000"/>
              <a:gd name="connsiteY8" fmla="*/ 298 h 10000"/>
              <a:gd name="connsiteX0" fmla="*/ 9805 w 10000"/>
              <a:gd name="connsiteY0" fmla="*/ 298 h 10000"/>
              <a:gd name="connsiteX1" fmla="*/ 9805 w 10000"/>
              <a:gd name="connsiteY1" fmla="*/ 286 h 10000"/>
              <a:gd name="connsiteX2" fmla="*/ 9611 w 10000"/>
              <a:gd name="connsiteY2" fmla="*/ 0 h 10000"/>
              <a:gd name="connsiteX3" fmla="*/ 0 w 10000"/>
              <a:gd name="connsiteY3" fmla="*/ 584 h 10000"/>
              <a:gd name="connsiteX4" fmla="*/ 0 w 10000"/>
              <a:gd name="connsiteY4" fmla="*/ 10000 h 10000"/>
              <a:gd name="connsiteX5" fmla="*/ 10000 w 10000"/>
              <a:gd name="connsiteY5" fmla="*/ 10000 h 10000"/>
              <a:gd name="connsiteX6" fmla="*/ 10000 w 10000"/>
              <a:gd name="connsiteY6" fmla="*/ 584 h 10000"/>
              <a:gd name="connsiteX7" fmla="*/ 9805 w 10000"/>
              <a:gd name="connsiteY7" fmla="*/ 298 h 10000"/>
              <a:gd name="connsiteX0" fmla="*/ 9805 w 10531"/>
              <a:gd name="connsiteY0" fmla="*/ 507 h 10209"/>
              <a:gd name="connsiteX1" fmla="*/ 9805 w 10531"/>
              <a:gd name="connsiteY1" fmla="*/ 495 h 10209"/>
              <a:gd name="connsiteX2" fmla="*/ 0 w 10531"/>
              <a:gd name="connsiteY2" fmla="*/ 793 h 10209"/>
              <a:gd name="connsiteX3" fmla="*/ 0 w 10531"/>
              <a:gd name="connsiteY3" fmla="*/ 10209 h 10209"/>
              <a:gd name="connsiteX4" fmla="*/ 10000 w 10531"/>
              <a:gd name="connsiteY4" fmla="*/ 10209 h 10209"/>
              <a:gd name="connsiteX5" fmla="*/ 10000 w 10531"/>
              <a:gd name="connsiteY5" fmla="*/ 793 h 10209"/>
              <a:gd name="connsiteX6" fmla="*/ 9805 w 10531"/>
              <a:gd name="connsiteY6" fmla="*/ 507 h 10209"/>
              <a:gd name="connsiteX0" fmla="*/ 10000 w 10592"/>
              <a:gd name="connsiteY0" fmla="*/ 805 h 10221"/>
              <a:gd name="connsiteX1" fmla="*/ 9805 w 10592"/>
              <a:gd name="connsiteY1" fmla="*/ 507 h 10221"/>
              <a:gd name="connsiteX2" fmla="*/ 0 w 10592"/>
              <a:gd name="connsiteY2" fmla="*/ 805 h 10221"/>
              <a:gd name="connsiteX3" fmla="*/ 0 w 10592"/>
              <a:gd name="connsiteY3" fmla="*/ 10221 h 10221"/>
              <a:gd name="connsiteX4" fmla="*/ 10000 w 10592"/>
              <a:gd name="connsiteY4" fmla="*/ 10221 h 10221"/>
              <a:gd name="connsiteX5" fmla="*/ 10000 w 10592"/>
              <a:gd name="connsiteY5" fmla="*/ 805 h 10221"/>
              <a:gd name="connsiteX0" fmla="*/ 10740 w 10740"/>
              <a:gd name="connsiteY0" fmla="*/ 1176 h 10592"/>
              <a:gd name="connsiteX1" fmla="*/ 740 w 10740"/>
              <a:gd name="connsiteY1" fmla="*/ 1176 h 10592"/>
              <a:gd name="connsiteX2" fmla="*/ 740 w 10740"/>
              <a:gd name="connsiteY2" fmla="*/ 10592 h 10592"/>
              <a:gd name="connsiteX3" fmla="*/ 10740 w 10740"/>
              <a:gd name="connsiteY3" fmla="*/ 10592 h 10592"/>
              <a:gd name="connsiteX4" fmla="*/ 10740 w 10740"/>
              <a:gd name="connsiteY4" fmla="*/ 1176 h 10592"/>
              <a:gd name="connsiteX0" fmla="*/ 10740 w 10740"/>
              <a:gd name="connsiteY0" fmla="*/ 0 h 9416"/>
              <a:gd name="connsiteX1" fmla="*/ 740 w 10740"/>
              <a:gd name="connsiteY1" fmla="*/ 0 h 9416"/>
              <a:gd name="connsiteX2" fmla="*/ 740 w 10740"/>
              <a:gd name="connsiteY2" fmla="*/ 9416 h 9416"/>
              <a:gd name="connsiteX3" fmla="*/ 10740 w 10740"/>
              <a:gd name="connsiteY3" fmla="*/ 9416 h 9416"/>
              <a:gd name="connsiteX4" fmla="*/ 10740 w 10740"/>
              <a:gd name="connsiteY4" fmla="*/ 0 h 9416"/>
              <a:gd name="connsiteX0" fmla="*/ 9311 w 9311"/>
              <a:gd name="connsiteY0" fmla="*/ 0 h 10000"/>
              <a:gd name="connsiteX1" fmla="*/ 0 w 9311"/>
              <a:gd name="connsiteY1" fmla="*/ 0 h 10000"/>
              <a:gd name="connsiteX2" fmla="*/ 0 w 9311"/>
              <a:gd name="connsiteY2" fmla="*/ 10000 h 10000"/>
              <a:gd name="connsiteX3" fmla="*/ 9311 w 9311"/>
              <a:gd name="connsiteY3" fmla="*/ 10000 h 10000"/>
              <a:gd name="connsiteX4" fmla="*/ 9311 w 9311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1" h="10000">
                <a:moveTo>
                  <a:pt x="9311" y="0"/>
                </a:moveTo>
                <a:lnTo>
                  <a:pt x="0" y="0"/>
                </a:lnTo>
                <a:lnTo>
                  <a:pt x="0" y="10000"/>
                </a:lnTo>
                <a:lnTo>
                  <a:pt x="9311" y="10000"/>
                </a:lnTo>
                <a:lnTo>
                  <a:pt x="9311" y="0"/>
                </a:lnTo>
                <a:close/>
              </a:path>
            </a:pathLst>
          </a:custGeom>
          <a:solidFill>
            <a:srgbClr val="FFFDEF"/>
          </a:solidFill>
          <a:ln>
            <a:noFill/>
          </a:ln>
          <a:effectLst>
            <a:innerShdw blurRad="838200">
              <a:srgbClr val="F4C064">
                <a:alpha val="44706"/>
              </a:srgbClr>
            </a:innerShdw>
          </a:effectLst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1940" name="Rounded Rectangle 1939"/>
          <p:cNvSpPr/>
          <p:nvPr/>
        </p:nvSpPr>
        <p:spPr>
          <a:xfrm>
            <a:off x="3467100" y="544671"/>
            <a:ext cx="5476875" cy="5768658"/>
          </a:xfrm>
          <a:prstGeom prst="roundRect">
            <a:avLst>
              <a:gd name="adj" fmla="val 5517"/>
            </a:avLst>
          </a:prstGeom>
          <a:noFill/>
          <a:ln w="25400">
            <a:solidFill>
              <a:schemeClr val="tx1">
                <a:lumMod val="40000"/>
                <a:lumOff val="6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mtClean="0"/>
              <a:t>c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3" y="1752601"/>
            <a:ext cx="2341958" cy="3026553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2" y="4876800"/>
            <a:ext cx="2341959" cy="1140526"/>
          </a:xfrm>
        </p:spPr>
        <p:txBody>
          <a:bodyPr/>
          <a:lstStyle>
            <a:lvl1pPr marL="0" indent="0">
              <a:spcBef>
                <a:spcPts val="12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1942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3668077" y="800100"/>
            <a:ext cx="5074920" cy="5257800"/>
          </a:xfrm>
          <a:prstGeom prst="roundRect">
            <a:avLst>
              <a:gd name="adj" fmla="val 3488"/>
            </a:avLst>
          </a:prstGeom>
          <a:solidFill>
            <a:schemeClr val="bg1"/>
          </a:solidFill>
          <a:ln w="19050">
            <a:noFill/>
          </a:ln>
        </p:spPr>
        <p:txBody>
          <a:bodyPr tIns="182880"/>
          <a:lstStyle>
            <a:lvl1pPr marL="0" indent="0" algn="ctr">
              <a:buNone/>
              <a:defRPr/>
            </a:lvl1pPr>
          </a:lstStyle>
          <a:p>
            <a:r>
              <a:rPr lang="ko-KR" altLang="en-US" smtClean="0"/>
              <a:t>그림을 추가하려면 아이콘을 클릭하십시오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312651024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Alternate Two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56"/>
          <p:cNvGrpSpPr>
            <a:grpSpLocks noChangeAspect="1"/>
          </p:cNvGrpSpPr>
          <p:nvPr/>
        </p:nvGrpSpPr>
        <p:grpSpPr bwMode="auto">
          <a:xfrm>
            <a:off x="-48" y="-4105"/>
            <a:ext cx="9141714" cy="6866210"/>
            <a:chOff x="3" y="-2"/>
            <a:chExt cx="7676" cy="4324"/>
          </a:xfrm>
          <a:solidFill>
            <a:schemeClr val="bg1">
              <a:alpha val="30000"/>
            </a:schemeClr>
          </a:solidFill>
        </p:grpSpPr>
        <p:grpSp>
          <p:nvGrpSpPr>
            <p:cNvPr id="3" name="Group 357"/>
            <p:cNvGrpSpPr>
              <a:grpSpLocks/>
            </p:cNvGrpSpPr>
            <p:nvPr/>
          </p:nvGrpSpPr>
          <p:grpSpPr bwMode="auto">
            <a:xfrm>
              <a:off x="3" y="-2"/>
              <a:ext cx="5735" cy="596"/>
              <a:chOff x="3" y="-2"/>
              <a:chExt cx="5735" cy="596"/>
            </a:xfrm>
            <a:grpFill/>
          </p:grpSpPr>
          <p:sp>
            <p:nvSpPr>
              <p:cNvPr id="1738" name="Freeform 157"/>
              <p:cNvSpPr>
                <a:spLocks/>
              </p:cNvSpPr>
              <p:nvPr/>
            </p:nvSpPr>
            <p:spPr bwMode="auto">
              <a:xfrm>
                <a:off x="3" y="-2"/>
                <a:ext cx="48" cy="64"/>
              </a:xfrm>
              <a:custGeom>
                <a:avLst/>
                <a:gdLst>
                  <a:gd name="T0" fmla="*/ 4 w 24"/>
                  <a:gd name="T1" fmla="*/ 32 h 32"/>
                  <a:gd name="T2" fmla="*/ 0 w 24"/>
                  <a:gd name="T3" fmla="*/ 27 h 32"/>
                  <a:gd name="T4" fmla="*/ 0 w 24"/>
                  <a:gd name="T5" fmla="*/ 3 h 32"/>
                  <a:gd name="T6" fmla="*/ 4 w 24"/>
                  <a:gd name="T7" fmla="*/ 7 h 32"/>
                  <a:gd name="T8" fmla="*/ 20 w 24"/>
                  <a:gd name="T9" fmla="*/ 5 h 32"/>
                  <a:gd name="T10" fmla="*/ 18 w 24"/>
                  <a:gd name="T11" fmla="*/ 19 h 32"/>
                  <a:gd name="T12" fmla="*/ 4 w 24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4" y="32"/>
                    </a:moveTo>
                    <a:cubicBezTo>
                      <a:pt x="3" y="30"/>
                      <a:pt x="2" y="28"/>
                      <a:pt x="0" y="2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3" y="5"/>
                      <a:pt x="4" y="7"/>
                    </a:cubicBezTo>
                    <a:cubicBezTo>
                      <a:pt x="8" y="1"/>
                      <a:pt x="16" y="0"/>
                      <a:pt x="20" y="5"/>
                    </a:cubicBezTo>
                    <a:cubicBezTo>
                      <a:pt x="24" y="9"/>
                      <a:pt x="24" y="15"/>
                      <a:pt x="18" y="19"/>
                    </a:cubicBezTo>
                    <a:cubicBezTo>
                      <a:pt x="12" y="24"/>
                      <a:pt x="9" y="25"/>
                      <a:pt x="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Freeform 158"/>
              <p:cNvSpPr>
                <a:spLocks/>
              </p:cNvSpPr>
              <p:nvPr/>
            </p:nvSpPr>
            <p:spPr bwMode="auto">
              <a:xfrm>
                <a:off x="111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Freeform 159"/>
              <p:cNvSpPr>
                <a:spLocks/>
              </p:cNvSpPr>
              <p:nvPr/>
            </p:nvSpPr>
            <p:spPr bwMode="auto">
              <a:xfrm>
                <a:off x="247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Freeform 160"/>
              <p:cNvSpPr>
                <a:spLocks/>
              </p:cNvSpPr>
              <p:nvPr/>
            </p:nvSpPr>
            <p:spPr bwMode="auto">
              <a:xfrm>
                <a:off x="385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Freeform 161"/>
              <p:cNvSpPr>
                <a:spLocks/>
              </p:cNvSpPr>
              <p:nvPr/>
            </p:nvSpPr>
            <p:spPr bwMode="auto">
              <a:xfrm>
                <a:off x="521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Freeform 162"/>
              <p:cNvSpPr>
                <a:spLocks/>
              </p:cNvSpPr>
              <p:nvPr/>
            </p:nvSpPr>
            <p:spPr bwMode="auto">
              <a:xfrm>
                <a:off x="659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Freeform 163"/>
              <p:cNvSpPr>
                <a:spLocks/>
              </p:cNvSpPr>
              <p:nvPr/>
            </p:nvSpPr>
            <p:spPr bwMode="auto">
              <a:xfrm>
                <a:off x="797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Freeform 164"/>
              <p:cNvSpPr>
                <a:spLocks/>
              </p:cNvSpPr>
              <p:nvPr/>
            </p:nvSpPr>
            <p:spPr bwMode="auto">
              <a:xfrm>
                <a:off x="933" y="-2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165"/>
              <p:cNvSpPr>
                <a:spLocks/>
              </p:cNvSpPr>
              <p:nvPr/>
            </p:nvSpPr>
            <p:spPr bwMode="auto">
              <a:xfrm>
                <a:off x="1070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166"/>
              <p:cNvSpPr>
                <a:spLocks/>
              </p:cNvSpPr>
              <p:nvPr/>
            </p:nvSpPr>
            <p:spPr bwMode="auto">
              <a:xfrm>
                <a:off x="1206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167"/>
              <p:cNvSpPr>
                <a:spLocks/>
              </p:cNvSpPr>
              <p:nvPr/>
            </p:nvSpPr>
            <p:spPr bwMode="auto">
              <a:xfrm>
                <a:off x="1344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168"/>
              <p:cNvSpPr>
                <a:spLocks/>
              </p:cNvSpPr>
              <p:nvPr/>
            </p:nvSpPr>
            <p:spPr bwMode="auto">
              <a:xfrm>
                <a:off x="1480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Freeform 169"/>
              <p:cNvSpPr>
                <a:spLocks/>
              </p:cNvSpPr>
              <p:nvPr/>
            </p:nvSpPr>
            <p:spPr bwMode="auto">
              <a:xfrm>
                <a:off x="1618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Freeform 170"/>
              <p:cNvSpPr>
                <a:spLocks/>
              </p:cNvSpPr>
              <p:nvPr/>
            </p:nvSpPr>
            <p:spPr bwMode="auto">
              <a:xfrm>
                <a:off x="1754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171"/>
              <p:cNvSpPr>
                <a:spLocks/>
              </p:cNvSpPr>
              <p:nvPr/>
            </p:nvSpPr>
            <p:spPr bwMode="auto">
              <a:xfrm>
                <a:off x="1892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172"/>
              <p:cNvSpPr>
                <a:spLocks/>
              </p:cNvSpPr>
              <p:nvPr/>
            </p:nvSpPr>
            <p:spPr bwMode="auto">
              <a:xfrm>
                <a:off x="2028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173"/>
              <p:cNvSpPr>
                <a:spLocks/>
              </p:cNvSpPr>
              <p:nvPr/>
            </p:nvSpPr>
            <p:spPr bwMode="auto">
              <a:xfrm>
                <a:off x="2166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174"/>
              <p:cNvSpPr>
                <a:spLocks/>
              </p:cNvSpPr>
              <p:nvPr/>
            </p:nvSpPr>
            <p:spPr bwMode="auto">
              <a:xfrm>
                <a:off x="2304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175"/>
              <p:cNvSpPr>
                <a:spLocks/>
              </p:cNvSpPr>
              <p:nvPr/>
            </p:nvSpPr>
            <p:spPr bwMode="auto">
              <a:xfrm>
                <a:off x="2440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176"/>
              <p:cNvSpPr>
                <a:spLocks/>
              </p:cNvSpPr>
              <p:nvPr/>
            </p:nvSpPr>
            <p:spPr bwMode="auto">
              <a:xfrm>
                <a:off x="2578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177"/>
              <p:cNvSpPr>
                <a:spLocks/>
              </p:cNvSpPr>
              <p:nvPr/>
            </p:nvSpPr>
            <p:spPr bwMode="auto">
              <a:xfrm>
                <a:off x="2714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178"/>
              <p:cNvSpPr>
                <a:spLocks/>
              </p:cNvSpPr>
              <p:nvPr/>
            </p:nvSpPr>
            <p:spPr bwMode="auto">
              <a:xfrm>
                <a:off x="2852" y="-2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179"/>
              <p:cNvSpPr>
                <a:spLocks/>
              </p:cNvSpPr>
              <p:nvPr/>
            </p:nvSpPr>
            <p:spPr bwMode="auto">
              <a:xfrm>
                <a:off x="2987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180"/>
              <p:cNvSpPr>
                <a:spLocks/>
              </p:cNvSpPr>
              <p:nvPr/>
            </p:nvSpPr>
            <p:spPr bwMode="auto">
              <a:xfrm>
                <a:off x="3125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181"/>
              <p:cNvSpPr>
                <a:spLocks/>
              </p:cNvSpPr>
              <p:nvPr/>
            </p:nvSpPr>
            <p:spPr bwMode="auto">
              <a:xfrm>
                <a:off x="3261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Freeform 182"/>
              <p:cNvSpPr>
                <a:spLocks/>
              </p:cNvSpPr>
              <p:nvPr/>
            </p:nvSpPr>
            <p:spPr bwMode="auto">
              <a:xfrm>
                <a:off x="3399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Freeform 183"/>
              <p:cNvSpPr>
                <a:spLocks/>
              </p:cNvSpPr>
              <p:nvPr/>
            </p:nvSpPr>
            <p:spPr bwMode="auto">
              <a:xfrm>
                <a:off x="3535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Freeform 184"/>
              <p:cNvSpPr>
                <a:spLocks/>
              </p:cNvSpPr>
              <p:nvPr/>
            </p:nvSpPr>
            <p:spPr bwMode="auto">
              <a:xfrm>
                <a:off x="3673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Freeform 185"/>
              <p:cNvSpPr>
                <a:spLocks/>
              </p:cNvSpPr>
              <p:nvPr/>
            </p:nvSpPr>
            <p:spPr bwMode="auto">
              <a:xfrm>
                <a:off x="3811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Freeform 186"/>
              <p:cNvSpPr>
                <a:spLocks/>
              </p:cNvSpPr>
              <p:nvPr/>
            </p:nvSpPr>
            <p:spPr bwMode="auto">
              <a:xfrm>
                <a:off x="3947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Freeform 187"/>
              <p:cNvSpPr>
                <a:spLocks/>
              </p:cNvSpPr>
              <p:nvPr/>
            </p:nvSpPr>
            <p:spPr bwMode="auto">
              <a:xfrm>
                <a:off x="4085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Freeform 188"/>
              <p:cNvSpPr>
                <a:spLocks/>
              </p:cNvSpPr>
              <p:nvPr/>
            </p:nvSpPr>
            <p:spPr bwMode="auto">
              <a:xfrm>
                <a:off x="4221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Freeform 189"/>
              <p:cNvSpPr>
                <a:spLocks/>
              </p:cNvSpPr>
              <p:nvPr/>
            </p:nvSpPr>
            <p:spPr bwMode="auto">
              <a:xfrm>
                <a:off x="4359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Freeform 190"/>
              <p:cNvSpPr>
                <a:spLocks/>
              </p:cNvSpPr>
              <p:nvPr/>
            </p:nvSpPr>
            <p:spPr bwMode="auto">
              <a:xfrm>
                <a:off x="4495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Freeform 191"/>
              <p:cNvSpPr>
                <a:spLocks/>
              </p:cNvSpPr>
              <p:nvPr/>
            </p:nvSpPr>
            <p:spPr bwMode="auto">
              <a:xfrm>
                <a:off x="4633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Freeform 192"/>
              <p:cNvSpPr>
                <a:spLocks/>
              </p:cNvSpPr>
              <p:nvPr/>
            </p:nvSpPr>
            <p:spPr bwMode="auto">
              <a:xfrm>
                <a:off x="4769" y="-2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Freeform 193"/>
              <p:cNvSpPr>
                <a:spLocks/>
              </p:cNvSpPr>
              <p:nvPr/>
            </p:nvSpPr>
            <p:spPr bwMode="auto">
              <a:xfrm>
                <a:off x="4906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Freeform 194"/>
              <p:cNvSpPr>
                <a:spLocks/>
              </p:cNvSpPr>
              <p:nvPr/>
            </p:nvSpPr>
            <p:spPr bwMode="auto">
              <a:xfrm>
                <a:off x="5042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Freeform 195"/>
              <p:cNvSpPr>
                <a:spLocks/>
              </p:cNvSpPr>
              <p:nvPr/>
            </p:nvSpPr>
            <p:spPr bwMode="auto">
              <a:xfrm>
                <a:off x="5180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Freeform 196"/>
              <p:cNvSpPr>
                <a:spLocks/>
              </p:cNvSpPr>
              <p:nvPr/>
            </p:nvSpPr>
            <p:spPr bwMode="auto">
              <a:xfrm>
                <a:off x="5318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Freeform 197"/>
              <p:cNvSpPr>
                <a:spLocks/>
              </p:cNvSpPr>
              <p:nvPr/>
            </p:nvSpPr>
            <p:spPr bwMode="auto">
              <a:xfrm>
                <a:off x="5454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Freeform 198"/>
              <p:cNvSpPr>
                <a:spLocks/>
              </p:cNvSpPr>
              <p:nvPr/>
            </p:nvSpPr>
            <p:spPr bwMode="auto">
              <a:xfrm>
                <a:off x="5592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Freeform 199"/>
              <p:cNvSpPr>
                <a:spLocks/>
              </p:cNvSpPr>
              <p:nvPr/>
            </p:nvSpPr>
            <p:spPr bwMode="auto">
              <a:xfrm>
                <a:off x="43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Freeform 200"/>
              <p:cNvSpPr>
                <a:spLocks/>
              </p:cNvSpPr>
              <p:nvPr/>
            </p:nvSpPr>
            <p:spPr bwMode="auto">
              <a:xfrm>
                <a:off x="179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Freeform 201"/>
              <p:cNvSpPr>
                <a:spLocks/>
              </p:cNvSpPr>
              <p:nvPr/>
            </p:nvSpPr>
            <p:spPr bwMode="auto">
              <a:xfrm>
                <a:off x="317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Freeform 202"/>
              <p:cNvSpPr>
                <a:spLocks/>
              </p:cNvSpPr>
              <p:nvPr/>
            </p:nvSpPr>
            <p:spPr bwMode="auto">
              <a:xfrm>
                <a:off x="455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Freeform 203"/>
              <p:cNvSpPr>
                <a:spLocks/>
              </p:cNvSpPr>
              <p:nvPr/>
            </p:nvSpPr>
            <p:spPr bwMode="auto">
              <a:xfrm>
                <a:off x="591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Freeform 204"/>
              <p:cNvSpPr>
                <a:spLocks/>
              </p:cNvSpPr>
              <p:nvPr/>
            </p:nvSpPr>
            <p:spPr bwMode="auto">
              <a:xfrm>
                <a:off x="729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Freeform 205"/>
              <p:cNvSpPr>
                <a:spLocks/>
              </p:cNvSpPr>
              <p:nvPr/>
            </p:nvSpPr>
            <p:spPr bwMode="auto">
              <a:xfrm>
                <a:off x="865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Freeform 206"/>
              <p:cNvSpPr>
                <a:spLocks/>
              </p:cNvSpPr>
              <p:nvPr/>
            </p:nvSpPr>
            <p:spPr bwMode="auto">
              <a:xfrm>
                <a:off x="1003" y="132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Freeform 207"/>
              <p:cNvSpPr>
                <a:spLocks/>
              </p:cNvSpPr>
              <p:nvPr/>
            </p:nvSpPr>
            <p:spPr bwMode="auto">
              <a:xfrm>
                <a:off x="1138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9" name="Freeform 208"/>
              <p:cNvSpPr>
                <a:spLocks/>
              </p:cNvSpPr>
              <p:nvPr/>
            </p:nvSpPr>
            <p:spPr bwMode="auto">
              <a:xfrm>
                <a:off x="1276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0" name="Freeform 209"/>
              <p:cNvSpPr>
                <a:spLocks/>
              </p:cNvSpPr>
              <p:nvPr/>
            </p:nvSpPr>
            <p:spPr bwMode="auto">
              <a:xfrm>
                <a:off x="1412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1" name="Freeform 210"/>
              <p:cNvSpPr>
                <a:spLocks/>
              </p:cNvSpPr>
              <p:nvPr/>
            </p:nvSpPr>
            <p:spPr bwMode="auto">
              <a:xfrm>
                <a:off x="1550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2" name="Freeform 211"/>
              <p:cNvSpPr>
                <a:spLocks/>
              </p:cNvSpPr>
              <p:nvPr/>
            </p:nvSpPr>
            <p:spPr bwMode="auto">
              <a:xfrm>
                <a:off x="1686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3" name="Freeform 212"/>
              <p:cNvSpPr>
                <a:spLocks/>
              </p:cNvSpPr>
              <p:nvPr/>
            </p:nvSpPr>
            <p:spPr bwMode="auto">
              <a:xfrm>
                <a:off x="1824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4" name="Freeform 213"/>
              <p:cNvSpPr>
                <a:spLocks/>
              </p:cNvSpPr>
              <p:nvPr/>
            </p:nvSpPr>
            <p:spPr bwMode="auto">
              <a:xfrm>
                <a:off x="1962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5" name="Freeform 214"/>
              <p:cNvSpPr>
                <a:spLocks/>
              </p:cNvSpPr>
              <p:nvPr/>
            </p:nvSpPr>
            <p:spPr bwMode="auto">
              <a:xfrm>
                <a:off x="2098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6" name="Freeform 215"/>
              <p:cNvSpPr>
                <a:spLocks/>
              </p:cNvSpPr>
              <p:nvPr/>
            </p:nvSpPr>
            <p:spPr bwMode="auto">
              <a:xfrm>
                <a:off x="2236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7" name="Freeform 216"/>
              <p:cNvSpPr>
                <a:spLocks/>
              </p:cNvSpPr>
              <p:nvPr/>
            </p:nvSpPr>
            <p:spPr bwMode="auto">
              <a:xfrm>
                <a:off x="2372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8" name="Freeform 217"/>
              <p:cNvSpPr>
                <a:spLocks/>
              </p:cNvSpPr>
              <p:nvPr/>
            </p:nvSpPr>
            <p:spPr bwMode="auto">
              <a:xfrm>
                <a:off x="2510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9" name="Freeform 218"/>
              <p:cNvSpPr>
                <a:spLocks/>
              </p:cNvSpPr>
              <p:nvPr/>
            </p:nvSpPr>
            <p:spPr bwMode="auto">
              <a:xfrm>
                <a:off x="2646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0" name="Freeform 219"/>
              <p:cNvSpPr>
                <a:spLocks/>
              </p:cNvSpPr>
              <p:nvPr/>
            </p:nvSpPr>
            <p:spPr bwMode="auto">
              <a:xfrm>
                <a:off x="2784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1" name="Freeform 220"/>
              <p:cNvSpPr>
                <a:spLocks/>
              </p:cNvSpPr>
              <p:nvPr/>
            </p:nvSpPr>
            <p:spPr bwMode="auto">
              <a:xfrm>
                <a:off x="2920" y="132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2" name="Freeform 221"/>
              <p:cNvSpPr>
                <a:spLocks/>
              </p:cNvSpPr>
              <p:nvPr/>
            </p:nvSpPr>
            <p:spPr bwMode="auto">
              <a:xfrm>
                <a:off x="3057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3" name="Freeform 222"/>
              <p:cNvSpPr>
                <a:spLocks/>
              </p:cNvSpPr>
              <p:nvPr/>
            </p:nvSpPr>
            <p:spPr bwMode="auto">
              <a:xfrm>
                <a:off x="3193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4" name="Freeform 223"/>
              <p:cNvSpPr>
                <a:spLocks/>
              </p:cNvSpPr>
              <p:nvPr/>
            </p:nvSpPr>
            <p:spPr bwMode="auto">
              <a:xfrm>
                <a:off x="3331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5" name="Freeform 224"/>
              <p:cNvSpPr>
                <a:spLocks/>
              </p:cNvSpPr>
              <p:nvPr/>
            </p:nvSpPr>
            <p:spPr bwMode="auto">
              <a:xfrm>
                <a:off x="3469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6" name="Freeform 225"/>
              <p:cNvSpPr>
                <a:spLocks/>
              </p:cNvSpPr>
              <p:nvPr/>
            </p:nvSpPr>
            <p:spPr bwMode="auto">
              <a:xfrm>
                <a:off x="3605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7" name="Freeform 226"/>
              <p:cNvSpPr>
                <a:spLocks/>
              </p:cNvSpPr>
              <p:nvPr/>
            </p:nvSpPr>
            <p:spPr bwMode="auto">
              <a:xfrm>
                <a:off x="3743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8" name="Freeform 227"/>
              <p:cNvSpPr>
                <a:spLocks/>
              </p:cNvSpPr>
              <p:nvPr/>
            </p:nvSpPr>
            <p:spPr bwMode="auto">
              <a:xfrm>
                <a:off x="3879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9" name="Freeform 228"/>
              <p:cNvSpPr>
                <a:spLocks/>
              </p:cNvSpPr>
              <p:nvPr/>
            </p:nvSpPr>
            <p:spPr bwMode="auto">
              <a:xfrm>
                <a:off x="4017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0" name="Freeform 229"/>
              <p:cNvSpPr>
                <a:spLocks/>
              </p:cNvSpPr>
              <p:nvPr/>
            </p:nvSpPr>
            <p:spPr bwMode="auto">
              <a:xfrm>
                <a:off x="4153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1" name="Freeform 230"/>
              <p:cNvSpPr>
                <a:spLocks/>
              </p:cNvSpPr>
              <p:nvPr/>
            </p:nvSpPr>
            <p:spPr bwMode="auto">
              <a:xfrm>
                <a:off x="4291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2" name="Freeform 231"/>
              <p:cNvSpPr>
                <a:spLocks/>
              </p:cNvSpPr>
              <p:nvPr/>
            </p:nvSpPr>
            <p:spPr bwMode="auto">
              <a:xfrm>
                <a:off x="4427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3" name="Freeform 232"/>
              <p:cNvSpPr>
                <a:spLocks/>
              </p:cNvSpPr>
              <p:nvPr/>
            </p:nvSpPr>
            <p:spPr bwMode="auto">
              <a:xfrm>
                <a:off x="4565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4" name="Freeform 233"/>
              <p:cNvSpPr>
                <a:spLocks/>
              </p:cNvSpPr>
              <p:nvPr/>
            </p:nvSpPr>
            <p:spPr bwMode="auto">
              <a:xfrm>
                <a:off x="4701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5" name="Freeform 234"/>
              <p:cNvSpPr>
                <a:spLocks/>
              </p:cNvSpPr>
              <p:nvPr/>
            </p:nvSpPr>
            <p:spPr bwMode="auto">
              <a:xfrm>
                <a:off x="4839" y="132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6" name="Freeform 235"/>
              <p:cNvSpPr>
                <a:spLocks/>
              </p:cNvSpPr>
              <p:nvPr/>
            </p:nvSpPr>
            <p:spPr bwMode="auto">
              <a:xfrm>
                <a:off x="4976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7" name="Freeform 236"/>
              <p:cNvSpPr>
                <a:spLocks/>
              </p:cNvSpPr>
              <p:nvPr/>
            </p:nvSpPr>
            <p:spPr bwMode="auto">
              <a:xfrm>
                <a:off x="5112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8" name="Freeform 237"/>
              <p:cNvSpPr>
                <a:spLocks/>
              </p:cNvSpPr>
              <p:nvPr/>
            </p:nvSpPr>
            <p:spPr bwMode="auto">
              <a:xfrm>
                <a:off x="5250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9" name="Freeform 238"/>
              <p:cNvSpPr>
                <a:spLocks/>
              </p:cNvSpPr>
              <p:nvPr/>
            </p:nvSpPr>
            <p:spPr bwMode="auto">
              <a:xfrm>
                <a:off x="5386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0" name="Freeform 239"/>
              <p:cNvSpPr>
                <a:spLocks/>
              </p:cNvSpPr>
              <p:nvPr/>
            </p:nvSpPr>
            <p:spPr bwMode="auto">
              <a:xfrm>
                <a:off x="5524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1" name="Freeform 240"/>
              <p:cNvSpPr>
                <a:spLocks/>
              </p:cNvSpPr>
              <p:nvPr/>
            </p:nvSpPr>
            <p:spPr bwMode="auto">
              <a:xfrm>
                <a:off x="5660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2" name="Freeform 241"/>
              <p:cNvSpPr>
                <a:spLocks/>
              </p:cNvSpPr>
              <p:nvPr/>
            </p:nvSpPr>
            <p:spPr bwMode="auto">
              <a:xfrm>
                <a:off x="3" y="264"/>
                <a:ext cx="48" cy="64"/>
              </a:xfrm>
              <a:custGeom>
                <a:avLst/>
                <a:gdLst>
                  <a:gd name="T0" fmla="*/ 18 w 24"/>
                  <a:gd name="T1" fmla="*/ 20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20"/>
                    </a:moveTo>
                    <a:cubicBezTo>
                      <a:pt x="24" y="16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6"/>
                      <a:pt x="12" y="24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3" name="Freeform 242"/>
              <p:cNvSpPr>
                <a:spLocks/>
              </p:cNvSpPr>
              <p:nvPr/>
            </p:nvSpPr>
            <p:spPr bwMode="auto">
              <a:xfrm>
                <a:off x="111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4" name="Freeform 243"/>
              <p:cNvSpPr>
                <a:spLocks/>
              </p:cNvSpPr>
              <p:nvPr/>
            </p:nvSpPr>
            <p:spPr bwMode="auto">
              <a:xfrm>
                <a:off x="247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5" name="Freeform 244"/>
              <p:cNvSpPr>
                <a:spLocks/>
              </p:cNvSpPr>
              <p:nvPr/>
            </p:nvSpPr>
            <p:spPr bwMode="auto">
              <a:xfrm>
                <a:off x="385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6" name="Freeform 245"/>
              <p:cNvSpPr>
                <a:spLocks/>
              </p:cNvSpPr>
              <p:nvPr/>
            </p:nvSpPr>
            <p:spPr bwMode="auto">
              <a:xfrm>
                <a:off x="521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7" name="Freeform 246"/>
              <p:cNvSpPr>
                <a:spLocks/>
              </p:cNvSpPr>
              <p:nvPr/>
            </p:nvSpPr>
            <p:spPr bwMode="auto">
              <a:xfrm>
                <a:off x="659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8" name="Freeform 247"/>
              <p:cNvSpPr>
                <a:spLocks/>
              </p:cNvSpPr>
              <p:nvPr/>
            </p:nvSpPr>
            <p:spPr bwMode="auto">
              <a:xfrm>
                <a:off x="797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9" name="Freeform 248"/>
              <p:cNvSpPr>
                <a:spLocks/>
              </p:cNvSpPr>
              <p:nvPr/>
            </p:nvSpPr>
            <p:spPr bwMode="auto">
              <a:xfrm>
                <a:off x="933" y="26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0" name="Freeform 249"/>
              <p:cNvSpPr>
                <a:spLocks/>
              </p:cNvSpPr>
              <p:nvPr/>
            </p:nvSpPr>
            <p:spPr bwMode="auto">
              <a:xfrm>
                <a:off x="1070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1" name="Freeform 250"/>
              <p:cNvSpPr>
                <a:spLocks/>
              </p:cNvSpPr>
              <p:nvPr/>
            </p:nvSpPr>
            <p:spPr bwMode="auto">
              <a:xfrm>
                <a:off x="1206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2" name="Freeform 251"/>
              <p:cNvSpPr>
                <a:spLocks/>
              </p:cNvSpPr>
              <p:nvPr/>
            </p:nvSpPr>
            <p:spPr bwMode="auto">
              <a:xfrm>
                <a:off x="1344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3" name="Freeform 252"/>
              <p:cNvSpPr>
                <a:spLocks/>
              </p:cNvSpPr>
              <p:nvPr/>
            </p:nvSpPr>
            <p:spPr bwMode="auto">
              <a:xfrm>
                <a:off x="1480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4" name="Freeform 253"/>
              <p:cNvSpPr>
                <a:spLocks/>
              </p:cNvSpPr>
              <p:nvPr/>
            </p:nvSpPr>
            <p:spPr bwMode="auto">
              <a:xfrm>
                <a:off x="1618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5" name="Freeform 254"/>
              <p:cNvSpPr>
                <a:spLocks/>
              </p:cNvSpPr>
              <p:nvPr/>
            </p:nvSpPr>
            <p:spPr bwMode="auto">
              <a:xfrm>
                <a:off x="1754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6" name="Freeform 255"/>
              <p:cNvSpPr>
                <a:spLocks/>
              </p:cNvSpPr>
              <p:nvPr/>
            </p:nvSpPr>
            <p:spPr bwMode="auto">
              <a:xfrm>
                <a:off x="1892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7" name="Freeform 256"/>
              <p:cNvSpPr>
                <a:spLocks/>
              </p:cNvSpPr>
              <p:nvPr/>
            </p:nvSpPr>
            <p:spPr bwMode="auto">
              <a:xfrm>
                <a:off x="2028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8" name="Freeform 257"/>
              <p:cNvSpPr>
                <a:spLocks/>
              </p:cNvSpPr>
              <p:nvPr/>
            </p:nvSpPr>
            <p:spPr bwMode="auto">
              <a:xfrm>
                <a:off x="2166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9" name="Freeform 258"/>
              <p:cNvSpPr>
                <a:spLocks/>
              </p:cNvSpPr>
              <p:nvPr/>
            </p:nvSpPr>
            <p:spPr bwMode="auto">
              <a:xfrm>
                <a:off x="2304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0" name="Freeform 259"/>
              <p:cNvSpPr>
                <a:spLocks/>
              </p:cNvSpPr>
              <p:nvPr/>
            </p:nvSpPr>
            <p:spPr bwMode="auto">
              <a:xfrm>
                <a:off x="2440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1" name="Freeform 260"/>
              <p:cNvSpPr>
                <a:spLocks/>
              </p:cNvSpPr>
              <p:nvPr/>
            </p:nvSpPr>
            <p:spPr bwMode="auto">
              <a:xfrm>
                <a:off x="2578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2" name="Freeform 261"/>
              <p:cNvSpPr>
                <a:spLocks/>
              </p:cNvSpPr>
              <p:nvPr/>
            </p:nvSpPr>
            <p:spPr bwMode="auto">
              <a:xfrm>
                <a:off x="2714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3" name="Freeform 262"/>
              <p:cNvSpPr>
                <a:spLocks/>
              </p:cNvSpPr>
              <p:nvPr/>
            </p:nvSpPr>
            <p:spPr bwMode="auto">
              <a:xfrm>
                <a:off x="2852" y="264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4" name="Freeform 263"/>
              <p:cNvSpPr>
                <a:spLocks/>
              </p:cNvSpPr>
              <p:nvPr/>
            </p:nvSpPr>
            <p:spPr bwMode="auto">
              <a:xfrm>
                <a:off x="2987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5" name="Freeform 264"/>
              <p:cNvSpPr>
                <a:spLocks/>
              </p:cNvSpPr>
              <p:nvPr/>
            </p:nvSpPr>
            <p:spPr bwMode="auto">
              <a:xfrm>
                <a:off x="3125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6" name="Freeform 265"/>
              <p:cNvSpPr>
                <a:spLocks/>
              </p:cNvSpPr>
              <p:nvPr/>
            </p:nvSpPr>
            <p:spPr bwMode="auto">
              <a:xfrm>
                <a:off x="3261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7" name="Freeform 266"/>
              <p:cNvSpPr>
                <a:spLocks/>
              </p:cNvSpPr>
              <p:nvPr/>
            </p:nvSpPr>
            <p:spPr bwMode="auto">
              <a:xfrm>
                <a:off x="3399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8" name="Freeform 267"/>
              <p:cNvSpPr>
                <a:spLocks/>
              </p:cNvSpPr>
              <p:nvPr/>
            </p:nvSpPr>
            <p:spPr bwMode="auto">
              <a:xfrm>
                <a:off x="3535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9" name="Freeform 268"/>
              <p:cNvSpPr>
                <a:spLocks/>
              </p:cNvSpPr>
              <p:nvPr/>
            </p:nvSpPr>
            <p:spPr bwMode="auto">
              <a:xfrm>
                <a:off x="3673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0" name="Freeform 269"/>
              <p:cNvSpPr>
                <a:spLocks/>
              </p:cNvSpPr>
              <p:nvPr/>
            </p:nvSpPr>
            <p:spPr bwMode="auto">
              <a:xfrm>
                <a:off x="3811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1" name="Freeform 270"/>
              <p:cNvSpPr>
                <a:spLocks/>
              </p:cNvSpPr>
              <p:nvPr/>
            </p:nvSpPr>
            <p:spPr bwMode="auto">
              <a:xfrm>
                <a:off x="3947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2" name="Freeform 271"/>
              <p:cNvSpPr>
                <a:spLocks/>
              </p:cNvSpPr>
              <p:nvPr/>
            </p:nvSpPr>
            <p:spPr bwMode="auto">
              <a:xfrm>
                <a:off x="4085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3" name="Freeform 272"/>
              <p:cNvSpPr>
                <a:spLocks/>
              </p:cNvSpPr>
              <p:nvPr/>
            </p:nvSpPr>
            <p:spPr bwMode="auto">
              <a:xfrm>
                <a:off x="4221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4" name="Freeform 273"/>
              <p:cNvSpPr>
                <a:spLocks/>
              </p:cNvSpPr>
              <p:nvPr/>
            </p:nvSpPr>
            <p:spPr bwMode="auto">
              <a:xfrm>
                <a:off x="4359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5" name="Freeform 274"/>
              <p:cNvSpPr>
                <a:spLocks/>
              </p:cNvSpPr>
              <p:nvPr/>
            </p:nvSpPr>
            <p:spPr bwMode="auto">
              <a:xfrm>
                <a:off x="4495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6" name="Freeform 275"/>
              <p:cNvSpPr>
                <a:spLocks/>
              </p:cNvSpPr>
              <p:nvPr/>
            </p:nvSpPr>
            <p:spPr bwMode="auto">
              <a:xfrm>
                <a:off x="4633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7" name="Freeform 276"/>
              <p:cNvSpPr>
                <a:spLocks/>
              </p:cNvSpPr>
              <p:nvPr/>
            </p:nvSpPr>
            <p:spPr bwMode="auto">
              <a:xfrm>
                <a:off x="4769" y="264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8" name="Freeform 277"/>
              <p:cNvSpPr>
                <a:spLocks/>
              </p:cNvSpPr>
              <p:nvPr/>
            </p:nvSpPr>
            <p:spPr bwMode="auto">
              <a:xfrm>
                <a:off x="4906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9" name="Freeform 278"/>
              <p:cNvSpPr>
                <a:spLocks/>
              </p:cNvSpPr>
              <p:nvPr/>
            </p:nvSpPr>
            <p:spPr bwMode="auto">
              <a:xfrm>
                <a:off x="5042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0" name="Freeform 279"/>
              <p:cNvSpPr>
                <a:spLocks/>
              </p:cNvSpPr>
              <p:nvPr/>
            </p:nvSpPr>
            <p:spPr bwMode="auto">
              <a:xfrm>
                <a:off x="5180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1" name="Freeform 280"/>
              <p:cNvSpPr>
                <a:spLocks/>
              </p:cNvSpPr>
              <p:nvPr/>
            </p:nvSpPr>
            <p:spPr bwMode="auto">
              <a:xfrm>
                <a:off x="5318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2" name="Freeform 281"/>
              <p:cNvSpPr>
                <a:spLocks/>
              </p:cNvSpPr>
              <p:nvPr/>
            </p:nvSpPr>
            <p:spPr bwMode="auto">
              <a:xfrm>
                <a:off x="5454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3" name="Freeform 282"/>
              <p:cNvSpPr>
                <a:spLocks/>
              </p:cNvSpPr>
              <p:nvPr/>
            </p:nvSpPr>
            <p:spPr bwMode="auto">
              <a:xfrm>
                <a:off x="5592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4" name="Freeform 283"/>
              <p:cNvSpPr>
                <a:spLocks/>
              </p:cNvSpPr>
              <p:nvPr/>
            </p:nvSpPr>
            <p:spPr bwMode="auto">
              <a:xfrm>
                <a:off x="43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5" name="Freeform 284"/>
              <p:cNvSpPr>
                <a:spLocks/>
              </p:cNvSpPr>
              <p:nvPr/>
            </p:nvSpPr>
            <p:spPr bwMode="auto">
              <a:xfrm>
                <a:off x="179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6" name="Freeform 285"/>
              <p:cNvSpPr>
                <a:spLocks/>
              </p:cNvSpPr>
              <p:nvPr/>
            </p:nvSpPr>
            <p:spPr bwMode="auto">
              <a:xfrm>
                <a:off x="317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7" name="Freeform 286"/>
              <p:cNvSpPr>
                <a:spLocks/>
              </p:cNvSpPr>
              <p:nvPr/>
            </p:nvSpPr>
            <p:spPr bwMode="auto">
              <a:xfrm>
                <a:off x="455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8" name="Freeform 287"/>
              <p:cNvSpPr>
                <a:spLocks/>
              </p:cNvSpPr>
              <p:nvPr/>
            </p:nvSpPr>
            <p:spPr bwMode="auto">
              <a:xfrm>
                <a:off x="591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9" name="Freeform 288"/>
              <p:cNvSpPr>
                <a:spLocks/>
              </p:cNvSpPr>
              <p:nvPr/>
            </p:nvSpPr>
            <p:spPr bwMode="auto">
              <a:xfrm>
                <a:off x="729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0" name="Freeform 289"/>
              <p:cNvSpPr>
                <a:spLocks/>
              </p:cNvSpPr>
              <p:nvPr/>
            </p:nvSpPr>
            <p:spPr bwMode="auto">
              <a:xfrm>
                <a:off x="865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1" name="Freeform 290"/>
              <p:cNvSpPr>
                <a:spLocks/>
              </p:cNvSpPr>
              <p:nvPr/>
            </p:nvSpPr>
            <p:spPr bwMode="auto">
              <a:xfrm>
                <a:off x="1003" y="398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2" name="Freeform 291"/>
              <p:cNvSpPr>
                <a:spLocks/>
              </p:cNvSpPr>
              <p:nvPr/>
            </p:nvSpPr>
            <p:spPr bwMode="auto">
              <a:xfrm>
                <a:off x="1138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3" name="Freeform 292"/>
              <p:cNvSpPr>
                <a:spLocks/>
              </p:cNvSpPr>
              <p:nvPr/>
            </p:nvSpPr>
            <p:spPr bwMode="auto">
              <a:xfrm>
                <a:off x="1276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4" name="Freeform 293"/>
              <p:cNvSpPr>
                <a:spLocks/>
              </p:cNvSpPr>
              <p:nvPr/>
            </p:nvSpPr>
            <p:spPr bwMode="auto">
              <a:xfrm>
                <a:off x="1412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5" name="Freeform 294"/>
              <p:cNvSpPr>
                <a:spLocks/>
              </p:cNvSpPr>
              <p:nvPr/>
            </p:nvSpPr>
            <p:spPr bwMode="auto">
              <a:xfrm>
                <a:off x="1550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6" name="Freeform 295"/>
              <p:cNvSpPr>
                <a:spLocks/>
              </p:cNvSpPr>
              <p:nvPr/>
            </p:nvSpPr>
            <p:spPr bwMode="auto">
              <a:xfrm>
                <a:off x="1686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7" name="Freeform 296"/>
              <p:cNvSpPr>
                <a:spLocks/>
              </p:cNvSpPr>
              <p:nvPr/>
            </p:nvSpPr>
            <p:spPr bwMode="auto">
              <a:xfrm>
                <a:off x="1824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8" name="Freeform 297"/>
              <p:cNvSpPr>
                <a:spLocks/>
              </p:cNvSpPr>
              <p:nvPr/>
            </p:nvSpPr>
            <p:spPr bwMode="auto">
              <a:xfrm>
                <a:off x="1962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9" name="Freeform 298"/>
              <p:cNvSpPr>
                <a:spLocks/>
              </p:cNvSpPr>
              <p:nvPr/>
            </p:nvSpPr>
            <p:spPr bwMode="auto">
              <a:xfrm>
                <a:off x="2098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0" name="Freeform 299"/>
              <p:cNvSpPr>
                <a:spLocks/>
              </p:cNvSpPr>
              <p:nvPr/>
            </p:nvSpPr>
            <p:spPr bwMode="auto">
              <a:xfrm>
                <a:off x="2236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1" name="Freeform 300"/>
              <p:cNvSpPr>
                <a:spLocks/>
              </p:cNvSpPr>
              <p:nvPr/>
            </p:nvSpPr>
            <p:spPr bwMode="auto">
              <a:xfrm>
                <a:off x="2372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2" name="Freeform 301"/>
              <p:cNvSpPr>
                <a:spLocks/>
              </p:cNvSpPr>
              <p:nvPr/>
            </p:nvSpPr>
            <p:spPr bwMode="auto">
              <a:xfrm>
                <a:off x="2510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3" name="Freeform 302"/>
              <p:cNvSpPr>
                <a:spLocks/>
              </p:cNvSpPr>
              <p:nvPr/>
            </p:nvSpPr>
            <p:spPr bwMode="auto">
              <a:xfrm>
                <a:off x="2646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4" name="Freeform 303"/>
              <p:cNvSpPr>
                <a:spLocks/>
              </p:cNvSpPr>
              <p:nvPr/>
            </p:nvSpPr>
            <p:spPr bwMode="auto">
              <a:xfrm>
                <a:off x="2784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5" name="Freeform 304"/>
              <p:cNvSpPr>
                <a:spLocks/>
              </p:cNvSpPr>
              <p:nvPr/>
            </p:nvSpPr>
            <p:spPr bwMode="auto">
              <a:xfrm>
                <a:off x="2920" y="398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6" name="Freeform 305"/>
              <p:cNvSpPr>
                <a:spLocks/>
              </p:cNvSpPr>
              <p:nvPr/>
            </p:nvSpPr>
            <p:spPr bwMode="auto">
              <a:xfrm>
                <a:off x="3057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7" name="Freeform 306"/>
              <p:cNvSpPr>
                <a:spLocks/>
              </p:cNvSpPr>
              <p:nvPr/>
            </p:nvSpPr>
            <p:spPr bwMode="auto">
              <a:xfrm>
                <a:off x="3193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8" name="Freeform 307"/>
              <p:cNvSpPr>
                <a:spLocks/>
              </p:cNvSpPr>
              <p:nvPr/>
            </p:nvSpPr>
            <p:spPr bwMode="auto">
              <a:xfrm>
                <a:off x="3331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9" name="Freeform 308"/>
              <p:cNvSpPr>
                <a:spLocks/>
              </p:cNvSpPr>
              <p:nvPr/>
            </p:nvSpPr>
            <p:spPr bwMode="auto">
              <a:xfrm>
                <a:off x="3469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0" name="Freeform 309"/>
              <p:cNvSpPr>
                <a:spLocks/>
              </p:cNvSpPr>
              <p:nvPr/>
            </p:nvSpPr>
            <p:spPr bwMode="auto">
              <a:xfrm>
                <a:off x="3605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1" name="Freeform 310"/>
              <p:cNvSpPr>
                <a:spLocks/>
              </p:cNvSpPr>
              <p:nvPr/>
            </p:nvSpPr>
            <p:spPr bwMode="auto">
              <a:xfrm>
                <a:off x="3743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2" name="Freeform 311"/>
              <p:cNvSpPr>
                <a:spLocks/>
              </p:cNvSpPr>
              <p:nvPr/>
            </p:nvSpPr>
            <p:spPr bwMode="auto">
              <a:xfrm>
                <a:off x="3879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3" name="Freeform 312"/>
              <p:cNvSpPr>
                <a:spLocks/>
              </p:cNvSpPr>
              <p:nvPr/>
            </p:nvSpPr>
            <p:spPr bwMode="auto">
              <a:xfrm>
                <a:off x="4017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4" name="Freeform 313"/>
              <p:cNvSpPr>
                <a:spLocks/>
              </p:cNvSpPr>
              <p:nvPr/>
            </p:nvSpPr>
            <p:spPr bwMode="auto">
              <a:xfrm>
                <a:off x="4153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5" name="Freeform 314"/>
              <p:cNvSpPr>
                <a:spLocks/>
              </p:cNvSpPr>
              <p:nvPr/>
            </p:nvSpPr>
            <p:spPr bwMode="auto">
              <a:xfrm>
                <a:off x="4291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6" name="Freeform 315"/>
              <p:cNvSpPr>
                <a:spLocks/>
              </p:cNvSpPr>
              <p:nvPr/>
            </p:nvSpPr>
            <p:spPr bwMode="auto">
              <a:xfrm>
                <a:off x="4427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7" name="Freeform 316"/>
              <p:cNvSpPr>
                <a:spLocks/>
              </p:cNvSpPr>
              <p:nvPr/>
            </p:nvSpPr>
            <p:spPr bwMode="auto">
              <a:xfrm>
                <a:off x="4565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8" name="Freeform 317"/>
              <p:cNvSpPr>
                <a:spLocks/>
              </p:cNvSpPr>
              <p:nvPr/>
            </p:nvSpPr>
            <p:spPr bwMode="auto">
              <a:xfrm>
                <a:off x="4701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9" name="Freeform 318"/>
              <p:cNvSpPr>
                <a:spLocks/>
              </p:cNvSpPr>
              <p:nvPr/>
            </p:nvSpPr>
            <p:spPr bwMode="auto">
              <a:xfrm>
                <a:off x="4839" y="398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0" name="Freeform 319"/>
              <p:cNvSpPr>
                <a:spLocks/>
              </p:cNvSpPr>
              <p:nvPr/>
            </p:nvSpPr>
            <p:spPr bwMode="auto">
              <a:xfrm>
                <a:off x="4976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1" name="Freeform 320"/>
              <p:cNvSpPr>
                <a:spLocks/>
              </p:cNvSpPr>
              <p:nvPr/>
            </p:nvSpPr>
            <p:spPr bwMode="auto">
              <a:xfrm>
                <a:off x="5112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2" name="Freeform 321"/>
              <p:cNvSpPr>
                <a:spLocks/>
              </p:cNvSpPr>
              <p:nvPr/>
            </p:nvSpPr>
            <p:spPr bwMode="auto">
              <a:xfrm>
                <a:off x="5250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3" name="Freeform 322"/>
              <p:cNvSpPr>
                <a:spLocks/>
              </p:cNvSpPr>
              <p:nvPr/>
            </p:nvSpPr>
            <p:spPr bwMode="auto">
              <a:xfrm>
                <a:off x="5386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4" name="Freeform 323"/>
              <p:cNvSpPr>
                <a:spLocks/>
              </p:cNvSpPr>
              <p:nvPr/>
            </p:nvSpPr>
            <p:spPr bwMode="auto">
              <a:xfrm>
                <a:off x="5524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5" name="Freeform 324"/>
              <p:cNvSpPr>
                <a:spLocks/>
              </p:cNvSpPr>
              <p:nvPr/>
            </p:nvSpPr>
            <p:spPr bwMode="auto">
              <a:xfrm>
                <a:off x="5660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6" name="Freeform 325"/>
              <p:cNvSpPr>
                <a:spLocks/>
              </p:cNvSpPr>
              <p:nvPr/>
            </p:nvSpPr>
            <p:spPr bwMode="auto">
              <a:xfrm>
                <a:off x="3" y="530"/>
                <a:ext cx="48" cy="64"/>
              </a:xfrm>
              <a:custGeom>
                <a:avLst/>
                <a:gdLst>
                  <a:gd name="T0" fmla="*/ 18 w 24"/>
                  <a:gd name="T1" fmla="*/ 20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20"/>
                    </a:moveTo>
                    <a:cubicBezTo>
                      <a:pt x="24" y="16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6"/>
                      <a:pt x="12" y="24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7" name="Freeform 326"/>
              <p:cNvSpPr>
                <a:spLocks/>
              </p:cNvSpPr>
              <p:nvPr/>
            </p:nvSpPr>
            <p:spPr bwMode="auto">
              <a:xfrm>
                <a:off x="111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8" name="Freeform 327"/>
              <p:cNvSpPr>
                <a:spLocks/>
              </p:cNvSpPr>
              <p:nvPr/>
            </p:nvSpPr>
            <p:spPr bwMode="auto">
              <a:xfrm>
                <a:off x="247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9" name="Freeform 328"/>
              <p:cNvSpPr>
                <a:spLocks/>
              </p:cNvSpPr>
              <p:nvPr/>
            </p:nvSpPr>
            <p:spPr bwMode="auto">
              <a:xfrm>
                <a:off x="385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0" name="Freeform 329"/>
              <p:cNvSpPr>
                <a:spLocks/>
              </p:cNvSpPr>
              <p:nvPr/>
            </p:nvSpPr>
            <p:spPr bwMode="auto">
              <a:xfrm>
                <a:off x="521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1" name="Freeform 330"/>
              <p:cNvSpPr>
                <a:spLocks/>
              </p:cNvSpPr>
              <p:nvPr/>
            </p:nvSpPr>
            <p:spPr bwMode="auto">
              <a:xfrm>
                <a:off x="659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2" name="Freeform 331"/>
              <p:cNvSpPr>
                <a:spLocks/>
              </p:cNvSpPr>
              <p:nvPr/>
            </p:nvSpPr>
            <p:spPr bwMode="auto">
              <a:xfrm>
                <a:off x="797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3" name="Freeform 332"/>
              <p:cNvSpPr>
                <a:spLocks/>
              </p:cNvSpPr>
              <p:nvPr/>
            </p:nvSpPr>
            <p:spPr bwMode="auto">
              <a:xfrm>
                <a:off x="933" y="530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4" name="Freeform 333"/>
              <p:cNvSpPr>
                <a:spLocks/>
              </p:cNvSpPr>
              <p:nvPr/>
            </p:nvSpPr>
            <p:spPr bwMode="auto">
              <a:xfrm>
                <a:off x="1070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5" name="Freeform 334"/>
              <p:cNvSpPr>
                <a:spLocks/>
              </p:cNvSpPr>
              <p:nvPr/>
            </p:nvSpPr>
            <p:spPr bwMode="auto">
              <a:xfrm>
                <a:off x="1206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6" name="Freeform 335"/>
              <p:cNvSpPr>
                <a:spLocks/>
              </p:cNvSpPr>
              <p:nvPr/>
            </p:nvSpPr>
            <p:spPr bwMode="auto">
              <a:xfrm>
                <a:off x="1344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7" name="Freeform 336"/>
              <p:cNvSpPr>
                <a:spLocks/>
              </p:cNvSpPr>
              <p:nvPr/>
            </p:nvSpPr>
            <p:spPr bwMode="auto">
              <a:xfrm>
                <a:off x="1480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8" name="Freeform 337"/>
              <p:cNvSpPr>
                <a:spLocks/>
              </p:cNvSpPr>
              <p:nvPr/>
            </p:nvSpPr>
            <p:spPr bwMode="auto">
              <a:xfrm>
                <a:off x="1618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9" name="Freeform 338"/>
              <p:cNvSpPr>
                <a:spLocks/>
              </p:cNvSpPr>
              <p:nvPr/>
            </p:nvSpPr>
            <p:spPr bwMode="auto">
              <a:xfrm>
                <a:off x="1754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0" name="Freeform 339"/>
              <p:cNvSpPr>
                <a:spLocks/>
              </p:cNvSpPr>
              <p:nvPr/>
            </p:nvSpPr>
            <p:spPr bwMode="auto">
              <a:xfrm>
                <a:off x="1892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1" name="Freeform 340"/>
              <p:cNvSpPr>
                <a:spLocks/>
              </p:cNvSpPr>
              <p:nvPr/>
            </p:nvSpPr>
            <p:spPr bwMode="auto">
              <a:xfrm>
                <a:off x="2028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2" name="Freeform 341"/>
              <p:cNvSpPr>
                <a:spLocks/>
              </p:cNvSpPr>
              <p:nvPr/>
            </p:nvSpPr>
            <p:spPr bwMode="auto">
              <a:xfrm>
                <a:off x="2166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3" name="Freeform 342"/>
              <p:cNvSpPr>
                <a:spLocks/>
              </p:cNvSpPr>
              <p:nvPr/>
            </p:nvSpPr>
            <p:spPr bwMode="auto">
              <a:xfrm>
                <a:off x="2304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4" name="Freeform 343"/>
              <p:cNvSpPr>
                <a:spLocks/>
              </p:cNvSpPr>
              <p:nvPr/>
            </p:nvSpPr>
            <p:spPr bwMode="auto">
              <a:xfrm>
                <a:off x="2440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5" name="Freeform 344"/>
              <p:cNvSpPr>
                <a:spLocks/>
              </p:cNvSpPr>
              <p:nvPr/>
            </p:nvSpPr>
            <p:spPr bwMode="auto">
              <a:xfrm>
                <a:off x="2578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6" name="Freeform 345"/>
              <p:cNvSpPr>
                <a:spLocks/>
              </p:cNvSpPr>
              <p:nvPr/>
            </p:nvSpPr>
            <p:spPr bwMode="auto">
              <a:xfrm>
                <a:off x="2714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7" name="Freeform 346"/>
              <p:cNvSpPr>
                <a:spLocks/>
              </p:cNvSpPr>
              <p:nvPr/>
            </p:nvSpPr>
            <p:spPr bwMode="auto">
              <a:xfrm>
                <a:off x="2852" y="530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8" name="Freeform 347"/>
              <p:cNvSpPr>
                <a:spLocks/>
              </p:cNvSpPr>
              <p:nvPr/>
            </p:nvSpPr>
            <p:spPr bwMode="auto">
              <a:xfrm>
                <a:off x="2987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9" name="Freeform 348"/>
              <p:cNvSpPr>
                <a:spLocks/>
              </p:cNvSpPr>
              <p:nvPr/>
            </p:nvSpPr>
            <p:spPr bwMode="auto">
              <a:xfrm>
                <a:off x="3125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0" name="Freeform 349"/>
              <p:cNvSpPr>
                <a:spLocks/>
              </p:cNvSpPr>
              <p:nvPr/>
            </p:nvSpPr>
            <p:spPr bwMode="auto">
              <a:xfrm>
                <a:off x="3261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1" name="Freeform 350"/>
              <p:cNvSpPr>
                <a:spLocks/>
              </p:cNvSpPr>
              <p:nvPr/>
            </p:nvSpPr>
            <p:spPr bwMode="auto">
              <a:xfrm>
                <a:off x="3399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2" name="Freeform 351"/>
              <p:cNvSpPr>
                <a:spLocks/>
              </p:cNvSpPr>
              <p:nvPr/>
            </p:nvSpPr>
            <p:spPr bwMode="auto">
              <a:xfrm>
                <a:off x="3535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3" name="Freeform 352"/>
              <p:cNvSpPr>
                <a:spLocks/>
              </p:cNvSpPr>
              <p:nvPr/>
            </p:nvSpPr>
            <p:spPr bwMode="auto">
              <a:xfrm>
                <a:off x="3673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4" name="Freeform 353"/>
              <p:cNvSpPr>
                <a:spLocks/>
              </p:cNvSpPr>
              <p:nvPr/>
            </p:nvSpPr>
            <p:spPr bwMode="auto">
              <a:xfrm>
                <a:off x="3811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5" name="Freeform 354"/>
              <p:cNvSpPr>
                <a:spLocks/>
              </p:cNvSpPr>
              <p:nvPr/>
            </p:nvSpPr>
            <p:spPr bwMode="auto">
              <a:xfrm>
                <a:off x="3947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6" name="Freeform 355"/>
              <p:cNvSpPr>
                <a:spLocks/>
              </p:cNvSpPr>
              <p:nvPr/>
            </p:nvSpPr>
            <p:spPr bwMode="auto">
              <a:xfrm>
                <a:off x="4085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7" name="Freeform 356"/>
              <p:cNvSpPr>
                <a:spLocks/>
              </p:cNvSpPr>
              <p:nvPr/>
            </p:nvSpPr>
            <p:spPr bwMode="auto">
              <a:xfrm>
                <a:off x="4221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" name="Group 558"/>
            <p:cNvGrpSpPr>
              <a:grpSpLocks/>
            </p:cNvGrpSpPr>
            <p:nvPr/>
          </p:nvGrpSpPr>
          <p:grpSpPr bwMode="auto">
            <a:xfrm>
              <a:off x="3" y="530"/>
              <a:ext cx="5735" cy="730"/>
              <a:chOff x="3" y="530"/>
              <a:chExt cx="5735" cy="730"/>
            </a:xfrm>
            <a:grpFill/>
          </p:grpSpPr>
          <p:sp>
            <p:nvSpPr>
              <p:cNvPr id="1538" name="Freeform 358"/>
              <p:cNvSpPr>
                <a:spLocks/>
              </p:cNvSpPr>
              <p:nvPr/>
            </p:nvSpPr>
            <p:spPr bwMode="auto">
              <a:xfrm>
                <a:off x="4359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Freeform 359"/>
              <p:cNvSpPr>
                <a:spLocks/>
              </p:cNvSpPr>
              <p:nvPr/>
            </p:nvSpPr>
            <p:spPr bwMode="auto">
              <a:xfrm>
                <a:off x="4495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360"/>
              <p:cNvSpPr>
                <a:spLocks/>
              </p:cNvSpPr>
              <p:nvPr/>
            </p:nvSpPr>
            <p:spPr bwMode="auto">
              <a:xfrm>
                <a:off x="4633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361"/>
              <p:cNvSpPr>
                <a:spLocks/>
              </p:cNvSpPr>
              <p:nvPr/>
            </p:nvSpPr>
            <p:spPr bwMode="auto">
              <a:xfrm>
                <a:off x="4769" y="530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362"/>
              <p:cNvSpPr>
                <a:spLocks/>
              </p:cNvSpPr>
              <p:nvPr/>
            </p:nvSpPr>
            <p:spPr bwMode="auto">
              <a:xfrm>
                <a:off x="4906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363"/>
              <p:cNvSpPr>
                <a:spLocks/>
              </p:cNvSpPr>
              <p:nvPr/>
            </p:nvSpPr>
            <p:spPr bwMode="auto">
              <a:xfrm>
                <a:off x="5042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364"/>
              <p:cNvSpPr>
                <a:spLocks/>
              </p:cNvSpPr>
              <p:nvPr/>
            </p:nvSpPr>
            <p:spPr bwMode="auto">
              <a:xfrm>
                <a:off x="5180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365"/>
              <p:cNvSpPr>
                <a:spLocks/>
              </p:cNvSpPr>
              <p:nvPr/>
            </p:nvSpPr>
            <p:spPr bwMode="auto">
              <a:xfrm>
                <a:off x="5318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366"/>
              <p:cNvSpPr>
                <a:spLocks/>
              </p:cNvSpPr>
              <p:nvPr/>
            </p:nvSpPr>
            <p:spPr bwMode="auto">
              <a:xfrm>
                <a:off x="5454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367"/>
              <p:cNvSpPr>
                <a:spLocks/>
              </p:cNvSpPr>
              <p:nvPr/>
            </p:nvSpPr>
            <p:spPr bwMode="auto">
              <a:xfrm>
                <a:off x="5592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368"/>
              <p:cNvSpPr>
                <a:spLocks/>
              </p:cNvSpPr>
              <p:nvPr/>
            </p:nvSpPr>
            <p:spPr bwMode="auto">
              <a:xfrm>
                <a:off x="43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369"/>
              <p:cNvSpPr>
                <a:spLocks/>
              </p:cNvSpPr>
              <p:nvPr/>
            </p:nvSpPr>
            <p:spPr bwMode="auto">
              <a:xfrm>
                <a:off x="179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370"/>
              <p:cNvSpPr>
                <a:spLocks/>
              </p:cNvSpPr>
              <p:nvPr/>
            </p:nvSpPr>
            <p:spPr bwMode="auto">
              <a:xfrm>
                <a:off x="317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371"/>
              <p:cNvSpPr>
                <a:spLocks/>
              </p:cNvSpPr>
              <p:nvPr/>
            </p:nvSpPr>
            <p:spPr bwMode="auto">
              <a:xfrm>
                <a:off x="455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372"/>
              <p:cNvSpPr>
                <a:spLocks/>
              </p:cNvSpPr>
              <p:nvPr/>
            </p:nvSpPr>
            <p:spPr bwMode="auto">
              <a:xfrm>
                <a:off x="591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373"/>
              <p:cNvSpPr>
                <a:spLocks/>
              </p:cNvSpPr>
              <p:nvPr/>
            </p:nvSpPr>
            <p:spPr bwMode="auto">
              <a:xfrm>
                <a:off x="729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374"/>
              <p:cNvSpPr>
                <a:spLocks/>
              </p:cNvSpPr>
              <p:nvPr/>
            </p:nvSpPr>
            <p:spPr bwMode="auto">
              <a:xfrm>
                <a:off x="865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375"/>
              <p:cNvSpPr>
                <a:spLocks/>
              </p:cNvSpPr>
              <p:nvPr/>
            </p:nvSpPr>
            <p:spPr bwMode="auto">
              <a:xfrm>
                <a:off x="1003" y="664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376"/>
              <p:cNvSpPr>
                <a:spLocks/>
              </p:cNvSpPr>
              <p:nvPr/>
            </p:nvSpPr>
            <p:spPr bwMode="auto">
              <a:xfrm>
                <a:off x="1138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377"/>
              <p:cNvSpPr>
                <a:spLocks/>
              </p:cNvSpPr>
              <p:nvPr/>
            </p:nvSpPr>
            <p:spPr bwMode="auto">
              <a:xfrm>
                <a:off x="1276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378"/>
              <p:cNvSpPr>
                <a:spLocks/>
              </p:cNvSpPr>
              <p:nvPr/>
            </p:nvSpPr>
            <p:spPr bwMode="auto">
              <a:xfrm>
                <a:off x="1412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379"/>
              <p:cNvSpPr>
                <a:spLocks/>
              </p:cNvSpPr>
              <p:nvPr/>
            </p:nvSpPr>
            <p:spPr bwMode="auto">
              <a:xfrm>
                <a:off x="1550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380"/>
              <p:cNvSpPr>
                <a:spLocks/>
              </p:cNvSpPr>
              <p:nvPr/>
            </p:nvSpPr>
            <p:spPr bwMode="auto">
              <a:xfrm>
                <a:off x="1686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Freeform 381"/>
              <p:cNvSpPr>
                <a:spLocks/>
              </p:cNvSpPr>
              <p:nvPr/>
            </p:nvSpPr>
            <p:spPr bwMode="auto">
              <a:xfrm>
                <a:off x="1824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382"/>
              <p:cNvSpPr>
                <a:spLocks/>
              </p:cNvSpPr>
              <p:nvPr/>
            </p:nvSpPr>
            <p:spPr bwMode="auto">
              <a:xfrm>
                <a:off x="1962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383"/>
              <p:cNvSpPr>
                <a:spLocks/>
              </p:cNvSpPr>
              <p:nvPr/>
            </p:nvSpPr>
            <p:spPr bwMode="auto">
              <a:xfrm>
                <a:off x="2098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Freeform 384"/>
              <p:cNvSpPr>
                <a:spLocks/>
              </p:cNvSpPr>
              <p:nvPr/>
            </p:nvSpPr>
            <p:spPr bwMode="auto">
              <a:xfrm>
                <a:off x="2236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385"/>
              <p:cNvSpPr>
                <a:spLocks/>
              </p:cNvSpPr>
              <p:nvPr/>
            </p:nvSpPr>
            <p:spPr bwMode="auto">
              <a:xfrm>
                <a:off x="2372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Freeform 386"/>
              <p:cNvSpPr>
                <a:spLocks/>
              </p:cNvSpPr>
              <p:nvPr/>
            </p:nvSpPr>
            <p:spPr bwMode="auto">
              <a:xfrm>
                <a:off x="2510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387"/>
              <p:cNvSpPr>
                <a:spLocks/>
              </p:cNvSpPr>
              <p:nvPr/>
            </p:nvSpPr>
            <p:spPr bwMode="auto">
              <a:xfrm>
                <a:off x="2646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388"/>
              <p:cNvSpPr>
                <a:spLocks/>
              </p:cNvSpPr>
              <p:nvPr/>
            </p:nvSpPr>
            <p:spPr bwMode="auto">
              <a:xfrm>
                <a:off x="2784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389"/>
              <p:cNvSpPr>
                <a:spLocks/>
              </p:cNvSpPr>
              <p:nvPr/>
            </p:nvSpPr>
            <p:spPr bwMode="auto">
              <a:xfrm>
                <a:off x="2920" y="664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390"/>
              <p:cNvSpPr>
                <a:spLocks/>
              </p:cNvSpPr>
              <p:nvPr/>
            </p:nvSpPr>
            <p:spPr bwMode="auto">
              <a:xfrm>
                <a:off x="3057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391"/>
              <p:cNvSpPr>
                <a:spLocks/>
              </p:cNvSpPr>
              <p:nvPr/>
            </p:nvSpPr>
            <p:spPr bwMode="auto">
              <a:xfrm>
                <a:off x="3193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392"/>
              <p:cNvSpPr>
                <a:spLocks/>
              </p:cNvSpPr>
              <p:nvPr/>
            </p:nvSpPr>
            <p:spPr bwMode="auto">
              <a:xfrm>
                <a:off x="3331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393"/>
              <p:cNvSpPr>
                <a:spLocks/>
              </p:cNvSpPr>
              <p:nvPr/>
            </p:nvSpPr>
            <p:spPr bwMode="auto">
              <a:xfrm>
                <a:off x="3469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394"/>
              <p:cNvSpPr>
                <a:spLocks/>
              </p:cNvSpPr>
              <p:nvPr/>
            </p:nvSpPr>
            <p:spPr bwMode="auto">
              <a:xfrm>
                <a:off x="3605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395"/>
              <p:cNvSpPr>
                <a:spLocks/>
              </p:cNvSpPr>
              <p:nvPr/>
            </p:nvSpPr>
            <p:spPr bwMode="auto">
              <a:xfrm>
                <a:off x="3743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396"/>
              <p:cNvSpPr>
                <a:spLocks/>
              </p:cNvSpPr>
              <p:nvPr/>
            </p:nvSpPr>
            <p:spPr bwMode="auto">
              <a:xfrm>
                <a:off x="3879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397"/>
              <p:cNvSpPr>
                <a:spLocks/>
              </p:cNvSpPr>
              <p:nvPr/>
            </p:nvSpPr>
            <p:spPr bwMode="auto">
              <a:xfrm>
                <a:off x="4017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8" name="Freeform 398"/>
              <p:cNvSpPr>
                <a:spLocks/>
              </p:cNvSpPr>
              <p:nvPr/>
            </p:nvSpPr>
            <p:spPr bwMode="auto">
              <a:xfrm>
                <a:off x="4153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9" name="Freeform 399"/>
              <p:cNvSpPr>
                <a:spLocks/>
              </p:cNvSpPr>
              <p:nvPr/>
            </p:nvSpPr>
            <p:spPr bwMode="auto">
              <a:xfrm>
                <a:off x="4291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Freeform 400"/>
              <p:cNvSpPr>
                <a:spLocks/>
              </p:cNvSpPr>
              <p:nvPr/>
            </p:nvSpPr>
            <p:spPr bwMode="auto">
              <a:xfrm>
                <a:off x="4427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401"/>
              <p:cNvSpPr>
                <a:spLocks/>
              </p:cNvSpPr>
              <p:nvPr/>
            </p:nvSpPr>
            <p:spPr bwMode="auto">
              <a:xfrm>
                <a:off x="4565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402"/>
              <p:cNvSpPr>
                <a:spLocks/>
              </p:cNvSpPr>
              <p:nvPr/>
            </p:nvSpPr>
            <p:spPr bwMode="auto">
              <a:xfrm>
                <a:off x="4701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403"/>
              <p:cNvSpPr>
                <a:spLocks/>
              </p:cNvSpPr>
              <p:nvPr/>
            </p:nvSpPr>
            <p:spPr bwMode="auto">
              <a:xfrm>
                <a:off x="4839" y="66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Freeform 404"/>
              <p:cNvSpPr>
                <a:spLocks/>
              </p:cNvSpPr>
              <p:nvPr/>
            </p:nvSpPr>
            <p:spPr bwMode="auto">
              <a:xfrm>
                <a:off x="4976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405"/>
              <p:cNvSpPr>
                <a:spLocks/>
              </p:cNvSpPr>
              <p:nvPr/>
            </p:nvSpPr>
            <p:spPr bwMode="auto">
              <a:xfrm>
                <a:off x="5112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406"/>
              <p:cNvSpPr>
                <a:spLocks/>
              </p:cNvSpPr>
              <p:nvPr/>
            </p:nvSpPr>
            <p:spPr bwMode="auto">
              <a:xfrm>
                <a:off x="5250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407"/>
              <p:cNvSpPr>
                <a:spLocks/>
              </p:cNvSpPr>
              <p:nvPr/>
            </p:nvSpPr>
            <p:spPr bwMode="auto">
              <a:xfrm>
                <a:off x="5386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408"/>
              <p:cNvSpPr>
                <a:spLocks/>
              </p:cNvSpPr>
              <p:nvPr/>
            </p:nvSpPr>
            <p:spPr bwMode="auto">
              <a:xfrm>
                <a:off x="5524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409"/>
              <p:cNvSpPr>
                <a:spLocks/>
              </p:cNvSpPr>
              <p:nvPr/>
            </p:nvSpPr>
            <p:spPr bwMode="auto">
              <a:xfrm>
                <a:off x="5660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410"/>
              <p:cNvSpPr>
                <a:spLocks/>
              </p:cNvSpPr>
              <p:nvPr/>
            </p:nvSpPr>
            <p:spPr bwMode="auto">
              <a:xfrm>
                <a:off x="3" y="796"/>
                <a:ext cx="48" cy="64"/>
              </a:xfrm>
              <a:custGeom>
                <a:avLst/>
                <a:gdLst>
                  <a:gd name="T0" fmla="*/ 18 w 24"/>
                  <a:gd name="T1" fmla="*/ 20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20"/>
                    </a:moveTo>
                    <a:cubicBezTo>
                      <a:pt x="24" y="16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6"/>
                      <a:pt x="12" y="24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411"/>
              <p:cNvSpPr>
                <a:spLocks/>
              </p:cNvSpPr>
              <p:nvPr/>
            </p:nvSpPr>
            <p:spPr bwMode="auto">
              <a:xfrm>
                <a:off x="111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412"/>
              <p:cNvSpPr>
                <a:spLocks/>
              </p:cNvSpPr>
              <p:nvPr/>
            </p:nvSpPr>
            <p:spPr bwMode="auto">
              <a:xfrm>
                <a:off x="247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413"/>
              <p:cNvSpPr>
                <a:spLocks/>
              </p:cNvSpPr>
              <p:nvPr/>
            </p:nvSpPr>
            <p:spPr bwMode="auto">
              <a:xfrm>
                <a:off x="385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414"/>
              <p:cNvSpPr>
                <a:spLocks/>
              </p:cNvSpPr>
              <p:nvPr/>
            </p:nvSpPr>
            <p:spPr bwMode="auto">
              <a:xfrm>
                <a:off x="521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Freeform 415"/>
              <p:cNvSpPr>
                <a:spLocks/>
              </p:cNvSpPr>
              <p:nvPr/>
            </p:nvSpPr>
            <p:spPr bwMode="auto">
              <a:xfrm>
                <a:off x="659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Freeform 416"/>
              <p:cNvSpPr>
                <a:spLocks/>
              </p:cNvSpPr>
              <p:nvPr/>
            </p:nvSpPr>
            <p:spPr bwMode="auto">
              <a:xfrm>
                <a:off x="797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417"/>
              <p:cNvSpPr>
                <a:spLocks/>
              </p:cNvSpPr>
              <p:nvPr/>
            </p:nvSpPr>
            <p:spPr bwMode="auto">
              <a:xfrm>
                <a:off x="933" y="798"/>
                <a:ext cx="77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418"/>
              <p:cNvSpPr>
                <a:spLocks/>
              </p:cNvSpPr>
              <p:nvPr/>
            </p:nvSpPr>
            <p:spPr bwMode="auto">
              <a:xfrm>
                <a:off x="1070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419"/>
              <p:cNvSpPr>
                <a:spLocks/>
              </p:cNvSpPr>
              <p:nvPr/>
            </p:nvSpPr>
            <p:spPr bwMode="auto">
              <a:xfrm>
                <a:off x="1206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420"/>
              <p:cNvSpPr>
                <a:spLocks/>
              </p:cNvSpPr>
              <p:nvPr/>
            </p:nvSpPr>
            <p:spPr bwMode="auto">
              <a:xfrm>
                <a:off x="1344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Freeform 421"/>
              <p:cNvSpPr>
                <a:spLocks/>
              </p:cNvSpPr>
              <p:nvPr/>
            </p:nvSpPr>
            <p:spPr bwMode="auto">
              <a:xfrm>
                <a:off x="1480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422"/>
              <p:cNvSpPr>
                <a:spLocks/>
              </p:cNvSpPr>
              <p:nvPr/>
            </p:nvSpPr>
            <p:spPr bwMode="auto">
              <a:xfrm>
                <a:off x="1618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423"/>
              <p:cNvSpPr>
                <a:spLocks/>
              </p:cNvSpPr>
              <p:nvPr/>
            </p:nvSpPr>
            <p:spPr bwMode="auto">
              <a:xfrm>
                <a:off x="1754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424"/>
              <p:cNvSpPr>
                <a:spLocks/>
              </p:cNvSpPr>
              <p:nvPr/>
            </p:nvSpPr>
            <p:spPr bwMode="auto">
              <a:xfrm>
                <a:off x="1892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425"/>
              <p:cNvSpPr>
                <a:spLocks/>
              </p:cNvSpPr>
              <p:nvPr/>
            </p:nvSpPr>
            <p:spPr bwMode="auto">
              <a:xfrm>
                <a:off x="2028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426"/>
              <p:cNvSpPr>
                <a:spLocks/>
              </p:cNvSpPr>
              <p:nvPr/>
            </p:nvSpPr>
            <p:spPr bwMode="auto">
              <a:xfrm>
                <a:off x="2166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Freeform 427"/>
              <p:cNvSpPr>
                <a:spLocks/>
              </p:cNvSpPr>
              <p:nvPr/>
            </p:nvSpPr>
            <p:spPr bwMode="auto">
              <a:xfrm>
                <a:off x="2304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Freeform 428"/>
              <p:cNvSpPr>
                <a:spLocks/>
              </p:cNvSpPr>
              <p:nvPr/>
            </p:nvSpPr>
            <p:spPr bwMode="auto">
              <a:xfrm>
                <a:off x="2440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Freeform 429"/>
              <p:cNvSpPr>
                <a:spLocks/>
              </p:cNvSpPr>
              <p:nvPr/>
            </p:nvSpPr>
            <p:spPr bwMode="auto">
              <a:xfrm>
                <a:off x="2578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Freeform 430"/>
              <p:cNvSpPr>
                <a:spLocks/>
              </p:cNvSpPr>
              <p:nvPr/>
            </p:nvSpPr>
            <p:spPr bwMode="auto">
              <a:xfrm>
                <a:off x="2714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Freeform 431"/>
              <p:cNvSpPr>
                <a:spLocks/>
              </p:cNvSpPr>
              <p:nvPr/>
            </p:nvSpPr>
            <p:spPr bwMode="auto">
              <a:xfrm>
                <a:off x="2852" y="798"/>
                <a:ext cx="75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432"/>
              <p:cNvSpPr>
                <a:spLocks/>
              </p:cNvSpPr>
              <p:nvPr/>
            </p:nvSpPr>
            <p:spPr bwMode="auto">
              <a:xfrm>
                <a:off x="2987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433"/>
              <p:cNvSpPr>
                <a:spLocks/>
              </p:cNvSpPr>
              <p:nvPr/>
            </p:nvSpPr>
            <p:spPr bwMode="auto">
              <a:xfrm>
                <a:off x="3125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434"/>
              <p:cNvSpPr>
                <a:spLocks/>
              </p:cNvSpPr>
              <p:nvPr/>
            </p:nvSpPr>
            <p:spPr bwMode="auto">
              <a:xfrm>
                <a:off x="3261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435"/>
              <p:cNvSpPr>
                <a:spLocks/>
              </p:cNvSpPr>
              <p:nvPr/>
            </p:nvSpPr>
            <p:spPr bwMode="auto">
              <a:xfrm>
                <a:off x="3399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436"/>
              <p:cNvSpPr>
                <a:spLocks/>
              </p:cNvSpPr>
              <p:nvPr/>
            </p:nvSpPr>
            <p:spPr bwMode="auto">
              <a:xfrm>
                <a:off x="3535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437"/>
              <p:cNvSpPr>
                <a:spLocks/>
              </p:cNvSpPr>
              <p:nvPr/>
            </p:nvSpPr>
            <p:spPr bwMode="auto">
              <a:xfrm>
                <a:off x="3673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438"/>
              <p:cNvSpPr>
                <a:spLocks/>
              </p:cNvSpPr>
              <p:nvPr/>
            </p:nvSpPr>
            <p:spPr bwMode="auto">
              <a:xfrm>
                <a:off x="3811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439"/>
              <p:cNvSpPr>
                <a:spLocks/>
              </p:cNvSpPr>
              <p:nvPr/>
            </p:nvSpPr>
            <p:spPr bwMode="auto">
              <a:xfrm>
                <a:off x="3947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440"/>
              <p:cNvSpPr>
                <a:spLocks/>
              </p:cNvSpPr>
              <p:nvPr/>
            </p:nvSpPr>
            <p:spPr bwMode="auto">
              <a:xfrm>
                <a:off x="4085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441"/>
              <p:cNvSpPr>
                <a:spLocks/>
              </p:cNvSpPr>
              <p:nvPr/>
            </p:nvSpPr>
            <p:spPr bwMode="auto">
              <a:xfrm>
                <a:off x="4221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442"/>
              <p:cNvSpPr>
                <a:spLocks/>
              </p:cNvSpPr>
              <p:nvPr/>
            </p:nvSpPr>
            <p:spPr bwMode="auto">
              <a:xfrm>
                <a:off x="4359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443"/>
              <p:cNvSpPr>
                <a:spLocks/>
              </p:cNvSpPr>
              <p:nvPr/>
            </p:nvSpPr>
            <p:spPr bwMode="auto">
              <a:xfrm>
                <a:off x="4495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444"/>
              <p:cNvSpPr>
                <a:spLocks/>
              </p:cNvSpPr>
              <p:nvPr/>
            </p:nvSpPr>
            <p:spPr bwMode="auto">
              <a:xfrm>
                <a:off x="4633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Freeform 445"/>
              <p:cNvSpPr>
                <a:spLocks/>
              </p:cNvSpPr>
              <p:nvPr/>
            </p:nvSpPr>
            <p:spPr bwMode="auto">
              <a:xfrm>
                <a:off x="4769" y="798"/>
                <a:ext cx="77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446"/>
              <p:cNvSpPr>
                <a:spLocks/>
              </p:cNvSpPr>
              <p:nvPr/>
            </p:nvSpPr>
            <p:spPr bwMode="auto">
              <a:xfrm>
                <a:off x="4906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447"/>
              <p:cNvSpPr>
                <a:spLocks/>
              </p:cNvSpPr>
              <p:nvPr/>
            </p:nvSpPr>
            <p:spPr bwMode="auto">
              <a:xfrm>
                <a:off x="5042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448"/>
              <p:cNvSpPr>
                <a:spLocks/>
              </p:cNvSpPr>
              <p:nvPr/>
            </p:nvSpPr>
            <p:spPr bwMode="auto">
              <a:xfrm>
                <a:off x="5180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449"/>
              <p:cNvSpPr>
                <a:spLocks/>
              </p:cNvSpPr>
              <p:nvPr/>
            </p:nvSpPr>
            <p:spPr bwMode="auto">
              <a:xfrm>
                <a:off x="5318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450"/>
              <p:cNvSpPr>
                <a:spLocks/>
              </p:cNvSpPr>
              <p:nvPr/>
            </p:nvSpPr>
            <p:spPr bwMode="auto">
              <a:xfrm>
                <a:off x="5454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451"/>
              <p:cNvSpPr>
                <a:spLocks/>
              </p:cNvSpPr>
              <p:nvPr/>
            </p:nvSpPr>
            <p:spPr bwMode="auto">
              <a:xfrm>
                <a:off x="5592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452"/>
              <p:cNvSpPr>
                <a:spLocks/>
              </p:cNvSpPr>
              <p:nvPr/>
            </p:nvSpPr>
            <p:spPr bwMode="auto">
              <a:xfrm>
                <a:off x="43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453"/>
              <p:cNvSpPr>
                <a:spLocks/>
              </p:cNvSpPr>
              <p:nvPr/>
            </p:nvSpPr>
            <p:spPr bwMode="auto">
              <a:xfrm>
                <a:off x="179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454"/>
              <p:cNvSpPr>
                <a:spLocks/>
              </p:cNvSpPr>
              <p:nvPr/>
            </p:nvSpPr>
            <p:spPr bwMode="auto">
              <a:xfrm>
                <a:off x="317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455"/>
              <p:cNvSpPr>
                <a:spLocks/>
              </p:cNvSpPr>
              <p:nvPr/>
            </p:nvSpPr>
            <p:spPr bwMode="auto">
              <a:xfrm>
                <a:off x="455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456"/>
              <p:cNvSpPr>
                <a:spLocks/>
              </p:cNvSpPr>
              <p:nvPr/>
            </p:nvSpPr>
            <p:spPr bwMode="auto">
              <a:xfrm>
                <a:off x="591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457"/>
              <p:cNvSpPr>
                <a:spLocks/>
              </p:cNvSpPr>
              <p:nvPr/>
            </p:nvSpPr>
            <p:spPr bwMode="auto">
              <a:xfrm>
                <a:off x="729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458"/>
              <p:cNvSpPr>
                <a:spLocks/>
              </p:cNvSpPr>
              <p:nvPr/>
            </p:nvSpPr>
            <p:spPr bwMode="auto">
              <a:xfrm>
                <a:off x="865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459"/>
              <p:cNvSpPr>
                <a:spLocks/>
              </p:cNvSpPr>
              <p:nvPr/>
            </p:nvSpPr>
            <p:spPr bwMode="auto">
              <a:xfrm>
                <a:off x="1003" y="930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460"/>
              <p:cNvSpPr>
                <a:spLocks/>
              </p:cNvSpPr>
              <p:nvPr/>
            </p:nvSpPr>
            <p:spPr bwMode="auto">
              <a:xfrm>
                <a:off x="1138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461"/>
              <p:cNvSpPr>
                <a:spLocks/>
              </p:cNvSpPr>
              <p:nvPr/>
            </p:nvSpPr>
            <p:spPr bwMode="auto">
              <a:xfrm>
                <a:off x="1276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462"/>
              <p:cNvSpPr>
                <a:spLocks/>
              </p:cNvSpPr>
              <p:nvPr/>
            </p:nvSpPr>
            <p:spPr bwMode="auto">
              <a:xfrm>
                <a:off x="1412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463"/>
              <p:cNvSpPr>
                <a:spLocks/>
              </p:cNvSpPr>
              <p:nvPr/>
            </p:nvSpPr>
            <p:spPr bwMode="auto">
              <a:xfrm>
                <a:off x="1550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464"/>
              <p:cNvSpPr>
                <a:spLocks/>
              </p:cNvSpPr>
              <p:nvPr/>
            </p:nvSpPr>
            <p:spPr bwMode="auto">
              <a:xfrm>
                <a:off x="1686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465"/>
              <p:cNvSpPr>
                <a:spLocks/>
              </p:cNvSpPr>
              <p:nvPr/>
            </p:nvSpPr>
            <p:spPr bwMode="auto">
              <a:xfrm>
                <a:off x="1824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466"/>
              <p:cNvSpPr>
                <a:spLocks/>
              </p:cNvSpPr>
              <p:nvPr/>
            </p:nvSpPr>
            <p:spPr bwMode="auto">
              <a:xfrm>
                <a:off x="1962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467"/>
              <p:cNvSpPr>
                <a:spLocks/>
              </p:cNvSpPr>
              <p:nvPr/>
            </p:nvSpPr>
            <p:spPr bwMode="auto">
              <a:xfrm>
                <a:off x="2098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468"/>
              <p:cNvSpPr>
                <a:spLocks/>
              </p:cNvSpPr>
              <p:nvPr/>
            </p:nvSpPr>
            <p:spPr bwMode="auto">
              <a:xfrm>
                <a:off x="2236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469"/>
              <p:cNvSpPr>
                <a:spLocks/>
              </p:cNvSpPr>
              <p:nvPr/>
            </p:nvSpPr>
            <p:spPr bwMode="auto">
              <a:xfrm>
                <a:off x="2372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470"/>
              <p:cNvSpPr>
                <a:spLocks/>
              </p:cNvSpPr>
              <p:nvPr/>
            </p:nvSpPr>
            <p:spPr bwMode="auto">
              <a:xfrm>
                <a:off x="2510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471"/>
              <p:cNvSpPr>
                <a:spLocks/>
              </p:cNvSpPr>
              <p:nvPr/>
            </p:nvSpPr>
            <p:spPr bwMode="auto">
              <a:xfrm>
                <a:off x="2646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472"/>
              <p:cNvSpPr>
                <a:spLocks/>
              </p:cNvSpPr>
              <p:nvPr/>
            </p:nvSpPr>
            <p:spPr bwMode="auto">
              <a:xfrm>
                <a:off x="2784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473"/>
              <p:cNvSpPr>
                <a:spLocks/>
              </p:cNvSpPr>
              <p:nvPr/>
            </p:nvSpPr>
            <p:spPr bwMode="auto">
              <a:xfrm>
                <a:off x="2920" y="930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474"/>
              <p:cNvSpPr>
                <a:spLocks/>
              </p:cNvSpPr>
              <p:nvPr/>
            </p:nvSpPr>
            <p:spPr bwMode="auto">
              <a:xfrm>
                <a:off x="3057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475"/>
              <p:cNvSpPr>
                <a:spLocks/>
              </p:cNvSpPr>
              <p:nvPr/>
            </p:nvSpPr>
            <p:spPr bwMode="auto">
              <a:xfrm>
                <a:off x="3193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476"/>
              <p:cNvSpPr>
                <a:spLocks/>
              </p:cNvSpPr>
              <p:nvPr/>
            </p:nvSpPr>
            <p:spPr bwMode="auto">
              <a:xfrm>
                <a:off x="3331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477"/>
              <p:cNvSpPr>
                <a:spLocks/>
              </p:cNvSpPr>
              <p:nvPr/>
            </p:nvSpPr>
            <p:spPr bwMode="auto">
              <a:xfrm>
                <a:off x="3469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478"/>
              <p:cNvSpPr>
                <a:spLocks/>
              </p:cNvSpPr>
              <p:nvPr/>
            </p:nvSpPr>
            <p:spPr bwMode="auto">
              <a:xfrm>
                <a:off x="3605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479"/>
              <p:cNvSpPr>
                <a:spLocks/>
              </p:cNvSpPr>
              <p:nvPr/>
            </p:nvSpPr>
            <p:spPr bwMode="auto">
              <a:xfrm>
                <a:off x="3743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480"/>
              <p:cNvSpPr>
                <a:spLocks/>
              </p:cNvSpPr>
              <p:nvPr/>
            </p:nvSpPr>
            <p:spPr bwMode="auto">
              <a:xfrm>
                <a:off x="3879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481"/>
              <p:cNvSpPr>
                <a:spLocks/>
              </p:cNvSpPr>
              <p:nvPr/>
            </p:nvSpPr>
            <p:spPr bwMode="auto">
              <a:xfrm>
                <a:off x="4017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Freeform 482"/>
              <p:cNvSpPr>
                <a:spLocks/>
              </p:cNvSpPr>
              <p:nvPr/>
            </p:nvSpPr>
            <p:spPr bwMode="auto">
              <a:xfrm>
                <a:off x="4153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Freeform 483"/>
              <p:cNvSpPr>
                <a:spLocks/>
              </p:cNvSpPr>
              <p:nvPr/>
            </p:nvSpPr>
            <p:spPr bwMode="auto">
              <a:xfrm>
                <a:off x="4291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484"/>
              <p:cNvSpPr>
                <a:spLocks/>
              </p:cNvSpPr>
              <p:nvPr/>
            </p:nvSpPr>
            <p:spPr bwMode="auto">
              <a:xfrm>
                <a:off x="4427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485"/>
              <p:cNvSpPr>
                <a:spLocks/>
              </p:cNvSpPr>
              <p:nvPr/>
            </p:nvSpPr>
            <p:spPr bwMode="auto">
              <a:xfrm>
                <a:off x="4565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Freeform 486"/>
              <p:cNvSpPr>
                <a:spLocks/>
              </p:cNvSpPr>
              <p:nvPr/>
            </p:nvSpPr>
            <p:spPr bwMode="auto">
              <a:xfrm>
                <a:off x="4701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487"/>
              <p:cNvSpPr>
                <a:spLocks/>
              </p:cNvSpPr>
              <p:nvPr/>
            </p:nvSpPr>
            <p:spPr bwMode="auto">
              <a:xfrm>
                <a:off x="4839" y="930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488"/>
              <p:cNvSpPr>
                <a:spLocks/>
              </p:cNvSpPr>
              <p:nvPr/>
            </p:nvSpPr>
            <p:spPr bwMode="auto">
              <a:xfrm>
                <a:off x="4976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Freeform 489"/>
              <p:cNvSpPr>
                <a:spLocks/>
              </p:cNvSpPr>
              <p:nvPr/>
            </p:nvSpPr>
            <p:spPr bwMode="auto">
              <a:xfrm>
                <a:off x="5112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490"/>
              <p:cNvSpPr>
                <a:spLocks/>
              </p:cNvSpPr>
              <p:nvPr/>
            </p:nvSpPr>
            <p:spPr bwMode="auto">
              <a:xfrm>
                <a:off x="5250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Freeform 491"/>
              <p:cNvSpPr>
                <a:spLocks/>
              </p:cNvSpPr>
              <p:nvPr/>
            </p:nvSpPr>
            <p:spPr bwMode="auto">
              <a:xfrm>
                <a:off x="5386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492"/>
              <p:cNvSpPr>
                <a:spLocks/>
              </p:cNvSpPr>
              <p:nvPr/>
            </p:nvSpPr>
            <p:spPr bwMode="auto">
              <a:xfrm>
                <a:off x="5524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493"/>
              <p:cNvSpPr>
                <a:spLocks/>
              </p:cNvSpPr>
              <p:nvPr/>
            </p:nvSpPr>
            <p:spPr bwMode="auto">
              <a:xfrm>
                <a:off x="5660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494"/>
              <p:cNvSpPr>
                <a:spLocks/>
              </p:cNvSpPr>
              <p:nvPr/>
            </p:nvSpPr>
            <p:spPr bwMode="auto">
              <a:xfrm>
                <a:off x="3" y="1064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2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8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4"/>
                      <a:pt x="2" y="3"/>
                      <a:pt x="0" y="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29"/>
                      <a:pt x="4" y="32"/>
                    </a:cubicBezTo>
                    <a:cubicBezTo>
                      <a:pt x="9" y="25"/>
                      <a:pt x="12" y="23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495"/>
              <p:cNvSpPr>
                <a:spLocks/>
              </p:cNvSpPr>
              <p:nvPr/>
            </p:nvSpPr>
            <p:spPr bwMode="auto">
              <a:xfrm>
                <a:off x="111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496"/>
              <p:cNvSpPr>
                <a:spLocks/>
              </p:cNvSpPr>
              <p:nvPr/>
            </p:nvSpPr>
            <p:spPr bwMode="auto">
              <a:xfrm>
                <a:off x="247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497"/>
              <p:cNvSpPr>
                <a:spLocks/>
              </p:cNvSpPr>
              <p:nvPr/>
            </p:nvSpPr>
            <p:spPr bwMode="auto">
              <a:xfrm>
                <a:off x="385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Freeform 498"/>
              <p:cNvSpPr>
                <a:spLocks/>
              </p:cNvSpPr>
              <p:nvPr/>
            </p:nvSpPr>
            <p:spPr bwMode="auto">
              <a:xfrm>
                <a:off x="521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499"/>
              <p:cNvSpPr>
                <a:spLocks/>
              </p:cNvSpPr>
              <p:nvPr/>
            </p:nvSpPr>
            <p:spPr bwMode="auto">
              <a:xfrm>
                <a:off x="659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Freeform 500"/>
              <p:cNvSpPr>
                <a:spLocks/>
              </p:cNvSpPr>
              <p:nvPr/>
            </p:nvSpPr>
            <p:spPr bwMode="auto">
              <a:xfrm>
                <a:off x="797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501"/>
              <p:cNvSpPr>
                <a:spLocks/>
              </p:cNvSpPr>
              <p:nvPr/>
            </p:nvSpPr>
            <p:spPr bwMode="auto">
              <a:xfrm>
                <a:off x="933" y="1064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502"/>
              <p:cNvSpPr>
                <a:spLocks/>
              </p:cNvSpPr>
              <p:nvPr/>
            </p:nvSpPr>
            <p:spPr bwMode="auto">
              <a:xfrm>
                <a:off x="1070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Freeform 503"/>
              <p:cNvSpPr>
                <a:spLocks/>
              </p:cNvSpPr>
              <p:nvPr/>
            </p:nvSpPr>
            <p:spPr bwMode="auto">
              <a:xfrm>
                <a:off x="1206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Freeform 504"/>
              <p:cNvSpPr>
                <a:spLocks/>
              </p:cNvSpPr>
              <p:nvPr/>
            </p:nvSpPr>
            <p:spPr bwMode="auto">
              <a:xfrm>
                <a:off x="1344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Freeform 505"/>
              <p:cNvSpPr>
                <a:spLocks/>
              </p:cNvSpPr>
              <p:nvPr/>
            </p:nvSpPr>
            <p:spPr bwMode="auto">
              <a:xfrm>
                <a:off x="1480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Freeform 506"/>
              <p:cNvSpPr>
                <a:spLocks/>
              </p:cNvSpPr>
              <p:nvPr/>
            </p:nvSpPr>
            <p:spPr bwMode="auto">
              <a:xfrm>
                <a:off x="1618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Freeform 507"/>
              <p:cNvSpPr>
                <a:spLocks/>
              </p:cNvSpPr>
              <p:nvPr/>
            </p:nvSpPr>
            <p:spPr bwMode="auto">
              <a:xfrm>
                <a:off x="1754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Freeform 508"/>
              <p:cNvSpPr>
                <a:spLocks/>
              </p:cNvSpPr>
              <p:nvPr/>
            </p:nvSpPr>
            <p:spPr bwMode="auto">
              <a:xfrm>
                <a:off x="1892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Freeform 509"/>
              <p:cNvSpPr>
                <a:spLocks/>
              </p:cNvSpPr>
              <p:nvPr/>
            </p:nvSpPr>
            <p:spPr bwMode="auto">
              <a:xfrm>
                <a:off x="2028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Freeform 510"/>
              <p:cNvSpPr>
                <a:spLocks/>
              </p:cNvSpPr>
              <p:nvPr/>
            </p:nvSpPr>
            <p:spPr bwMode="auto">
              <a:xfrm>
                <a:off x="2166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Freeform 511"/>
              <p:cNvSpPr>
                <a:spLocks/>
              </p:cNvSpPr>
              <p:nvPr/>
            </p:nvSpPr>
            <p:spPr bwMode="auto">
              <a:xfrm>
                <a:off x="2304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512"/>
              <p:cNvSpPr>
                <a:spLocks/>
              </p:cNvSpPr>
              <p:nvPr/>
            </p:nvSpPr>
            <p:spPr bwMode="auto">
              <a:xfrm>
                <a:off x="2440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Freeform 513"/>
              <p:cNvSpPr>
                <a:spLocks/>
              </p:cNvSpPr>
              <p:nvPr/>
            </p:nvSpPr>
            <p:spPr bwMode="auto">
              <a:xfrm>
                <a:off x="2578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Freeform 514"/>
              <p:cNvSpPr>
                <a:spLocks/>
              </p:cNvSpPr>
              <p:nvPr/>
            </p:nvSpPr>
            <p:spPr bwMode="auto">
              <a:xfrm>
                <a:off x="2714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515"/>
              <p:cNvSpPr>
                <a:spLocks/>
              </p:cNvSpPr>
              <p:nvPr/>
            </p:nvSpPr>
            <p:spPr bwMode="auto">
              <a:xfrm>
                <a:off x="2852" y="1064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516"/>
              <p:cNvSpPr>
                <a:spLocks/>
              </p:cNvSpPr>
              <p:nvPr/>
            </p:nvSpPr>
            <p:spPr bwMode="auto">
              <a:xfrm>
                <a:off x="2987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Freeform 517"/>
              <p:cNvSpPr>
                <a:spLocks/>
              </p:cNvSpPr>
              <p:nvPr/>
            </p:nvSpPr>
            <p:spPr bwMode="auto">
              <a:xfrm>
                <a:off x="3125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518"/>
              <p:cNvSpPr>
                <a:spLocks/>
              </p:cNvSpPr>
              <p:nvPr/>
            </p:nvSpPr>
            <p:spPr bwMode="auto">
              <a:xfrm>
                <a:off x="3261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Freeform 519"/>
              <p:cNvSpPr>
                <a:spLocks/>
              </p:cNvSpPr>
              <p:nvPr/>
            </p:nvSpPr>
            <p:spPr bwMode="auto">
              <a:xfrm>
                <a:off x="3399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Freeform 520"/>
              <p:cNvSpPr>
                <a:spLocks/>
              </p:cNvSpPr>
              <p:nvPr/>
            </p:nvSpPr>
            <p:spPr bwMode="auto">
              <a:xfrm>
                <a:off x="3535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521"/>
              <p:cNvSpPr>
                <a:spLocks/>
              </p:cNvSpPr>
              <p:nvPr/>
            </p:nvSpPr>
            <p:spPr bwMode="auto">
              <a:xfrm>
                <a:off x="3673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522"/>
              <p:cNvSpPr>
                <a:spLocks/>
              </p:cNvSpPr>
              <p:nvPr/>
            </p:nvSpPr>
            <p:spPr bwMode="auto">
              <a:xfrm>
                <a:off x="3811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523"/>
              <p:cNvSpPr>
                <a:spLocks/>
              </p:cNvSpPr>
              <p:nvPr/>
            </p:nvSpPr>
            <p:spPr bwMode="auto">
              <a:xfrm>
                <a:off x="3947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Freeform 524"/>
              <p:cNvSpPr>
                <a:spLocks/>
              </p:cNvSpPr>
              <p:nvPr/>
            </p:nvSpPr>
            <p:spPr bwMode="auto">
              <a:xfrm>
                <a:off x="4085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Freeform 525"/>
              <p:cNvSpPr>
                <a:spLocks/>
              </p:cNvSpPr>
              <p:nvPr/>
            </p:nvSpPr>
            <p:spPr bwMode="auto">
              <a:xfrm>
                <a:off x="4221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Freeform 526"/>
              <p:cNvSpPr>
                <a:spLocks/>
              </p:cNvSpPr>
              <p:nvPr/>
            </p:nvSpPr>
            <p:spPr bwMode="auto">
              <a:xfrm>
                <a:off x="4359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Freeform 527"/>
              <p:cNvSpPr>
                <a:spLocks/>
              </p:cNvSpPr>
              <p:nvPr/>
            </p:nvSpPr>
            <p:spPr bwMode="auto">
              <a:xfrm>
                <a:off x="4495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Freeform 528"/>
              <p:cNvSpPr>
                <a:spLocks/>
              </p:cNvSpPr>
              <p:nvPr/>
            </p:nvSpPr>
            <p:spPr bwMode="auto">
              <a:xfrm>
                <a:off x="4633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Freeform 529"/>
              <p:cNvSpPr>
                <a:spLocks/>
              </p:cNvSpPr>
              <p:nvPr/>
            </p:nvSpPr>
            <p:spPr bwMode="auto">
              <a:xfrm>
                <a:off x="4769" y="1064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Freeform 530"/>
              <p:cNvSpPr>
                <a:spLocks/>
              </p:cNvSpPr>
              <p:nvPr/>
            </p:nvSpPr>
            <p:spPr bwMode="auto">
              <a:xfrm>
                <a:off x="4906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Freeform 531"/>
              <p:cNvSpPr>
                <a:spLocks/>
              </p:cNvSpPr>
              <p:nvPr/>
            </p:nvSpPr>
            <p:spPr bwMode="auto">
              <a:xfrm>
                <a:off x="5042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Freeform 532"/>
              <p:cNvSpPr>
                <a:spLocks/>
              </p:cNvSpPr>
              <p:nvPr/>
            </p:nvSpPr>
            <p:spPr bwMode="auto">
              <a:xfrm>
                <a:off x="5180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Freeform 533"/>
              <p:cNvSpPr>
                <a:spLocks/>
              </p:cNvSpPr>
              <p:nvPr/>
            </p:nvSpPr>
            <p:spPr bwMode="auto">
              <a:xfrm>
                <a:off x="5318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Freeform 534"/>
              <p:cNvSpPr>
                <a:spLocks/>
              </p:cNvSpPr>
              <p:nvPr/>
            </p:nvSpPr>
            <p:spPr bwMode="auto">
              <a:xfrm>
                <a:off x="5454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Freeform 535"/>
              <p:cNvSpPr>
                <a:spLocks/>
              </p:cNvSpPr>
              <p:nvPr/>
            </p:nvSpPr>
            <p:spPr bwMode="auto">
              <a:xfrm>
                <a:off x="5592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Freeform 536"/>
              <p:cNvSpPr>
                <a:spLocks/>
              </p:cNvSpPr>
              <p:nvPr/>
            </p:nvSpPr>
            <p:spPr bwMode="auto">
              <a:xfrm>
                <a:off x="43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537"/>
              <p:cNvSpPr>
                <a:spLocks/>
              </p:cNvSpPr>
              <p:nvPr/>
            </p:nvSpPr>
            <p:spPr bwMode="auto">
              <a:xfrm>
                <a:off x="179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Freeform 538"/>
              <p:cNvSpPr>
                <a:spLocks/>
              </p:cNvSpPr>
              <p:nvPr/>
            </p:nvSpPr>
            <p:spPr bwMode="auto">
              <a:xfrm>
                <a:off x="317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Freeform 539"/>
              <p:cNvSpPr>
                <a:spLocks/>
              </p:cNvSpPr>
              <p:nvPr/>
            </p:nvSpPr>
            <p:spPr bwMode="auto">
              <a:xfrm>
                <a:off x="455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Freeform 540"/>
              <p:cNvSpPr>
                <a:spLocks/>
              </p:cNvSpPr>
              <p:nvPr/>
            </p:nvSpPr>
            <p:spPr bwMode="auto">
              <a:xfrm>
                <a:off x="591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541"/>
              <p:cNvSpPr>
                <a:spLocks/>
              </p:cNvSpPr>
              <p:nvPr/>
            </p:nvSpPr>
            <p:spPr bwMode="auto">
              <a:xfrm>
                <a:off x="729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Freeform 542"/>
              <p:cNvSpPr>
                <a:spLocks/>
              </p:cNvSpPr>
              <p:nvPr/>
            </p:nvSpPr>
            <p:spPr bwMode="auto">
              <a:xfrm>
                <a:off x="865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543"/>
              <p:cNvSpPr>
                <a:spLocks/>
              </p:cNvSpPr>
              <p:nvPr/>
            </p:nvSpPr>
            <p:spPr bwMode="auto">
              <a:xfrm>
                <a:off x="1003" y="1196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Freeform 544"/>
              <p:cNvSpPr>
                <a:spLocks/>
              </p:cNvSpPr>
              <p:nvPr/>
            </p:nvSpPr>
            <p:spPr bwMode="auto">
              <a:xfrm>
                <a:off x="1138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545"/>
              <p:cNvSpPr>
                <a:spLocks/>
              </p:cNvSpPr>
              <p:nvPr/>
            </p:nvSpPr>
            <p:spPr bwMode="auto">
              <a:xfrm>
                <a:off x="1276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546"/>
              <p:cNvSpPr>
                <a:spLocks/>
              </p:cNvSpPr>
              <p:nvPr/>
            </p:nvSpPr>
            <p:spPr bwMode="auto">
              <a:xfrm>
                <a:off x="1412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547"/>
              <p:cNvSpPr>
                <a:spLocks/>
              </p:cNvSpPr>
              <p:nvPr/>
            </p:nvSpPr>
            <p:spPr bwMode="auto">
              <a:xfrm>
                <a:off x="1550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548"/>
              <p:cNvSpPr>
                <a:spLocks/>
              </p:cNvSpPr>
              <p:nvPr/>
            </p:nvSpPr>
            <p:spPr bwMode="auto">
              <a:xfrm>
                <a:off x="1686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549"/>
              <p:cNvSpPr>
                <a:spLocks/>
              </p:cNvSpPr>
              <p:nvPr/>
            </p:nvSpPr>
            <p:spPr bwMode="auto">
              <a:xfrm>
                <a:off x="1824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Freeform 550"/>
              <p:cNvSpPr>
                <a:spLocks/>
              </p:cNvSpPr>
              <p:nvPr/>
            </p:nvSpPr>
            <p:spPr bwMode="auto">
              <a:xfrm>
                <a:off x="1962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551"/>
              <p:cNvSpPr>
                <a:spLocks/>
              </p:cNvSpPr>
              <p:nvPr/>
            </p:nvSpPr>
            <p:spPr bwMode="auto">
              <a:xfrm>
                <a:off x="2098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Freeform 552"/>
              <p:cNvSpPr>
                <a:spLocks/>
              </p:cNvSpPr>
              <p:nvPr/>
            </p:nvSpPr>
            <p:spPr bwMode="auto">
              <a:xfrm>
                <a:off x="2236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553"/>
              <p:cNvSpPr>
                <a:spLocks/>
              </p:cNvSpPr>
              <p:nvPr/>
            </p:nvSpPr>
            <p:spPr bwMode="auto">
              <a:xfrm>
                <a:off x="2372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554"/>
              <p:cNvSpPr>
                <a:spLocks/>
              </p:cNvSpPr>
              <p:nvPr/>
            </p:nvSpPr>
            <p:spPr bwMode="auto">
              <a:xfrm>
                <a:off x="2510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555"/>
              <p:cNvSpPr>
                <a:spLocks/>
              </p:cNvSpPr>
              <p:nvPr/>
            </p:nvSpPr>
            <p:spPr bwMode="auto">
              <a:xfrm>
                <a:off x="2646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556"/>
              <p:cNvSpPr>
                <a:spLocks/>
              </p:cNvSpPr>
              <p:nvPr/>
            </p:nvSpPr>
            <p:spPr bwMode="auto">
              <a:xfrm>
                <a:off x="2784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Freeform 557"/>
              <p:cNvSpPr>
                <a:spLocks/>
              </p:cNvSpPr>
              <p:nvPr/>
            </p:nvSpPr>
            <p:spPr bwMode="auto">
              <a:xfrm>
                <a:off x="2920" y="1196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" name="Group 759"/>
            <p:cNvGrpSpPr>
              <a:grpSpLocks/>
            </p:cNvGrpSpPr>
            <p:nvPr/>
          </p:nvGrpSpPr>
          <p:grpSpPr bwMode="auto">
            <a:xfrm>
              <a:off x="3" y="1196"/>
              <a:ext cx="5735" cy="730"/>
              <a:chOff x="3" y="1196"/>
              <a:chExt cx="5735" cy="730"/>
            </a:xfrm>
            <a:grpFill/>
          </p:grpSpPr>
          <p:sp>
            <p:nvSpPr>
              <p:cNvPr id="1338" name="Freeform 559"/>
              <p:cNvSpPr>
                <a:spLocks/>
              </p:cNvSpPr>
              <p:nvPr/>
            </p:nvSpPr>
            <p:spPr bwMode="auto">
              <a:xfrm>
                <a:off x="3057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560"/>
              <p:cNvSpPr>
                <a:spLocks/>
              </p:cNvSpPr>
              <p:nvPr/>
            </p:nvSpPr>
            <p:spPr bwMode="auto">
              <a:xfrm>
                <a:off x="3193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561"/>
              <p:cNvSpPr>
                <a:spLocks/>
              </p:cNvSpPr>
              <p:nvPr/>
            </p:nvSpPr>
            <p:spPr bwMode="auto">
              <a:xfrm>
                <a:off x="3331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562"/>
              <p:cNvSpPr>
                <a:spLocks/>
              </p:cNvSpPr>
              <p:nvPr/>
            </p:nvSpPr>
            <p:spPr bwMode="auto">
              <a:xfrm>
                <a:off x="3469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563"/>
              <p:cNvSpPr>
                <a:spLocks/>
              </p:cNvSpPr>
              <p:nvPr/>
            </p:nvSpPr>
            <p:spPr bwMode="auto">
              <a:xfrm>
                <a:off x="3605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564"/>
              <p:cNvSpPr>
                <a:spLocks/>
              </p:cNvSpPr>
              <p:nvPr/>
            </p:nvSpPr>
            <p:spPr bwMode="auto">
              <a:xfrm>
                <a:off x="3743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565"/>
              <p:cNvSpPr>
                <a:spLocks/>
              </p:cNvSpPr>
              <p:nvPr/>
            </p:nvSpPr>
            <p:spPr bwMode="auto">
              <a:xfrm>
                <a:off x="3879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566"/>
              <p:cNvSpPr>
                <a:spLocks/>
              </p:cNvSpPr>
              <p:nvPr/>
            </p:nvSpPr>
            <p:spPr bwMode="auto">
              <a:xfrm>
                <a:off x="4017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567"/>
              <p:cNvSpPr>
                <a:spLocks/>
              </p:cNvSpPr>
              <p:nvPr/>
            </p:nvSpPr>
            <p:spPr bwMode="auto">
              <a:xfrm>
                <a:off x="4153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568"/>
              <p:cNvSpPr>
                <a:spLocks/>
              </p:cNvSpPr>
              <p:nvPr/>
            </p:nvSpPr>
            <p:spPr bwMode="auto">
              <a:xfrm>
                <a:off x="4291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569"/>
              <p:cNvSpPr>
                <a:spLocks/>
              </p:cNvSpPr>
              <p:nvPr/>
            </p:nvSpPr>
            <p:spPr bwMode="auto">
              <a:xfrm>
                <a:off x="4427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570"/>
              <p:cNvSpPr>
                <a:spLocks/>
              </p:cNvSpPr>
              <p:nvPr/>
            </p:nvSpPr>
            <p:spPr bwMode="auto">
              <a:xfrm>
                <a:off x="4565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571"/>
              <p:cNvSpPr>
                <a:spLocks/>
              </p:cNvSpPr>
              <p:nvPr/>
            </p:nvSpPr>
            <p:spPr bwMode="auto">
              <a:xfrm>
                <a:off x="4701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572"/>
              <p:cNvSpPr>
                <a:spLocks/>
              </p:cNvSpPr>
              <p:nvPr/>
            </p:nvSpPr>
            <p:spPr bwMode="auto">
              <a:xfrm>
                <a:off x="4839" y="1196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Freeform 573"/>
              <p:cNvSpPr>
                <a:spLocks/>
              </p:cNvSpPr>
              <p:nvPr/>
            </p:nvSpPr>
            <p:spPr bwMode="auto">
              <a:xfrm>
                <a:off x="4976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Freeform 574"/>
              <p:cNvSpPr>
                <a:spLocks/>
              </p:cNvSpPr>
              <p:nvPr/>
            </p:nvSpPr>
            <p:spPr bwMode="auto">
              <a:xfrm>
                <a:off x="5112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575"/>
              <p:cNvSpPr>
                <a:spLocks/>
              </p:cNvSpPr>
              <p:nvPr/>
            </p:nvSpPr>
            <p:spPr bwMode="auto">
              <a:xfrm>
                <a:off x="5250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576"/>
              <p:cNvSpPr>
                <a:spLocks/>
              </p:cNvSpPr>
              <p:nvPr/>
            </p:nvSpPr>
            <p:spPr bwMode="auto">
              <a:xfrm>
                <a:off x="5386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577"/>
              <p:cNvSpPr>
                <a:spLocks/>
              </p:cNvSpPr>
              <p:nvPr/>
            </p:nvSpPr>
            <p:spPr bwMode="auto">
              <a:xfrm>
                <a:off x="5524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578"/>
              <p:cNvSpPr>
                <a:spLocks/>
              </p:cNvSpPr>
              <p:nvPr/>
            </p:nvSpPr>
            <p:spPr bwMode="auto">
              <a:xfrm>
                <a:off x="5660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579"/>
              <p:cNvSpPr>
                <a:spLocks/>
              </p:cNvSpPr>
              <p:nvPr/>
            </p:nvSpPr>
            <p:spPr bwMode="auto">
              <a:xfrm>
                <a:off x="3" y="1330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2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8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4"/>
                      <a:pt x="2" y="3"/>
                      <a:pt x="0" y="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29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580"/>
              <p:cNvSpPr>
                <a:spLocks/>
              </p:cNvSpPr>
              <p:nvPr/>
            </p:nvSpPr>
            <p:spPr bwMode="auto">
              <a:xfrm>
                <a:off x="111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581"/>
              <p:cNvSpPr>
                <a:spLocks/>
              </p:cNvSpPr>
              <p:nvPr/>
            </p:nvSpPr>
            <p:spPr bwMode="auto">
              <a:xfrm>
                <a:off x="247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582"/>
              <p:cNvSpPr>
                <a:spLocks/>
              </p:cNvSpPr>
              <p:nvPr/>
            </p:nvSpPr>
            <p:spPr bwMode="auto">
              <a:xfrm>
                <a:off x="385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583"/>
              <p:cNvSpPr>
                <a:spLocks/>
              </p:cNvSpPr>
              <p:nvPr/>
            </p:nvSpPr>
            <p:spPr bwMode="auto">
              <a:xfrm>
                <a:off x="521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584"/>
              <p:cNvSpPr>
                <a:spLocks/>
              </p:cNvSpPr>
              <p:nvPr/>
            </p:nvSpPr>
            <p:spPr bwMode="auto">
              <a:xfrm>
                <a:off x="659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585"/>
              <p:cNvSpPr>
                <a:spLocks/>
              </p:cNvSpPr>
              <p:nvPr/>
            </p:nvSpPr>
            <p:spPr bwMode="auto">
              <a:xfrm>
                <a:off x="797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586"/>
              <p:cNvSpPr>
                <a:spLocks/>
              </p:cNvSpPr>
              <p:nvPr/>
            </p:nvSpPr>
            <p:spPr bwMode="auto">
              <a:xfrm>
                <a:off x="933" y="1330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587"/>
              <p:cNvSpPr>
                <a:spLocks/>
              </p:cNvSpPr>
              <p:nvPr/>
            </p:nvSpPr>
            <p:spPr bwMode="auto">
              <a:xfrm>
                <a:off x="1070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588"/>
              <p:cNvSpPr>
                <a:spLocks/>
              </p:cNvSpPr>
              <p:nvPr/>
            </p:nvSpPr>
            <p:spPr bwMode="auto">
              <a:xfrm>
                <a:off x="1206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589"/>
              <p:cNvSpPr>
                <a:spLocks/>
              </p:cNvSpPr>
              <p:nvPr/>
            </p:nvSpPr>
            <p:spPr bwMode="auto">
              <a:xfrm>
                <a:off x="1344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9" name="Freeform 590"/>
              <p:cNvSpPr>
                <a:spLocks/>
              </p:cNvSpPr>
              <p:nvPr/>
            </p:nvSpPr>
            <p:spPr bwMode="auto">
              <a:xfrm>
                <a:off x="1480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0" name="Freeform 591"/>
              <p:cNvSpPr>
                <a:spLocks/>
              </p:cNvSpPr>
              <p:nvPr/>
            </p:nvSpPr>
            <p:spPr bwMode="auto">
              <a:xfrm>
                <a:off x="1618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1" name="Freeform 592"/>
              <p:cNvSpPr>
                <a:spLocks/>
              </p:cNvSpPr>
              <p:nvPr/>
            </p:nvSpPr>
            <p:spPr bwMode="auto">
              <a:xfrm>
                <a:off x="1754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2" name="Freeform 593"/>
              <p:cNvSpPr>
                <a:spLocks/>
              </p:cNvSpPr>
              <p:nvPr/>
            </p:nvSpPr>
            <p:spPr bwMode="auto">
              <a:xfrm>
                <a:off x="1892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3" name="Freeform 594"/>
              <p:cNvSpPr>
                <a:spLocks/>
              </p:cNvSpPr>
              <p:nvPr/>
            </p:nvSpPr>
            <p:spPr bwMode="auto">
              <a:xfrm>
                <a:off x="2028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4" name="Freeform 595"/>
              <p:cNvSpPr>
                <a:spLocks/>
              </p:cNvSpPr>
              <p:nvPr/>
            </p:nvSpPr>
            <p:spPr bwMode="auto">
              <a:xfrm>
                <a:off x="2166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5" name="Freeform 596"/>
              <p:cNvSpPr>
                <a:spLocks/>
              </p:cNvSpPr>
              <p:nvPr/>
            </p:nvSpPr>
            <p:spPr bwMode="auto">
              <a:xfrm>
                <a:off x="2304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6" name="Freeform 597"/>
              <p:cNvSpPr>
                <a:spLocks/>
              </p:cNvSpPr>
              <p:nvPr/>
            </p:nvSpPr>
            <p:spPr bwMode="auto">
              <a:xfrm>
                <a:off x="2440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7" name="Freeform 598"/>
              <p:cNvSpPr>
                <a:spLocks/>
              </p:cNvSpPr>
              <p:nvPr/>
            </p:nvSpPr>
            <p:spPr bwMode="auto">
              <a:xfrm>
                <a:off x="2578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8" name="Freeform 599"/>
              <p:cNvSpPr>
                <a:spLocks/>
              </p:cNvSpPr>
              <p:nvPr/>
            </p:nvSpPr>
            <p:spPr bwMode="auto">
              <a:xfrm>
                <a:off x="2714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9" name="Freeform 600"/>
              <p:cNvSpPr>
                <a:spLocks/>
              </p:cNvSpPr>
              <p:nvPr/>
            </p:nvSpPr>
            <p:spPr bwMode="auto">
              <a:xfrm>
                <a:off x="2852" y="1330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0" name="Freeform 601"/>
              <p:cNvSpPr>
                <a:spLocks/>
              </p:cNvSpPr>
              <p:nvPr/>
            </p:nvSpPr>
            <p:spPr bwMode="auto">
              <a:xfrm>
                <a:off x="2987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1" name="Freeform 602"/>
              <p:cNvSpPr>
                <a:spLocks/>
              </p:cNvSpPr>
              <p:nvPr/>
            </p:nvSpPr>
            <p:spPr bwMode="auto">
              <a:xfrm>
                <a:off x="3125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2" name="Freeform 603"/>
              <p:cNvSpPr>
                <a:spLocks/>
              </p:cNvSpPr>
              <p:nvPr/>
            </p:nvSpPr>
            <p:spPr bwMode="auto">
              <a:xfrm>
                <a:off x="3261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3" name="Freeform 604"/>
              <p:cNvSpPr>
                <a:spLocks/>
              </p:cNvSpPr>
              <p:nvPr/>
            </p:nvSpPr>
            <p:spPr bwMode="auto">
              <a:xfrm>
                <a:off x="3399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4" name="Freeform 605"/>
              <p:cNvSpPr>
                <a:spLocks/>
              </p:cNvSpPr>
              <p:nvPr/>
            </p:nvSpPr>
            <p:spPr bwMode="auto">
              <a:xfrm>
                <a:off x="3535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5" name="Freeform 606"/>
              <p:cNvSpPr>
                <a:spLocks/>
              </p:cNvSpPr>
              <p:nvPr/>
            </p:nvSpPr>
            <p:spPr bwMode="auto">
              <a:xfrm>
                <a:off x="3673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6" name="Freeform 607"/>
              <p:cNvSpPr>
                <a:spLocks/>
              </p:cNvSpPr>
              <p:nvPr/>
            </p:nvSpPr>
            <p:spPr bwMode="auto">
              <a:xfrm>
                <a:off x="3811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7" name="Freeform 608"/>
              <p:cNvSpPr>
                <a:spLocks/>
              </p:cNvSpPr>
              <p:nvPr/>
            </p:nvSpPr>
            <p:spPr bwMode="auto">
              <a:xfrm>
                <a:off x="3947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8" name="Freeform 609"/>
              <p:cNvSpPr>
                <a:spLocks/>
              </p:cNvSpPr>
              <p:nvPr/>
            </p:nvSpPr>
            <p:spPr bwMode="auto">
              <a:xfrm>
                <a:off x="4085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9" name="Freeform 610"/>
              <p:cNvSpPr>
                <a:spLocks/>
              </p:cNvSpPr>
              <p:nvPr/>
            </p:nvSpPr>
            <p:spPr bwMode="auto">
              <a:xfrm>
                <a:off x="4221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0" name="Freeform 611"/>
              <p:cNvSpPr>
                <a:spLocks/>
              </p:cNvSpPr>
              <p:nvPr/>
            </p:nvSpPr>
            <p:spPr bwMode="auto">
              <a:xfrm>
                <a:off x="4359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1" name="Freeform 612"/>
              <p:cNvSpPr>
                <a:spLocks/>
              </p:cNvSpPr>
              <p:nvPr/>
            </p:nvSpPr>
            <p:spPr bwMode="auto">
              <a:xfrm>
                <a:off x="4495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2" name="Freeform 613"/>
              <p:cNvSpPr>
                <a:spLocks/>
              </p:cNvSpPr>
              <p:nvPr/>
            </p:nvSpPr>
            <p:spPr bwMode="auto">
              <a:xfrm>
                <a:off x="4633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3" name="Freeform 614"/>
              <p:cNvSpPr>
                <a:spLocks/>
              </p:cNvSpPr>
              <p:nvPr/>
            </p:nvSpPr>
            <p:spPr bwMode="auto">
              <a:xfrm>
                <a:off x="4769" y="1330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4" name="Freeform 615"/>
              <p:cNvSpPr>
                <a:spLocks/>
              </p:cNvSpPr>
              <p:nvPr/>
            </p:nvSpPr>
            <p:spPr bwMode="auto">
              <a:xfrm>
                <a:off x="4906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5" name="Freeform 616"/>
              <p:cNvSpPr>
                <a:spLocks/>
              </p:cNvSpPr>
              <p:nvPr/>
            </p:nvSpPr>
            <p:spPr bwMode="auto">
              <a:xfrm>
                <a:off x="5042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6" name="Freeform 617"/>
              <p:cNvSpPr>
                <a:spLocks/>
              </p:cNvSpPr>
              <p:nvPr/>
            </p:nvSpPr>
            <p:spPr bwMode="auto">
              <a:xfrm>
                <a:off x="5180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7" name="Freeform 618"/>
              <p:cNvSpPr>
                <a:spLocks/>
              </p:cNvSpPr>
              <p:nvPr/>
            </p:nvSpPr>
            <p:spPr bwMode="auto">
              <a:xfrm>
                <a:off x="5318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8" name="Freeform 619"/>
              <p:cNvSpPr>
                <a:spLocks/>
              </p:cNvSpPr>
              <p:nvPr/>
            </p:nvSpPr>
            <p:spPr bwMode="auto">
              <a:xfrm>
                <a:off x="5454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9" name="Freeform 620"/>
              <p:cNvSpPr>
                <a:spLocks/>
              </p:cNvSpPr>
              <p:nvPr/>
            </p:nvSpPr>
            <p:spPr bwMode="auto">
              <a:xfrm>
                <a:off x="5592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0" name="Freeform 621"/>
              <p:cNvSpPr>
                <a:spLocks/>
              </p:cNvSpPr>
              <p:nvPr/>
            </p:nvSpPr>
            <p:spPr bwMode="auto">
              <a:xfrm>
                <a:off x="43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1" name="Freeform 622"/>
              <p:cNvSpPr>
                <a:spLocks/>
              </p:cNvSpPr>
              <p:nvPr/>
            </p:nvSpPr>
            <p:spPr bwMode="auto">
              <a:xfrm>
                <a:off x="179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2" name="Freeform 623"/>
              <p:cNvSpPr>
                <a:spLocks/>
              </p:cNvSpPr>
              <p:nvPr/>
            </p:nvSpPr>
            <p:spPr bwMode="auto">
              <a:xfrm>
                <a:off x="317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3" name="Freeform 624"/>
              <p:cNvSpPr>
                <a:spLocks/>
              </p:cNvSpPr>
              <p:nvPr/>
            </p:nvSpPr>
            <p:spPr bwMode="auto">
              <a:xfrm>
                <a:off x="455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4" name="Freeform 625"/>
              <p:cNvSpPr>
                <a:spLocks/>
              </p:cNvSpPr>
              <p:nvPr/>
            </p:nvSpPr>
            <p:spPr bwMode="auto">
              <a:xfrm>
                <a:off x="591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5" name="Freeform 626"/>
              <p:cNvSpPr>
                <a:spLocks/>
              </p:cNvSpPr>
              <p:nvPr/>
            </p:nvSpPr>
            <p:spPr bwMode="auto">
              <a:xfrm>
                <a:off x="729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6" name="Freeform 627"/>
              <p:cNvSpPr>
                <a:spLocks/>
              </p:cNvSpPr>
              <p:nvPr/>
            </p:nvSpPr>
            <p:spPr bwMode="auto">
              <a:xfrm>
                <a:off x="865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7" name="Freeform 628"/>
              <p:cNvSpPr>
                <a:spLocks/>
              </p:cNvSpPr>
              <p:nvPr/>
            </p:nvSpPr>
            <p:spPr bwMode="auto">
              <a:xfrm>
                <a:off x="1003" y="1462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8" name="Freeform 629"/>
              <p:cNvSpPr>
                <a:spLocks/>
              </p:cNvSpPr>
              <p:nvPr/>
            </p:nvSpPr>
            <p:spPr bwMode="auto">
              <a:xfrm>
                <a:off x="1138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9" name="Freeform 630"/>
              <p:cNvSpPr>
                <a:spLocks/>
              </p:cNvSpPr>
              <p:nvPr/>
            </p:nvSpPr>
            <p:spPr bwMode="auto">
              <a:xfrm>
                <a:off x="1276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0" name="Freeform 631"/>
              <p:cNvSpPr>
                <a:spLocks/>
              </p:cNvSpPr>
              <p:nvPr/>
            </p:nvSpPr>
            <p:spPr bwMode="auto">
              <a:xfrm>
                <a:off x="1412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1" name="Freeform 632"/>
              <p:cNvSpPr>
                <a:spLocks/>
              </p:cNvSpPr>
              <p:nvPr/>
            </p:nvSpPr>
            <p:spPr bwMode="auto">
              <a:xfrm>
                <a:off x="1550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2" name="Freeform 633"/>
              <p:cNvSpPr>
                <a:spLocks/>
              </p:cNvSpPr>
              <p:nvPr/>
            </p:nvSpPr>
            <p:spPr bwMode="auto">
              <a:xfrm>
                <a:off x="1686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3" name="Freeform 634"/>
              <p:cNvSpPr>
                <a:spLocks/>
              </p:cNvSpPr>
              <p:nvPr/>
            </p:nvSpPr>
            <p:spPr bwMode="auto">
              <a:xfrm>
                <a:off x="1824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4" name="Freeform 635"/>
              <p:cNvSpPr>
                <a:spLocks/>
              </p:cNvSpPr>
              <p:nvPr/>
            </p:nvSpPr>
            <p:spPr bwMode="auto">
              <a:xfrm>
                <a:off x="1962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5" name="Freeform 636"/>
              <p:cNvSpPr>
                <a:spLocks/>
              </p:cNvSpPr>
              <p:nvPr/>
            </p:nvSpPr>
            <p:spPr bwMode="auto">
              <a:xfrm>
                <a:off x="2098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6" name="Freeform 637"/>
              <p:cNvSpPr>
                <a:spLocks/>
              </p:cNvSpPr>
              <p:nvPr/>
            </p:nvSpPr>
            <p:spPr bwMode="auto">
              <a:xfrm>
                <a:off x="2236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7" name="Freeform 638"/>
              <p:cNvSpPr>
                <a:spLocks/>
              </p:cNvSpPr>
              <p:nvPr/>
            </p:nvSpPr>
            <p:spPr bwMode="auto">
              <a:xfrm>
                <a:off x="2372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8" name="Freeform 639"/>
              <p:cNvSpPr>
                <a:spLocks/>
              </p:cNvSpPr>
              <p:nvPr/>
            </p:nvSpPr>
            <p:spPr bwMode="auto">
              <a:xfrm>
                <a:off x="2510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9" name="Freeform 640"/>
              <p:cNvSpPr>
                <a:spLocks/>
              </p:cNvSpPr>
              <p:nvPr/>
            </p:nvSpPr>
            <p:spPr bwMode="auto">
              <a:xfrm>
                <a:off x="2646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0" name="Freeform 641"/>
              <p:cNvSpPr>
                <a:spLocks/>
              </p:cNvSpPr>
              <p:nvPr/>
            </p:nvSpPr>
            <p:spPr bwMode="auto">
              <a:xfrm>
                <a:off x="2784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1" name="Freeform 642"/>
              <p:cNvSpPr>
                <a:spLocks/>
              </p:cNvSpPr>
              <p:nvPr/>
            </p:nvSpPr>
            <p:spPr bwMode="auto">
              <a:xfrm>
                <a:off x="2920" y="1462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2" name="Freeform 643"/>
              <p:cNvSpPr>
                <a:spLocks/>
              </p:cNvSpPr>
              <p:nvPr/>
            </p:nvSpPr>
            <p:spPr bwMode="auto">
              <a:xfrm>
                <a:off x="3057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3" name="Freeform 644"/>
              <p:cNvSpPr>
                <a:spLocks/>
              </p:cNvSpPr>
              <p:nvPr/>
            </p:nvSpPr>
            <p:spPr bwMode="auto">
              <a:xfrm>
                <a:off x="3193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4" name="Freeform 645"/>
              <p:cNvSpPr>
                <a:spLocks/>
              </p:cNvSpPr>
              <p:nvPr/>
            </p:nvSpPr>
            <p:spPr bwMode="auto">
              <a:xfrm>
                <a:off x="3331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5" name="Freeform 646"/>
              <p:cNvSpPr>
                <a:spLocks/>
              </p:cNvSpPr>
              <p:nvPr/>
            </p:nvSpPr>
            <p:spPr bwMode="auto">
              <a:xfrm>
                <a:off x="3469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6" name="Freeform 647"/>
              <p:cNvSpPr>
                <a:spLocks/>
              </p:cNvSpPr>
              <p:nvPr/>
            </p:nvSpPr>
            <p:spPr bwMode="auto">
              <a:xfrm>
                <a:off x="3605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7" name="Freeform 648"/>
              <p:cNvSpPr>
                <a:spLocks/>
              </p:cNvSpPr>
              <p:nvPr/>
            </p:nvSpPr>
            <p:spPr bwMode="auto">
              <a:xfrm>
                <a:off x="3743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8" name="Freeform 649"/>
              <p:cNvSpPr>
                <a:spLocks/>
              </p:cNvSpPr>
              <p:nvPr/>
            </p:nvSpPr>
            <p:spPr bwMode="auto">
              <a:xfrm>
                <a:off x="3879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9" name="Freeform 650"/>
              <p:cNvSpPr>
                <a:spLocks/>
              </p:cNvSpPr>
              <p:nvPr/>
            </p:nvSpPr>
            <p:spPr bwMode="auto">
              <a:xfrm>
                <a:off x="4017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0" name="Freeform 651"/>
              <p:cNvSpPr>
                <a:spLocks/>
              </p:cNvSpPr>
              <p:nvPr/>
            </p:nvSpPr>
            <p:spPr bwMode="auto">
              <a:xfrm>
                <a:off x="4153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1" name="Freeform 652"/>
              <p:cNvSpPr>
                <a:spLocks/>
              </p:cNvSpPr>
              <p:nvPr/>
            </p:nvSpPr>
            <p:spPr bwMode="auto">
              <a:xfrm>
                <a:off x="4291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2" name="Freeform 653"/>
              <p:cNvSpPr>
                <a:spLocks/>
              </p:cNvSpPr>
              <p:nvPr/>
            </p:nvSpPr>
            <p:spPr bwMode="auto">
              <a:xfrm>
                <a:off x="4427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3" name="Freeform 654"/>
              <p:cNvSpPr>
                <a:spLocks/>
              </p:cNvSpPr>
              <p:nvPr/>
            </p:nvSpPr>
            <p:spPr bwMode="auto">
              <a:xfrm>
                <a:off x="4565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4" name="Freeform 655"/>
              <p:cNvSpPr>
                <a:spLocks/>
              </p:cNvSpPr>
              <p:nvPr/>
            </p:nvSpPr>
            <p:spPr bwMode="auto">
              <a:xfrm>
                <a:off x="4701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5" name="Freeform 656"/>
              <p:cNvSpPr>
                <a:spLocks/>
              </p:cNvSpPr>
              <p:nvPr/>
            </p:nvSpPr>
            <p:spPr bwMode="auto">
              <a:xfrm>
                <a:off x="4839" y="1462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6" name="Freeform 657"/>
              <p:cNvSpPr>
                <a:spLocks/>
              </p:cNvSpPr>
              <p:nvPr/>
            </p:nvSpPr>
            <p:spPr bwMode="auto">
              <a:xfrm>
                <a:off x="4976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7" name="Freeform 658"/>
              <p:cNvSpPr>
                <a:spLocks/>
              </p:cNvSpPr>
              <p:nvPr/>
            </p:nvSpPr>
            <p:spPr bwMode="auto">
              <a:xfrm>
                <a:off x="5112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8" name="Freeform 659"/>
              <p:cNvSpPr>
                <a:spLocks/>
              </p:cNvSpPr>
              <p:nvPr/>
            </p:nvSpPr>
            <p:spPr bwMode="auto">
              <a:xfrm>
                <a:off x="5250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9" name="Freeform 660"/>
              <p:cNvSpPr>
                <a:spLocks/>
              </p:cNvSpPr>
              <p:nvPr/>
            </p:nvSpPr>
            <p:spPr bwMode="auto">
              <a:xfrm>
                <a:off x="5386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0" name="Freeform 661"/>
              <p:cNvSpPr>
                <a:spLocks/>
              </p:cNvSpPr>
              <p:nvPr/>
            </p:nvSpPr>
            <p:spPr bwMode="auto">
              <a:xfrm>
                <a:off x="5524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1" name="Freeform 662"/>
              <p:cNvSpPr>
                <a:spLocks/>
              </p:cNvSpPr>
              <p:nvPr/>
            </p:nvSpPr>
            <p:spPr bwMode="auto">
              <a:xfrm>
                <a:off x="5660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2" name="Freeform 663"/>
              <p:cNvSpPr>
                <a:spLocks/>
              </p:cNvSpPr>
              <p:nvPr/>
            </p:nvSpPr>
            <p:spPr bwMode="auto">
              <a:xfrm>
                <a:off x="3" y="1596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2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9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5"/>
                      <a:pt x="2" y="3"/>
                      <a:pt x="0" y="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29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3" name="Freeform 664"/>
              <p:cNvSpPr>
                <a:spLocks/>
              </p:cNvSpPr>
              <p:nvPr/>
            </p:nvSpPr>
            <p:spPr bwMode="auto">
              <a:xfrm>
                <a:off x="111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4" name="Freeform 665"/>
              <p:cNvSpPr>
                <a:spLocks/>
              </p:cNvSpPr>
              <p:nvPr/>
            </p:nvSpPr>
            <p:spPr bwMode="auto">
              <a:xfrm>
                <a:off x="247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5" name="Freeform 666"/>
              <p:cNvSpPr>
                <a:spLocks/>
              </p:cNvSpPr>
              <p:nvPr/>
            </p:nvSpPr>
            <p:spPr bwMode="auto">
              <a:xfrm>
                <a:off x="385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6" name="Freeform 667"/>
              <p:cNvSpPr>
                <a:spLocks/>
              </p:cNvSpPr>
              <p:nvPr/>
            </p:nvSpPr>
            <p:spPr bwMode="auto">
              <a:xfrm>
                <a:off x="521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7" name="Freeform 668"/>
              <p:cNvSpPr>
                <a:spLocks/>
              </p:cNvSpPr>
              <p:nvPr/>
            </p:nvSpPr>
            <p:spPr bwMode="auto">
              <a:xfrm>
                <a:off x="659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8" name="Freeform 669"/>
              <p:cNvSpPr>
                <a:spLocks/>
              </p:cNvSpPr>
              <p:nvPr/>
            </p:nvSpPr>
            <p:spPr bwMode="auto">
              <a:xfrm>
                <a:off x="797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9" name="Freeform 670"/>
              <p:cNvSpPr>
                <a:spLocks/>
              </p:cNvSpPr>
              <p:nvPr/>
            </p:nvSpPr>
            <p:spPr bwMode="auto">
              <a:xfrm>
                <a:off x="933" y="1596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0" name="Freeform 671"/>
              <p:cNvSpPr>
                <a:spLocks/>
              </p:cNvSpPr>
              <p:nvPr/>
            </p:nvSpPr>
            <p:spPr bwMode="auto">
              <a:xfrm>
                <a:off x="1070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1" name="Freeform 672"/>
              <p:cNvSpPr>
                <a:spLocks/>
              </p:cNvSpPr>
              <p:nvPr/>
            </p:nvSpPr>
            <p:spPr bwMode="auto">
              <a:xfrm>
                <a:off x="1206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2" name="Freeform 673"/>
              <p:cNvSpPr>
                <a:spLocks/>
              </p:cNvSpPr>
              <p:nvPr/>
            </p:nvSpPr>
            <p:spPr bwMode="auto">
              <a:xfrm>
                <a:off x="1344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3" name="Freeform 674"/>
              <p:cNvSpPr>
                <a:spLocks/>
              </p:cNvSpPr>
              <p:nvPr/>
            </p:nvSpPr>
            <p:spPr bwMode="auto">
              <a:xfrm>
                <a:off x="1480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4" name="Freeform 675"/>
              <p:cNvSpPr>
                <a:spLocks/>
              </p:cNvSpPr>
              <p:nvPr/>
            </p:nvSpPr>
            <p:spPr bwMode="auto">
              <a:xfrm>
                <a:off x="1618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5" name="Freeform 676"/>
              <p:cNvSpPr>
                <a:spLocks/>
              </p:cNvSpPr>
              <p:nvPr/>
            </p:nvSpPr>
            <p:spPr bwMode="auto">
              <a:xfrm>
                <a:off x="1754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6" name="Freeform 677"/>
              <p:cNvSpPr>
                <a:spLocks/>
              </p:cNvSpPr>
              <p:nvPr/>
            </p:nvSpPr>
            <p:spPr bwMode="auto">
              <a:xfrm>
                <a:off x="1892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7" name="Freeform 678"/>
              <p:cNvSpPr>
                <a:spLocks/>
              </p:cNvSpPr>
              <p:nvPr/>
            </p:nvSpPr>
            <p:spPr bwMode="auto">
              <a:xfrm>
                <a:off x="2028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8" name="Freeform 679"/>
              <p:cNvSpPr>
                <a:spLocks/>
              </p:cNvSpPr>
              <p:nvPr/>
            </p:nvSpPr>
            <p:spPr bwMode="auto">
              <a:xfrm>
                <a:off x="2166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9" name="Freeform 680"/>
              <p:cNvSpPr>
                <a:spLocks/>
              </p:cNvSpPr>
              <p:nvPr/>
            </p:nvSpPr>
            <p:spPr bwMode="auto">
              <a:xfrm>
                <a:off x="2304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0" name="Freeform 681"/>
              <p:cNvSpPr>
                <a:spLocks/>
              </p:cNvSpPr>
              <p:nvPr/>
            </p:nvSpPr>
            <p:spPr bwMode="auto">
              <a:xfrm>
                <a:off x="2440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1" name="Freeform 682"/>
              <p:cNvSpPr>
                <a:spLocks/>
              </p:cNvSpPr>
              <p:nvPr/>
            </p:nvSpPr>
            <p:spPr bwMode="auto">
              <a:xfrm>
                <a:off x="2578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2" name="Freeform 683"/>
              <p:cNvSpPr>
                <a:spLocks/>
              </p:cNvSpPr>
              <p:nvPr/>
            </p:nvSpPr>
            <p:spPr bwMode="auto">
              <a:xfrm>
                <a:off x="2714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3" name="Freeform 684"/>
              <p:cNvSpPr>
                <a:spLocks/>
              </p:cNvSpPr>
              <p:nvPr/>
            </p:nvSpPr>
            <p:spPr bwMode="auto">
              <a:xfrm>
                <a:off x="2852" y="1596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4" name="Freeform 685"/>
              <p:cNvSpPr>
                <a:spLocks/>
              </p:cNvSpPr>
              <p:nvPr/>
            </p:nvSpPr>
            <p:spPr bwMode="auto">
              <a:xfrm>
                <a:off x="2987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5" name="Freeform 686"/>
              <p:cNvSpPr>
                <a:spLocks/>
              </p:cNvSpPr>
              <p:nvPr/>
            </p:nvSpPr>
            <p:spPr bwMode="auto">
              <a:xfrm>
                <a:off x="3125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6" name="Freeform 687"/>
              <p:cNvSpPr>
                <a:spLocks/>
              </p:cNvSpPr>
              <p:nvPr/>
            </p:nvSpPr>
            <p:spPr bwMode="auto">
              <a:xfrm>
                <a:off x="3261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7" name="Freeform 688"/>
              <p:cNvSpPr>
                <a:spLocks/>
              </p:cNvSpPr>
              <p:nvPr/>
            </p:nvSpPr>
            <p:spPr bwMode="auto">
              <a:xfrm>
                <a:off x="3399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8" name="Freeform 689"/>
              <p:cNvSpPr>
                <a:spLocks/>
              </p:cNvSpPr>
              <p:nvPr/>
            </p:nvSpPr>
            <p:spPr bwMode="auto">
              <a:xfrm>
                <a:off x="3535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9" name="Freeform 690"/>
              <p:cNvSpPr>
                <a:spLocks/>
              </p:cNvSpPr>
              <p:nvPr/>
            </p:nvSpPr>
            <p:spPr bwMode="auto">
              <a:xfrm>
                <a:off x="3673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0" name="Freeform 691"/>
              <p:cNvSpPr>
                <a:spLocks/>
              </p:cNvSpPr>
              <p:nvPr/>
            </p:nvSpPr>
            <p:spPr bwMode="auto">
              <a:xfrm>
                <a:off x="3811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1" name="Freeform 692"/>
              <p:cNvSpPr>
                <a:spLocks/>
              </p:cNvSpPr>
              <p:nvPr/>
            </p:nvSpPr>
            <p:spPr bwMode="auto">
              <a:xfrm>
                <a:off x="3947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2" name="Freeform 693"/>
              <p:cNvSpPr>
                <a:spLocks/>
              </p:cNvSpPr>
              <p:nvPr/>
            </p:nvSpPr>
            <p:spPr bwMode="auto">
              <a:xfrm>
                <a:off x="4085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3" name="Freeform 694"/>
              <p:cNvSpPr>
                <a:spLocks/>
              </p:cNvSpPr>
              <p:nvPr/>
            </p:nvSpPr>
            <p:spPr bwMode="auto">
              <a:xfrm>
                <a:off x="4221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4" name="Freeform 695"/>
              <p:cNvSpPr>
                <a:spLocks/>
              </p:cNvSpPr>
              <p:nvPr/>
            </p:nvSpPr>
            <p:spPr bwMode="auto">
              <a:xfrm>
                <a:off x="4359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5" name="Freeform 696"/>
              <p:cNvSpPr>
                <a:spLocks/>
              </p:cNvSpPr>
              <p:nvPr/>
            </p:nvSpPr>
            <p:spPr bwMode="auto">
              <a:xfrm>
                <a:off x="4495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6" name="Freeform 697"/>
              <p:cNvSpPr>
                <a:spLocks/>
              </p:cNvSpPr>
              <p:nvPr/>
            </p:nvSpPr>
            <p:spPr bwMode="auto">
              <a:xfrm>
                <a:off x="4633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7" name="Freeform 698"/>
              <p:cNvSpPr>
                <a:spLocks/>
              </p:cNvSpPr>
              <p:nvPr/>
            </p:nvSpPr>
            <p:spPr bwMode="auto">
              <a:xfrm>
                <a:off x="4769" y="1596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8" name="Freeform 699"/>
              <p:cNvSpPr>
                <a:spLocks/>
              </p:cNvSpPr>
              <p:nvPr/>
            </p:nvSpPr>
            <p:spPr bwMode="auto">
              <a:xfrm>
                <a:off x="4906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9" name="Freeform 700"/>
              <p:cNvSpPr>
                <a:spLocks/>
              </p:cNvSpPr>
              <p:nvPr/>
            </p:nvSpPr>
            <p:spPr bwMode="auto">
              <a:xfrm>
                <a:off x="5042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0" name="Freeform 701"/>
              <p:cNvSpPr>
                <a:spLocks/>
              </p:cNvSpPr>
              <p:nvPr/>
            </p:nvSpPr>
            <p:spPr bwMode="auto">
              <a:xfrm>
                <a:off x="5180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1" name="Freeform 702"/>
              <p:cNvSpPr>
                <a:spLocks/>
              </p:cNvSpPr>
              <p:nvPr/>
            </p:nvSpPr>
            <p:spPr bwMode="auto">
              <a:xfrm>
                <a:off x="5318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2" name="Freeform 703"/>
              <p:cNvSpPr>
                <a:spLocks/>
              </p:cNvSpPr>
              <p:nvPr/>
            </p:nvSpPr>
            <p:spPr bwMode="auto">
              <a:xfrm>
                <a:off x="5454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3" name="Freeform 704"/>
              <p:cNvSpPr>
                <a:spLocks/>
              </p:cNvSpPr>
              <p:nvPr/>
            </p:nvSpPr>
            <p:spPr bwMode="auto">
              <a:xfrm>
                <a:off x="5592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Freeform 705"/>
              <p:cNvSpPr>
                <a:spLocks/>
              </p:cNvSpPr>
              <p:nvPr/>
            </p:nvSpPr>
            <p:spPr bwMode="auto">
              <a:xfrm>
                <a:off x="43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Freeform 706"/>
              <p:cNvSpPr>
                <a:spLocks/>
              </p:cNvSpPr>
              <p:nvPr/>
            </p:nvSpPr>
            <p:spPr bwMode="auto">
              <a:xfrm>
                <a:off x="179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Freeform 707"/>
              <p:cNvSpPr>
                <a:spLocks/>
              </p:cNvSpPr>
              <p:nvPr/>
            </p:nvSpPr>
            <p:spPr bwMode="auto">
              <a:xfrm>
                <a:off x="317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Freeform 708"/>
              <p:cNvSpPr>
                <a:spLocks/>
              </p:cNvSpPr>
              <p:nvPr/>
            </p:nvSpPr>
            <p:spPr bwMode="auto">
              <a:xfrm>
                <a:off x="455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Freeform 709"/>
              <p:cNvSpPr>
                <a:spLocks/>
              </p:cNvSpPr>
              <p:nvPr/>
            </p:nvSpPr>
            <p:spPr bwMode="auto">
              <a:xfrm>
                <a:off x="591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Freeform 710"/>
              <p:cNvSpPr>
                <a:spLocks/>
              </p:cNvSpPr>
              <p:nvPr/>
            </p:nvSpPr>
            <p:spPr bwMode="auto">
              <a:xfrm>
                <a:off x="729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Freeform 711"/>
              <p:cNvSpPr>
                <a:spLocks/>
              </p:cNvSpPr>
              <p:nvPr/>
            </p:nvSpPr>
            <p:spPr bwMode="auto">
              <a:xfrm>
                <a:off x="865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Freeform 712"/>
              <p:cNvSpPr>
                <a:spLocks/>
              </p:cNvSpPr>
              <p:nvPr/>
            </p:nvSpPr>
            <p:spPr bwMode="auto">
              <a:xfrm>
                <a:off x="1003" y="1728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Freeform 713"/>
              <p:cNvSpPr>
                <a:spLocks/>
              </p:cNvSpPr>
              <p:nvPr/>
            </p:nvSpPr>
            <p:spPr bwMode="auto">
              <a:xfrm>
                <a:off x="1138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Freeform 714"/>
              <p:cNvSpPr>
                <a:spLocks/>
              </p:cNvSpPr>
              <p:nvPr/>
            </p:nvSpPr>
            <p:spPr bwMode="auto">
              <a:xfrm>
                <a:off x="1276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Freeform 715"/>
              <p:cNvSpPr>
                <a:spLocks/>
              </p:cNvSpPr>
              <p:nvPr/>
            </p:nvSpPr>
            <p:spPr bwMode="auto">
              <a:xfrm>
                <a:off x="1412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Freeform 716"/>
              <p:cNvSpPr>
                <a:spLocks/>
              </p:cNvSpPr>
              <p:nvPr/>
            </p:nvSpPr>
            <p:spPr bwMode="auto">
              <a:xfrm>
                <a:off x="1550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Freeform 717"/>
              <p:cNvSpPr>
                <a:spLocks/>
              </p:cNvSpPr>
              <p:nvPr/>
            </p:nvSpPr>
            <p:spPr bwMode="auto">
              <a:xfrm>
                <a:off x="1686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Freeform 718"/>
              <p:cNvSpPr>
                <a:spLocks/>
              </p:cNvSpPr>
              <p:nvPr/>
            </p:nvSpPr>
            <p:spPr bwMode="auto">
              <a:xfrm>
                <a:off x="1824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8" name="Freeform 719"/>
              <p:cNvSpPr>
                <a:spLocks/>
              </p:cNvSpPr>
              <p:nvPr/>
            </p:nvSpPr>
            <p:spPr bwMode="auto">
              <a:xfrm>
                <a:off x="1962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Freeform 720"/>
              <p:cNvSpPr>
                <a:spLocks/>
              </p:cNvSpPr>
              <p:nvPr/>
            </p:nvSpPr>
            <p:spPr bwMode="auto">
              <a:xfrm>
                <a:off x="2098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Freeform 721"/>
              <p:cNvSpPr>
                <a:spLocks/>
              </p:cNvSpPr>
              <p:nvPr/>
            </p:nvSpPr>
            <p:spPr bwMode="auto">
              <a:xfrm>
                <a:off x="2236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Freeform 722"/>
              <p:cNvSpPr>
                <a:spLocks/>
              </p:cNvSpPr>
              <p:nvPr/>
            </p:nvSpPr>
            <p:spPr bwMode="auto">
              <a:xfrm>
                <a:off x="2372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Freeform 723"/>
              <p:cNvSpPr>
                <a:spLocks/>
              </p:cNvSpPr>
              <p:nvPr/>
            </p:nvSpPr>
            <p:spPr bwMode="auto">
              <a:xfrm>
                <a:off x="2510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Freeform 724"/>
              <p:cNvSpPr>
                <a:spLocks/>
              </p:cNvSpPr>
              <p:nvPr/>
            </p:nvSpPr>
            <p:spPr bwMode="auto">
              <a:xfrm>
                <a:off x="2646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Freeform 725"/>
              <p:cNvSpPr>
                <a:spLocks/>
              </p:cNvSpPr>
              <p:nvPr/>
            </p:nvSpPr>
            <p:spPr bwMode="auto">
              <a:xfrm>
                <a:off x="2784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Freeform 726"/>
              <p:cNvSpPr>
                <a:spLocks/>
              </p:cNvSpPr>
              <p:nvPr/>
            </p:nvSpPr>
            <p:spPr bwMode="auto">
              <a:xfrm>
                <a:off x="2920" y="1728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Freeform 727"/>
              <p:cNvSpPr>
                <a:spLocks/>
              </p:cNvSpPr>
              <p:nvPr/>
            </p:nvSpPr>
            <p:spPr bwMode="auto">
              <a:xfrm>
                <a:off x="3057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Freeform 728"/>
              <p:cNvSpPr>
                <a:spLocks/>
              </p:cNvSpPr>
              <p:nvPr/>
            </p:nvSpPr>
            <p:spPr bwMode="auto">
              <a:xfrm>
                <a:off x="3193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Freeform 729"/>
              <p:cNvSpPr>
                <a:spLocks/>
              </p:cNvSpPr>
              <p:nvPr/>
            </p:nvSpPr>
            <p:spPr bwMode="auto">
              <a:xfrm>
                <a:off x="3331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Freeform 730"/>
              <p:cNvSpPr>
                <a:spLocks/>
              </p:cNvSpPr>
              <p:nvPr/>
            </p:nvSpPr>
            <p:spPr bwMode="auto">
              <a:xfrm>
                <a:off x="3469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Freeform 731"/>
              <p:cNvSpPr>
                <a:spLocks/>
              </p:cNvSpPr>
              <p:nvPr/>
            </p:nvSpPr>
            <p:spPr bwMode="auto">
              <a:xfrm>
                <a:off x="3605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Freeform 732"/>
              <p:cNvSpPr>
                <a:spLocks/>
              </p:cNvSpPr>
              <p:nvPr/>
            </p:nvSpPr>
            <p:spPr bwMode="auto">
              <a:xfrm>
                <a:off x="3743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Freeform 733"/>
              <p:cNvSpPr>
                <a:spLocks/>
              </p:cNvSpPr>
              <p:nvPr/>
            </p:nvSpPr>
            <p:spPr bwMode="auto">
              <a:xfrm>
                <a:off x="3879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Freeform 734"/>
              <p:cNvSpPr>
                <a:spLocks/>
              </p:cNvSpPr>
              <p:nvPr/>
            </p:nvSpPr>
            <p:spPr bwMode="auto">
              <a:xfrm>
                <a:off x="4017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Freeform 735"/>
              <p:cNvSpPr>
                <a:spLocks/>
              </p:cNvSpPr>
              <p:nvPr/>
            </p:nvSpPr>
            <p:spPr bwMode="auto">
              <a:xfrm>
                <a:off x="4153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Freeform 736"/>
              <p:cNvSpPr>
                <a:spLocks/>
              </p:cNvSpPr>
              <p:nvPr/>
            </p:nvSpPr>
            <p:spPr bwMode="auto">
              <a:xfrm>
                <a:off x="4291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Freeform 737"/>
              <p:cNvSpPr>
                <a:spLocks/>
              </p:cNvSpPr>
              <p:nvPr/>
            </p:nvSpPr>
            <p:spPr bwMode="auto">
              <a:xfrm>
                <a:off x="4427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Freeform 738"/>
              <p:cNvSpPr>
                <a:spLocks/>
              </p:cNvSpPr>
              <p:nvPr/>
            </p:nvSpPr>
            <p:spPr bwMode="auto">
              <a:xfrm>
                <a:off x="4565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Freeform 739"/>
              <p:cNvSpPr>
                <a:spLocks/>
              </p:cNvSpPr>
              <p:nvPr/>
            </p:nvSpPr>
            <p:spPr bwMode="auto">
              <a:xfrm>
                <a:off x="4701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Freeform 740"/>
              <p:cNvSpPr>
                <a:spLocks/>
              </p:cNvSpPr>
              <p:nvPr/>
            </p:nvSpPr>
            <p:spPr bwMode="auto">
              <a:xfrm>
                <a:off x="4839" y="1728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Freeform 741"/>
              <p:cNvSpPr>
                <a:spLocks/>
              </p:cNvSpPr>
              <p:nvPr/>
            </p:nvSpPr>
            <p:spPr bwMode="auto">
              <a:xfrm>
                <a:off x="4976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Freeform 742"/>
              <p:cNvSpPr>
                <a:spLocks/>
              </p:cNvSpPr>
              <p:nvPr/>
            </p:nvSpPr>
            <p:spPr bwMode="auto">
              <a:xfrm>
                <a:off x="5112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Freeform 743"/>
              <p:cNvSpPr>
                <a:spLocks/>
              </p:cNvSpPr>
              <p:nvPr/>
            </p:nvSpPr>
            <p:spPr bwMode="auto">
              <a:xfrm>
                <a:off x="5250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Freeform 744"/>
              <p:cNvSpPr>
                <a:spLocks/>
              </p:cNvSpPr>
              <p:nvPr/>
            </p:nvSpPr>
            <p:spPr bwMode="auto">
              <a:xfrm>
                <a:off x="5386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Freeform 745"/>
              <p:cNvSpPr>
                <a:spLocks/>
              </p:cNvSpPr>
              <p:nvPr/>
            </p:nvSpPr>
            <p:spPr bwMode="auto">
              <a:xfrm>
                <a:off x="5524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Freeform 746"/>
              <p:cNvSpPr>
                <a:spLocks/>
              </p:cNvSpPr>
              <p:nvPr/>
            </p:nvSpPr>
            <p:spPr bwMode="auto">
              <a:xfrm>
                <a:off x="5660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Freeform 747"/>
              <p:cNvSpPr>
                <a:spLocks/>
              </p:cNvSpPr>
              <p:nvPr/>
            </p:nvSpPr>
            <p:spPr bwMode="auto">
              <a:xfrm>
                <a:off x="3" y="1862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3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9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5"/>
                      <a:pt x="2" y="3"/>
                      <a:pt x="0" y="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Freeform 748"/>
              <p:cNvSpPr>
                <a:spLocks/>
              </p:cNvSpPr>
              <p:nvPr/>
            </p:nvSpPr>
            <p:spPr bwMode="auto">
              <a:xfrm>
                <a:off x="111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Freeform 749"/>
              <p:cNvSpPr>
                <a:spLocks/>
              </p:cNvSpPr>
              <p:nvPr/>
            </p:nvSpPr>
            <p:spPr bwMode="auto">
              <a:xfrm>
                <a:off x="247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Freeform 750"/>
              <p:cNvSpPr>
                <a:spLocks/>
              </p:cNvSpPr>
              <p:nvPr/>
            </p:nvSpPr>
            <p:spPr bwMode="auto">
              <a:xfrm>
                <a:off x="385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Freeform 751"/>
              <p:cNvSpPr>
                <a:spLocks/>
              </p:cNvSpPr>
              <p:nvPr/>
            </p:nvSpPr>
            <p:spPr bwMode="auto">
              <a:xfrm>
                <a:off x="521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Freeform 752"/>
              <p:cNvSpPr>
                <a:spLocks/>
              </p:cNvSpPr>
              <p:nvPr/>
            </p:nvSpPr>
            <p:spPr bwMode="auto">
              <a:xfrm>
                <a:off x="659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Freeform 753"/>
              <p:cNvSpPr>
                <a:spLocks/>
              </p:cNvSpPr>
              <p:nvPr/>
            </p:nvSpPr>
            <p:spPr bwMode="auto">
              <a:xfrm>
                <a:off x="797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Freeform 754"/>
              <p:cNvSpPr>
                <a:spLocks/>
              </p:cNvSpPr>
              <p:nvPr/>
            </p:nvSpPr>
            <p:spPr bwMode="auto">
              <a:xfrm>
                <a:off x="933" y="1862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Freeform 755"/>
              <p:cNvSpPr>
                <a:spLocks/>
              </p:cNvSpPr>
              <p:nvPr/>
            </p:nvSpPr>
            <p:spPr bwMode="auto">
              <a:xfrm>
                <a:off x="1070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Freeform 756"/>
              <p:cNvSpPr>
                <a:spLocks/>
              </p:cNvSpPr>
              <p:nvPr/>
            </p:nvSpPr>
            <p:spPr bwMode="auto">
              <a:xfrm>
                <a:off x="1206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Freeform 757"/>
              <p:cNvSpPr>
                <a:spLocks/>
              </p:cNvSpPr>
              <p:nvPr/>
            </p:nvSpPr>
            <p:spPr bwMode="auto">
              <a:xfrm>
                <a:off x="1344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Freeform 758"/>
              <p:cNvSpPr>
                <a:spLocks/>
              </p:cNvSpPr>
              <p:nvPr/>
            </p:nvSpPr>
            <p:spPr bwMode="auto">
              <a:xfrm>
                <a:off x="1480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" name="Group 960"/>
            <p:cNvGrpSpPr>
              <a:grpSpLocks/>
            </p:cNvGrpSpPr>
            <p:nvPr/>
          </p:nvGrpSpPr>
          <p:grpSpPr bwMode="auto">
            <a:xfrm>
              <a:off x="3" y="1862"/>
              <a:ext cx="5735" cy="730"/>
              <a:chOff x="3" y="1862"/>
              <a:chExt cx="5735" cy="730"/>
            </a:xfrm>
            <a:grpFill/>
          </p:grpSpPr>
          <p:sp>
            <p:nvSpPr>
              <p:cNvPr id="1138" name="Freeform 760"/>
              <p:cNvSpPr>
                <a:spLocks/>
              </p:cNvSpPr>
              <p:nvPr/>
            </p:nvSpPr>
            <p:spPr bwMode="auto">
              <a:xfrm>
                <a:off x="1618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9" name="Freeform 761"/>
              <p:cNvSpPr>
                <a:spLocks/>
              </p:cNvSpPr>
              <p:nvPr/>
            </p:nvSpPr>
            <p:spPr bwMode="auto">
              <a:xfrm>
                <a:off x="1754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0" name="Freeform 762"/>
              <p:cNvSpPr>
                <a:spLocks/>
              </p:cNvSpPr>
              <p:nvPr/>
            </p:nvSpPr>
            <p:spPr bwMode="auto">
              <a:xfrm>
                <a:off x="1892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1" name="Freeform 763"/>
              <p:cNvSpPr>
                <a:spLocks/>
              </p:cNvSpPr>
              <p:nvPr/>
            </p:nvSpPr>
            <p:spPr bwMode="auto">
              <a:xfrm>
                <a:off x="2028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2" name="Freeform 764"/>
              <p:cNvSpPr>
                <a:spLocks/>
              </p:cNvSpPr>
              <p:nvPr/>
            </p:nvSpPr>
            <p:spPr bwMode="auto">
              <a:xfrm>
                <a:off x="2166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3" name="Freeform 765"/>
              <p:cNvSpPr>
                <a:spLocks/>
              </p:cNvSpPr>
              <p:nvPr/>
            </p:nvSpPr>
            <p:spPr bwMode="auto">
              <a:xfrm>
                <a:off x="2304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4" name="Freeform 766"/>
              <p:cNvSpPr>
                <a:spLocks/>
              </p:cNvSpPr>
              <p:nvPr/>
            </p:nvSpPr>
            <p:spPr bwMode="auto">
              <a:xfrm>
                <a:off x="2440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5" name="Freeform 767"/>
              <p:cNvSpPr>
                <a:spLocks/>
              </p:cNvSpPr>
              <p:nvPr/>
            </p:nvSpPr>
            <p:spPr bwMode="auto">
              <a:xfrm>
                <a:off x="2578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6" name="Freeform 768"/>
              <p:cNvSpPr>
                <a:spLocks/>
              </p:cNvSpPr>
              <p:nvPr/>
            </p:nvSpPr>
            <p:spPr bwMode="auto">
              <a:xfrm>
                <a:off x="2714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7" name="Freeform 769"/>
              <p:cNvSpPr>
                <a:spLocks/>
              </p:cNvSpPr>
              <p:nvPr/>
            </p:nvSpPr>
            <p:spPr bwMode="auto">
              <a:xfrm>
                <a:off x="2852" y="1862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8" name="Freeform 770"/>
              <p:cNvSpPr>
                <a:spLocks/>
              </p:cNvSpPr>
              <p:nvPr/>
            </p:nvSpPr>
            <p:spPr bwMode="auto">
              <a:xfrm>
                <a:off x="2987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9" name="Freeform 771"/>
              <p:cNvSpPr>
                <a:spLocks/>
              </p:cNvSpPr>
              <p:nvPr/>
            </p:nvSpPr>
            <p:spPr bwMode="auto">
              <a:xfrm>
                <a:off x="3125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0" name="Freeform 772"/>
              <p:cNvSpPr>
                <a:spLocks/>
              </p:cNvSpPr>
              <p:nvPr/>
            </p:nvSpPr>
            <p:spPr bwMode="auto">
              <a:xfrm>
                <a:off x="3261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1" name="Freeform 773"/>
              <p:cNvSpPr>
                <a:spLocks/>
              </p:cNvSpPr>
              <p:nvPr/>
            </p:nvSpPr>
            <p:spPr bwMode="auto">
              <a:xfrm>
                <a:off x="3399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2" name="Freeform 774"/>
              <p:cNvSpPr>
                <a:spLocks/>
              </p:cNvSpPr>
              <p:nvPr/>
            </p:nvSpPr>
            <p:spPr bwMode="auto">
              <a:xfrm>
                <a:off x="3535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3" name="Freeform 775"/>
              <p:cNvSpPr>
                <a:spLocks/>
              </p:cNvSpPr>
              <p:nvPr/>
            </p:nvSpPr>
            <p:spPr bwMode="auto">
              <a:xfrm>
                <a:off x="3673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4" name="Freeform 776"/>
              <p:cNvSpPr>
                <a:spLocks/>
              </p:cNvSpPr>
              <p:nvPr/>
            </p:nvSpPr>
            <p:spPr bwMode="auto">
              <a:xfrm>
                <a:off x="3811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5" name="Freeform 777"/>
              <p:cNvSpPr>
                <a:spLocks/>
              </p:cNvSpPr>
              <p:nvPr/>
            </p:nvSpPr>
            <p:spPr bwMode="auto">
              <a:xfrm>
                <a:off x="3947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6" name="Freeform 778"/>
              <p:cNvSpPr>
                <a:spLocks/>
              </p:cNvSpPr>
              <p:nvPr/>
            </p:nvSpPr>
            <p:spPr bwMode="auto">
              <a:xfrm>
                <a:off x="4085" y="18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7" name="Freeform 779"/>
              <p:cNvSpPr>
                <a:spLocks/>
              </p:cNvSpPr>
              <p:nvPr/>
            </p:nvSpPr>
            <p:spPr bwMode="auto">
              <a:xfrm>
                <a:off x="4221" y="18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8" name="Freeform 780"/>
              <p:cNvSpPr>
                <a:spLocks/>
              </p:cNvSpPr>
              <p:nvPr/>
            </p:nvSpPr>
            <p:spPr bwMode="auto">
              <a:xfrm>
                <a:off x="4359" y="18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9" name="Freeform 781"/>
              <p:cNvSpPr>
                <a:spLocks/>
              </p:cNvSpPr>
              <p:nvPr/>
            </p:nvSpPr>
            <p:spPr bwMode="auto">
              <a:xfrm>
                <a:off x="4495" y="18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0" name="Freeform 782"/>
              <p:cNvSpPr>
                <a:spLocks/>
              </p:cNvSpPr>
              <p:nvPr/>
            </p:nvSpPr>
            <p:spPr bwMode="auto">
              <a:xfrm>
                <a:off x="4633" y="18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1" name="Freeform 783"/>
              <p:cNvSpPr>
                <a:spLocks/>
              </p:cNvSpPr>
              <p:nvPr/>
            </p:nvSpPr>
            <p:spPr bwMode="auto">
              <a:xfrm>
                <a:off x="4769" y="1862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2" name="Freeform 784"/>
              <p:cNvSpPr>
                <a:spLocks/>
              </p:cNvSpPr>
              <p:nvPr/>
            </p:nvSpPr>
            <p:spPr bwMode="auto">
              <a:xfrm>
                <a:off x="4906" y="18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3" name="Freeform 785"/>
              <p:cNvSpPr>
                <a:spLocks/>
              </p:cNvSpPr>
              <p:nvPr/>
            </p:nvSpPr>
            <p:spPr bwMode="auto">
              <a:xfrm>
                <a:off x="5042" y="18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4" name="Freeform 786"/>
              <p:cNvSpPr>
                <a:spLocks/>
              </p:cNvSpPr>
              <p:nvPr/>
            </p:nvSpPr>
            <p:spPr bwMode="auto">
              <a:xfrm>
                <a:off x="5180" y="18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5" name="Freeform 787"/>
              <p:cNvSpPr>
                <a:spLocks/>
              </p:cNvSpPr>
              <p:nvPr/>
            </p:nvSpPr>
            <p:spPr bwMode="auto">
              <a:xfrm>
                <a:off x="5318" y="18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6" name="Freeform 788"/>
              <p:cNvSpPr>
                <a:spLocks/>
              </p:cNvSpPr>
              <p:nvPr/>
            </p:nvSpPr>
            <p:spPr bwMode="auto">
              <a:xfrm>
                <a:off x="5454" y="18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7" name="Freeform 789"/>
              <p:cNvSpPr>
                <a:spLocks/>
              </p:cNvSpPr>
              <p:nvPr/>
            </p:nvSpPr>
            <p:spPr bwMode="auto">
              <a:xfrm>
                <a:off x="5592" y="18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8" name="Freeform 790"/>
              <p:cNvSpPr>
                <a:spLocks/>
              </p:cNvSpPr>
              <p:nvPr/>
            </p:nvSpPr>
            <p:spPr bwMode="auto">
              <a:xfrm>
                <a:off x="43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9" name="Freeform 791"/>
              <p:cNvSpPr>
                <a:spLocks/>
              </p:cNvSpPr>
              <p:nvPr/>
            </p:nvSpPr>
            <p:spPr bwMode="auto">
              <a:xfrm>
                <a:off x="179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0" name="Freeform 792"/>
              <p:cNvSpPr>
                <a:spLocks/>
              </p:cNvSpPr>
              <p:nvPr/>
            </p:nvSpPr>
            <p:spPr bwMode="auto">
              <a:xfrm>
                <a:off x="317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1" name="Freeform 793"/>
              <p:cNvSpPr>
                <a:spLocks/>
              </p:cNvSpPr>
              <p:nvPr/>
            </p:nvSpPr>
            <p:spPr bwMode="auto">
              <a:xfrm>
                <a:off x="455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2" name="Freeform 794"/>
              <p:cNvSpPr>
                <a:spLocks/>
              </p:cNvSpPr>
              <p:nvPr/>
            </p:nvSpPr>
            <p:spPr bwMode="auto">
              <a:xfrm>
                <a:off x="591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3" name="Freeform 795"/>
              <p:cNvSpPr>
                <a:spLocks/>
              </p:cNvSpPr>
              <p:nvPr/>
            </p:nvSpPr>
            <p:spPr bwMode="auto">
              <a:xfrm>
                <a:off x="729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4" name="Freeform 796"/>
              <p:cNvSpPr>
                <a:spLocks/>
              </p:cNvSpPr>
              <p:nvPr/>
            </p:nvSpPr>
            <p:spPr bwMode="auto">
              <a:xfrm>
                <a:off x="865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5" name="Freeform 797"/>
              <p:cNvSpPr>
                <a:spLocks/>
              </p:cNvSpPr>
              <p:nvPr/>
            </p:nvSpPr>
            <p:spPr bwMode="auto">
              <a:xfrm>
                <a:off x="1003" y="1994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6" name="Freeform 798"/>
              <p:cNvSpPr>
                <a:spLocks/>
              </p:cNvSpPr>
              <p:nvPr/>
            </p:nvSpPr>
            <p:spPr bwMode="auto">
              <a:xfrm>
                <a:off x="1138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7" name="Freeform 799"/>
              <p:cNvSpPr>
                <a:spLocks/>
              </p:cNvSpPr>
              <p:nvPr/>
            </p:nvSpPr>
            <p:spPr bwMode="auto">
              <a:xfrm>
                <a:off x="1276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8" name="Freeform 800"/>
              <p:cNvSpPr>
                <a:spLocks/>
              </p:cNvSpPr>
              <p:nvPr/>
            </p:nvSpPr>
            <p:spPr bwMode="auto">
              <a:xfrm>
                <a:off x="1412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9" name="Freeform 801"/>
              <p:cNvSpPr>
                <a:spLocks/>
              </p:cNvSpPr>
              <p:nvPr/>
            </p:nvSpPr>
            <p:spPr bwMode="auto">
              <a:xfrm>
                <a:off x="1550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0" name="Freeform 802"/>
              <p:cNvSpPr>
                <a:spLocks/>
              </p:cNvSpPr>
              <p:nvPr/>
            </p:nvSpPr>
            <p:spPr bwMode="auto">
              <a:xfrm>
                <a:off x="1686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1" name="Freeform 803"/>
              <p:cNvSpPr>
                <a:spLocks/>
              </p:cNvSpPr>
              <p:nvPr/>
            </p:nvSpPr>
            <p:spPr bwMode="auto">
              <a:xfrm>
                <a:off x="1824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2" name="Freeform 804"/>
              <p:cNvSpPr>
                <a:spLocks/>
              </p:cNvSpPr>
              <p:nvPr/>
            </p:nvSpPr>
            <p:spPr bwMode="auto">
              <a:xfrm>
                <a:off x="1962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3" name="Freeform 805"/>
              <p:cNvSpPr>
                <a:spLocks/>
              </p:cNvSpPr>
              <p:nvPr/>
            </p:nvSpPr>
            <p:spPr bwMode="auto">
              <a:xfrm>
                <a:off x="2098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4" name="Freeform 806"/>
              <p:cNvSpPr>
                <a:spLocks/>
              </p:cNvSpPr>
              <p:nvPr/>
            </p:nvSpPr>
            <p:spPr bwMode="auto">
              <a:xfrm>
                <a:off x="2236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5" name="Freeform 807"/>
              <p:cNvSpPr>
                <a:spLocks/>
              </p:cNvSpPr>
              <p:nvPr/>
            </p:nvSpPr>
            <p:spPr bwMode="auto">
              <a:xfrm>
                <a:off x="2372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6" name="Freeform 808"/>
              <p:cNvSpPr>
                <a:spLocks/>
              </p:cNvSpPr>
              <p:nvPr/>
            </p:nvSpPr>
            <p:spPr bwMode="auto">
              <a:xfrm>
                <a:off x="2510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7" name="Freeform 809"/>
              <p:cNvSpPr>
                <a:spLocks/>
              </p:cNvSpPr>
              <p:nvPr/>
            </p:nvSpPr>
            <p:spPr bwMode="auto">
              <a:xfrm>
                <a:off x="2646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8" name="Freeform 810"/>
              <p:cNvSpPr>
                <a:spLocks/>
              </p:cNvSpPr>
              <p:nvPr/>
            </p:nvSpPr>
            <p:spPr bwMode="auto">
              <a:xfrm>
                <a:off x="2784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9" name="Freeform 811"/>
              <p:cNvSpPr>
                <a:spLocks/>
              </p:cNvSpPr>
              <p:nvPr/>
            </p:nvSpPr>
            <p:spPr bwMode="auto">
              <a:xfrm>
                <a:off x="2920" y="1994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0" name="Freeform 812"/>
              <p:cNvSpPr>
                <a:spLocks/>
              </p:cNvSpPr>
              <p:nvPr/>
            </p:nvSpPr>
            <p:spPr bwMode="auto">
              <a:xfrm>
                <a:off x="3057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1" name="Freeform 813"/>
              <p:cNvSpPr>
                <a:spLocks/>
              </p:cNvSpPr>
              <p:nvPr/>
            </p:nvSpPr>
            <p:spPr bwMode="auto">
              <a:xfrm>
                <a:off x="3193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2" name="Freeform 814"/>
              <p:cNvSpPr>
                <a:spLocks/>
              </p:cNvSpPr>
              <p:nvPr/>
            </p:nvSpPr>
            <p:spPr bwMode="auto">
              <a:xfrm>
                <a:off x="3331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3" name="Freeform 815"/>
              <p:cNvSpPr>
                <a:spLocks/>
              </p:cNvSpPr>
              <p:nvPr/>
            </p:nvSpPr>
            <p:spPr bwMode="auto">
              <a:xfrm>
                <a:off x="3469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4" name="Freeform 816"/>
              <p:cNvSpPr>
                <a:spLocks/>
              </p:cNvSpPr>
              <p:nvPr/>
            </p:nvSpPr>
            <p:spPr bwMode="auto">
              <a:xfrm>
                <a:off x="3605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5" name="Freeform 817"/>
              <p:cNvSpPr>
                <a:spLocks/>
              </p:cNvSpPr>
              <p:nvPr/>
            </p:nvSpPr>
            <p:spPr bwMode="auto">
              <a:xfrm>
                <a:off x="3743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6" name="Freeform 818"/>
              <p:cNvSpPr>
                <a:spLocks/>
              </p:cNvSpPr>
              <p:nvPr/>
            </p:nvSpPr>
            <p:spPr bwMode="auto">
              <a:xfrm>
                <a:off x="3879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7" name="Freeform 819"/>
              <p:cNvSpPr>
                <a:spLocks/>
              </p:cNvSpPr>
              <p:nvPr/>
            </p:nvSpPr>
            <p:spPr bwMode="auto">
              <a:xfrm>
                <a:off x="4017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8" name="Freeform 820"/>
              <p:cNvSpPr>
                <a:spLocks/>
              </p:cNvSpPr>
              <p:nvPr/>
            </p:nvSpPr>
            <p:spPr bwMode="auto">
              <a:xfrm>
                <a:off x="4153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9" name="Freeform 821"/>
              <p:cNvSpPr>
                <a:spLocks/>
              </p:cNvSpPr>
              <p:nvPr/>
            </p:nvSpPr>
            <p:spPr bwMode="auto">
              <a:xfrm>
                <a:off x="4291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0" name="Freeform 822"/>
              <p:cNvSpPr>
                <a:spLocks/>
              </p:cNvSpPr>
              <p:nvPr/>
            </p:nvSpPr>
            <p:spPr bwMode="auto">
              <a:xfrm>
                <a:off x="4427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1" name="Freeform 823"/>
              <p:cNvSpPr>
                <a:spLocks/>
              </p:cNvSpPr>
              <p:nvPr/>
            </p:nvSpPr>
            <p:spPr bwMode="auto">
              <a:xfrm>
                <a:off x="4565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2" name="Freeform 824"/>
              <p:cNvSpPr>
                <a:spLocks/>
              </p:cNvSpPr>
              <p:nvPr/>
            </p:nvSpPr>
            <p:spPr bwMode="auto">
              <a:xfrm>
                <a:off x="4701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3" name="Freeform 825"/>
              <p:cNvSpPr>
                <a:spLocks/>
              </p:cNvSpPr>
              <p:nvPr/>
            </p:nvSpPr>
            <p:spPr bwMode="auto">
              <a:xfrm>
                <a:off x="4839" y="199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4" name="Freeform 826"/>
              <p:cNvSpPr>
                <a:spLocks/>
              </p:cNvSpPr>
              <p:nvPr/>
            </p:nvSpPr>
            <p:spPr bwMode="auto">
              <a:xfrm>
                <a:off x="4976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5" name="Freeform 827"/>
              <p:cNvSpPr>
                <a:spLocks/>
              </p:cNvSpPr>
              <p:nvPr/>
            </p:nvSpPr>
            <p:spPr bwMode="auto">
              <a:xfrm>
                <a:off x="5112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6" name="Freeform 828"/>
              <p:cNvSpPr>
                <a:spLocks/>
              </p:cNvSpPr>
              <p:nvPr/>
            </p:nvSpPr>
            <p:spPr bwMode="auto">
              <a:xfrm>
                <a:off x="5250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7" name="Freeform 829"/>
              <p:cNvSpPr>
                <a:spLocks/>
              </p:cNvSpPr>
              <p:nvPr/>
            </p:nvSpPr>
            <p:spPr bwMode="auto">
              <a:xfrm>
                <a:off x="5386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8" name="Freeform 830"/>
              <p:cNvSpPr>
                <a:spLocks/>
              </p:cNvSpPr>
              <p:nvPr/>
            </p:nvSpPr>
            <p:spPr bwMode="auto">
              <a:xfrm>
                <a:off x="5524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9" name="Freeform 831"/>
              <p:cNvSpPr>
                <a:spLocks/>
              </p:cNvSpPr>
              <p:nvPr/>
            </p:nvSpPr>
            <p:spPr bwMode="auto">
              <a:xfrm>
                <a:off x="5660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0" name="Freeform 832"/>
              <p:cNvSpPr>
                <a:spLocks/>
              </p:cNvSpPr>
              <p:nvPr/>
            </p:nvSpPr>
            <p:spPr bwMode="auto">
              <a:xfrm>
                <a:off x="3" y="2128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9"/>
                      <a:pt x="20" y="5"/>
                    </a:cubicBezTo>
                    <a:cubicBezTo>
                      <a:pt x="16" y="0"/>
                      <a:pt x="8" y="0"/>
                      <a:pt x="4" y="7"/>
                    </a:cubicBezTo>
                    <a:cubicBezTo>
                      <a:pt x="3" y="5"/>
                      <a:pt x="2" y="3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1" name="Freeform 833"/>
              <p:cNvSpPr>
                <a:spLocks/>
              </p:cNvSpPr>
              <p:nvPr/>
            </p:nvSpPr>
            <p:spPr bwMode="auto">
              <a:xfrm>
                <a:off x="111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2" name="Freeform 834"/>
              <p:cNvSpPr>
                <a:spLocks/>
              </p:cNvSpPr>
              <p:nvPr/>
            </p:nvSpPr>
            <p:spPr bwMode="auto">
              <a:xfrm>
                <a:off x="247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3" name="Freeform 835"/>
              <p:cNvSpPr>
                <a:spLocks/>
              </p:cNvSpPr>
              <p:nvPr/>
            </p:nvSpPr>
            <p:spPr bwMode="auto">
              <a:xfrm>
                <a:off x="385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4" name="Freeform 836"/>
              <p:cNvSpPr>
                <a:spLocks/>
              </p:cNvSpPr>
              <p:nvPr/>
            </p:nvSpPr>
            <p:spPr bwMode="auto">
              <a:xfrm>
                <a:off x="521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5" name="Freeform 837"/>
              <p:cNvSpPr>
                <a:spLocks/>
              </p:cNvSpPr>
              <p:nvPr/>
            </p:nvSpPr>
            <p:spPr bwMode="auto">
              <a:xfrm>
                <a:off x="659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6" name="Freeform 838"/>
              <p:cNvSpPr>
                <a:spLocks/>
              </p:cNvSpPr>
              <p:nvPr/>
            </p:nvSpPr>
            <p:spPr bwMode="auto">
              <a:xfrm>
                <a:off x="797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7" name="Freeform 839"/>
              <p:cNvSpPr>
                <a:spLocks/>
              </p:cNvSpPr>
              <p:nvPr/>
            </p:nvSpPr>
            <p:spPr bwMode="auto">
              <a:xfrm>
                <a:off x="933" y="2128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8" name="Freeform 840"/>
              <p:cNvSpPr>
                <a:spLocks/>
              </p:cNvSpPr>
              <p:nvPr/>
            </p:nvSpPr>
            <p:spPr bwMode="auto">
              <a:xfrm>
                <a:off x="1070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9" name="Freeform 841"/>
              <p:cNvSpPr>
                <a:spLocks/>
              </p:cNvSpPr>
              <p:nvPr/>
            </p:nvSpPr>
            <p:spPr bwMode="auto">
              <a:xfrm>
                <a:off x="1206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0" name="Freeform 842"/>
              <p:cNvSpPr>
                <a:spLocks/>
              </p:cNvSpPr>
              <p:nvPr/>
            </p:nvSpPr>
            <p:spPr bwMode="auto">
              <a:xfrm>
                <a:off x="1344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1" name="Freeform 843"/>
              <p:cNvSpPr>
                <a:spLocks/>
              </p:cNvSpPr>
              <p:nvPr/>
            </p:nvSpPr>
            <p:spPr bwMode="auto">
              <a:xfrm>
                <a:off x="1480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2" name="Freeform 844"/>
              <p:cNvSpPr>
                <a:spLocks/>
              </p:cNvSpPr>
              <p:nvPr/>
            </p:nvSpPr>
            <p:spPr bwMode="auto">
              <a:xfrm>
                <a:off x="1618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3" name="Freeform 845"/>
              <p:cNvSpPr>
                <a:spLocks/>
              </p:cNvSpPr>
              <p:nvPr/>
            </p:nvSpPr>
            <p:spPr bwMode="auto">
              <a:xfrm>
                <a:off x="1754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4" name="Freeform 846"/>
              <p:cNvSpPr>
                <a:spLocks/>
              </p:cNvSpPr>
              <p:nvPr/>
            </p:nvSpPr>
            <p:spPr bwMode="auto">
              <a:xfrm>
                <a:off x="1892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5" name="Freeform 847"/>
              <p:cNvSpPr>
                <a:spLocks/>
              </p:cNvSpPr>
              <p:nvPr/>
            </p:nvSpPr>
            <p:spPr bwMode="auto">
              <a:xfrm>
                <a:off x="2028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6" name="Freeform 848"/>
              <p:cNvSpPr>
                <a:spLocks/>
              </p:cNvSpPr>
              <p:nvPr/>
            </p:nvSpPr>
            <p:spPr bwMode="auto">
              <a:xfrm>
                <a:off x="2166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7" name="Freeform 849"/>
              <p:cNvSpPr>
                <a:spLocks/>
              </p:cNvSpPr>
              <p:nvPr/>
            </p:nvSpPr>
            <p:spPr bwMode="auto">
              <a:xfrm>
                <a:off x="2304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8" name="Freeform 850"/>
              <p:cNvSpPr>
                <a:spLocks/>
              </p:cNvSpPr>
              <p:nvPr/>
            </p:nvSpPr>
            <p:spPr bwMode="auto">
              <a:xfrm>
                <a:off x="2440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9" name="Freeform 851"/>
              <p:cNvSpPr>
                <a:spLocks/>
              </p:cNvSpPr>
              <p:nvPr/>
            </p:nvSpPr>
            <p:spPr bwMode="auto">
              <a:xfrm>
                <a:off x="2578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0" name="Freeform 852"/>
              <p:cNvSpPr>
                <a:spLocks/>
              </p:cNvSpPr>
              <p:nvPr/>
            </p:nvSpPr>
            <p:spPr bwMode="auto">
              <a:xfrm>
                <a:off x="2714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1" name="Freeform 853"/>
              <p:cNvSpPr>
                <a:spLocks/>
              </p:cNvSpPr>
              <p:nvPr/>
            </p:nvSpPr>
            <p:spPr bwMode="auto">
              <a:xfrm>
                <a:off x="2852" y="2128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2" name="Freeform 854"/>
              <p:cNvSpPr>
                <a:spLocks/>
              </p:cNvSpPr>
              <p:nvPr/>
            </p:nvSpPr>
            <p:spPr bwMode="auto">
              <a:xfrm>
                <a:off x="2987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3" name="Freeform 855"/>
              <p:cNvSpPr>
                <a:spLocks/>
              </p:cNvSpPr>
              <p:nvPr/>
            </p:nvSpPr>
            <p:spPr bwMode="auto">
              <a:xfrm>
                <a:off x="3125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4" name="Freeform 856"/>
              <p:cNvSpPr>
                <a:spLocks/>
              </p:cNvSpPr>
              <p:nvPr/>
            </p:nvSpPr>
            <p:spPr bwMode="auto">
              <a:xfrm>
                <a:off x="3261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5" name="Freeform 857"/>
              <p:cNvSpPr>
                <a:spLocks/>
              </p:cNvSpPr>
              <p:nvPr/>
            </p:nvSpPr>
            <p:spPr bwMode="auto">
              <a:xfrm>
                <a:off x="3399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6" name="Freeform 858"/>
              <p:cNvSpPr>
                <a:spLocks/>
              </p:cNvSpPr>
              <p:nvPr/>
            </p:nvSpPr>
            <p:spPr bwMode="auto">
              <a:xfrm>
                <a:off x="3535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7" name="Freeform 859"/>
              <p:cNvSpPr>
                <a:spLocks/>
              </p:cNvSpPr>
              <p:nvPr/>
            </p:nvSpPr>
            <p:spPr bwMode="auto">
              <a:xfrm>
                <a:off x="3673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8" name="Freeform 860"/>
              <p:cNvSpPr>
                <a:spLocks/>
              </p:cNvSpPr>
              <p:nvPr/>
            </p:nvSpPr>
            <p:spPr bwMode="auto">
              <a:xfrm>
                <a:off x="3811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9" name="Freeform 861"/>
              <p:cNvSpPr>
                <a:spLocks/>
              </p:cNvSpPr>
              <p:nvPr/>
            </p:nvSpPr>
            <p:spPr bwMode="auto">
              <a:xfrm>
                <a:off x="3947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0" name="Freeform 862"/>
              <p:cNvSpPr>
                <a:spLocks/>
              </p:cNvSpPr>
              <p:nvPr/>
            </p:nvSpPr>
            <p:spPr bwMode="auto">
              <a:xfrm>
                <a:off x="4085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1" name="Freeform 863"/>
              <p:cNvSpPr>
                <a:spLocks/>
              </p:cNvSpPr>
              <p:nvPr/>
            </p:nvSpPr>
            <p:spPr bwMode="auto">
              <a:xfrm>
                <a:off x="4221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2" name="Freeform 864"/>
              <p:cNvSpPr>
                <a:spLocks/>
              </p:cNvSpPr>
              <p:nvPr/>
            </p:nvSpPr>
            <p:spPr bwMode="auto">
              <a:xfrm>
                <a:off x="4359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3" name="Freeform 865"/>
              <p:cNvSpPr>
                <a:spLocks/>
              </p:cNvSpPr>
              <p:nvPr/>
            </p:nvSpPr>
            <p:spPr bwMode="auto">
              <a:xfrm>
                <a:off x="4495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4" name="Freeform 866"/>
              <p:cNvSpPr>
                <a:spLocks/>
              </p:cNvSpPr>
              <p:nvPr/>
            </p:nvSpPr>
            <p:spPr bwMode="auto">
              <a:xfrm>
                <a:off x="4633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5" name="Freeform 867"/>
              <p:cNvSpPr>
                <a:spLocks/>
              </p:cNvSpPr>
              <p:nvPr/>
            </p:nvSpPr>
            <p:spPr bwMode="auto">
              <a:xfrm>
                <a:off x="4769" y="2128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6" name="Freeform 868"/>
              <p:cNvSpPr>
                <a:spLocks/>
              </p:cNvSpPr>
              <p:nvPr/>
            </p:nvSpPr>
            <p:spPr bwMode="auto">
              <a:xfrm>
                <a:off x="4906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7" name="Freeform 869"/>
              <p:cNvSpPr>
                <a:spLocks/>
              </p:cNvSpPr>
              <p:nvPr/>
            </p:nvSpPr>
            <p:spPr bwMode="auto">
              <a:xfrm>
                <a:off x="5042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8" name="Freeform 870"/>
              <p:cNvSpPr>
                <a:spLocks/>
              </p:cNvSpPr>
              <p:nvPr/>
            </p:nvSpPr>
            <p:spPr bwMode="auto">
              <a:xfrm>
                <a:off x="5180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9" name="Freeform 871"/>
              <p:cNvSpPr>
                <a:spLocks/>
              </p:cNvSpPr>
              <p:nvPr/>
            </p:nvSpPr>
            <p:spPr bwMode="auto">
              <a:xfrm>
                <a:off x="5318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0" name="Freeform 872"/>
              <p:cNvSpPr>
                <a:spLocks/>
              </p:cNvSpPr>
              <p:nvPr/>
            </p:nvSpPr>
            <p:spPr bwMode="auto">
              <a:xfrm>
                <a:off x="5454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1" name="Freeform 873"/>
              <p:cNvSpPr>
                <a:spLocks/>
              </p:cNvSpPr>
              <p:nvPr/>
            </p:nvSpPr>
            <p:spPr bwMode="auto">
              <a:xfrm>
                <a:off x="5592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2" name="Freeform 874"/>
              <p:cNvSpPr>
                <a:spLocks/>
              </p:cNvSpPr>
              <p:nvPr/>
            </p:nvSpPr>
            <p:spPr bwMode="auto">
              <a:xfrm>
                <a:off x="43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3" name="Freeform 875"/>
              <p:cNvSpPr>
                <a:spLocks/>
              </p:cNvSpPr>
              <p:nvPr/>
            </p:nvSpPr>
            <p:spPr bwMode="auto">
              <a:xfrm>
                <a:off x="179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4" name="Freeform 876"/>
              <p:cNvSpPr>
                <a:spLocks/>
              </p:cNvSpPr>
              <p:nvPr/>
            </p:nvSpPr>
            <p:spPr bwMode="auto">
              <a:xfrm>
                <a:off x="317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5" name="Freeform 877"/>
              <p:cNvSpPr>
                <a:spLocks/>
              </p:cNvSpPr>
              <p:nvPr/>
            </p:nvSpPr>
            <p:spPr bwMode="auto">
              <a:xfrm>
                <a:off x="455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6" name="Freeform 878"/>
              <p:cNvSpPr>
                <a:spLocks/>
              </p:cNvSpPr>
              <p:nvPr/>
            </p:nvSpPr>
            <p:spPr bwMode="auto">
              <a:xfrm>
                <a:off x="591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7" name="Freeform 879"/>
              <p:cNvSpPr>
                <a:spLocks/>
              </p:cNvSpPr>
              <p:nvPr/>
            </p:nvSpPr>
            <p:spPr bwMode="auto">
              <a:xfrm>
                <a:off x="729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8" name="Freeform 880"/>
              <p:cNvSpPr>
                <a:spLocks/>
              </p:cNvSpPr>
              <p:nvPr/>
            </p:nvSpPr>
            <p:spPr bwMode="auto">
              <a:xfrm>
                <a:off x="865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9" name="Freeform 881"/>
              <p:cNvSpPr>
                <a:spLocks/>
              </p:cNvSpPr>
              <p:nvPr/>
            </p:nvSpPr>
            <p:spPr bwMode="auto">
              <a:xfrm>
                <a:off x="1003" y="2262"/>
                <a:ext cx="75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0" name="Freeform 882"/>
              <p:cNvSpPr>
                <a:spLocks/>
              </p:cNvSpPr>
              <p:nvPr/>
            </p:nvSpPr>
            <p:spPr bwMode="auto">
              <a:xfrm>
                <a:off x="1138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1" name="Freeform 883"/>
              <p:cNvSpPr>
                <a:spLocks/>
              </p:cNvSpPr>
              <p:nvPr/>
            </p:nvSpPr>
            <p:spPr bwMode="auto">
              <a:xfrm>
                <a:off x="1276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2" name="Freeform 884"/>
              <p:cNvSpPr>
                <a:spLocks/>
              </p:cNvSpPr>
              <p:nvPr/>
            </p:nvSpPr>
            <p:spPr bwMode="auto">
              <a:xfrm>
                <a:off x="1412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3" name="Freeform 885"/>
              <p:cNvSpPr>
                <a:spLocks/>
              </p:cNvSpPr>
              <p:nvPr/>
            </p:nvSpPr>
            <p:spPr bwMode="auto">
              <a:xfrm>
                <a:off x="1550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4" name="Freeform 886"/>
              <p:cNvSpPr>
                <a:spLocks/>
              </p:cNvSpPr>
              <p:nvPr/>
            </p:nvSpPr>
            <p:spPr bwMode="auto">
              <a:xfrm>
                <a:off x="1686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5" name="Freeform 887"/>
              <p:cNvSpPr>
                <a:spLocks/>
              </p:cNvSpPr>
              <p:nvPr/>
            </p:nvSpPr>
            <p:spPr bwMode="auto">
              <a:xfrm>
                <a:off x="1824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6" name="Freeform 888"/>
              <p:cNvSpPr>
                <a:spLocks/>
              </p:cNvSpPr>
              <p:nvPr/>
            </p:nvSpPr>
            <p:spPr bwMode="auto">
              <a:xfrm>
                <a:off x="1962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7" name="Freeform 889"/>
              <p:cNvSpPr>
                <a:spLocks/>
              </p:cNvSpPr>
              <p:nvPr/>
            </p:nvSpPr>
            <p:spPr bwMode="auto">
              <a:xfrm>
                <a:off x="2098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8" name="Freeform 890"/>
              <p:cNvSpPr>
                <a:spLocks/>
              </p:cNvSpPr>
              <p:nvPr/>
            </p:nvSpPr>
            <p:spPr bwMode="auto">
              <a:xfrm>
                <a:off x="2236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9" name="Freeform 891"/>
              <p:cNvSpPr>
                <a:spLocks/>
              </p:cNvSpPr>
              <p:nvPr/>
            </p:nvSpPr>
            <p:spPr bwMode="auto">
              <a:xfrm>
                <a:off x="2372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0" name="Freeform 892"/>
              <p:cNvSpPr>
                <a:spLocks/>
              </p:cNvSpPr>
              <p:nvPr/>
            </p:nvSpPr>
            <p:spPr bwMode="auto">
              <a:xfrm>
                <a:off x="2510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1" name="Freeform 893"/>
              <p:cNvSpPr>
                <a:spLocks/>
              </p:cNvSpPr>
              <p:nvPr/>
            </p:nvSpPr>
            <p:spPr bwMode="auto">
              <a:xfrm>
                <a:off x="2646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2" name="Freeform 894"/>
              <p:cNvSpPr>
                <a:spLocks/>
              </p:cNvSpPr>
              <p:nvPr/>
            </p:nvSpPr>
            <p:spPr bwMode="auto">
              <a:xfrm>
                <a:off x="2784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3" name="Freeform 895"/>
              <p:cNvSpPr>
                <a:spLocks/>
              </p:cNvSpPr>
              <p:nvPr/>
            </p:nvSpPr>
            <p:spPr bwMode="auto">
              <a:xfrm>
                <a:off x="2920" y="2262"/>
                <a:ext cx="77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4" name="Freeform 896"/>
              <p:cNvSpPr>
                <a:spLocks/>
              </p:cNvSpPr>
              <p:nvPr/>
            </p:nvSpPr>
            <p:spPr bwMode="auto">
              <a:xfrm>
                <a:off x="3057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4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4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5" name="Freeform 897"/>
              <p:cNvSpPr>
                <a:spLocks/>
              </p:cNvSpPr>
              <p:nvPr/>
            </p:nvSpPr>
            <p:spPr bwMode="auto">
              <a:xfrm>
                <a:off x="3193" y="22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4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4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6" name="Freeform 898"/>
              <p:cNvSpPr>
                <a:spLocks/>
              </p:cNvSpPr>
              <p:nvPr/>
            </p:nvSpPr>
            <p:spPr bwMode="auto">
              <a:xfrm>
                <a:off x="3331" y="22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4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4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7" name="Freeform 899"/>
              <p:cNvSpPr>
                <a:spLocks/>
              </p:cNvSpPr>
              <p:nvPr/>
            </p:nvSpPr>
            <p:spPr bwMode="auto">
              <a:xfrm>
                <a:off x="3469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4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4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8" name="Freeform 900"/>
              <p:cNvSpPr>
                <a:spLocks/>
              </p:cNvSpPr>
              <p:nvPr/>
            </p:nvSpPr>
            <p:spPr bwMode="auto">
              <a:xfrm>
                <a:off x="3605" y="22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4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4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9" name="Freeform 901"/>
              <p:cNvSpPr>
                <a:spLocks/>
              </p:cNvSpPr>
              <p:nvPr/>
            </p:nvSpPr>
            <p:spPr bwMode="auto">
              <a:xfrm>
                <a:off x="3743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4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4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0" name="Freeform 902"/>
              <p:cNvSpPr>
                <a:spLocks/>
              </p:cNvSpPr>
              <p:nvPr/>
            </p:nvSpPr>
            <p:spPr bwMode="auto">
              <a:xfrm>
                <a:off x="3879" y="22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4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4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1" name="Freeform 903"/>
              <p:cNvSpPr>
                <a:spLocks/>
              </p:cNvSpPr>
              <p:nvPr/>
            </p:nvSpPr>
            <p:spPr bwMode="auto">
              <a:xfrm>
                <a:off x="4017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4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4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2" name="Freeform 904"/>
              <p:cNvSpPr>
                <a:spLocks/>
              </p:cNvSpPr>
              <p:nvPr/>
            </p:nvSpPr>
            <p:spPr bwMode="auto">
              <a:xfrm>
                <a:off x="4153" y="22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3" name="Freeform 905"/>
              <p:cNvSpPr>
                <a:spLocks/>
              </p:cNvSpPr>
              <p:nvPr/>
            </p:nvSpPr>
            <p:spPr bwMode="auto">
              <a:xfrm>
                <a:off x="4291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4" name="Freeform 906"/>
              <p:cNvSpPr>
                <a:spLocks/>
              </p:cNvSpPr>
              <p:nvPr/>
            </p:nvSpPr>
            <p:spPr bwMode="auto">
              <a:xfrm>
                <a:off x="4427" y="22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5" name="Freeform 907"/>
              <p:cNvSpPr>
                <a:spLocks/>
              </p:cNvSpPr>
              <p:nvPr/>
            </p:nvSpPr>
            <p:spPr bwMode="auto">
              <a:xfrm>
                <a:off x="4565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6" name="Freeform 908"/>
              <p:cNvSpPr>
                <a:spLocks/>
              </p:cNvSpPr>
              <p:nvPr/>
            </p:nvSpPr>
            <p:spPr bwMode="auto">
              <a:xfrm>
                <a:off x="4701" y="22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7" name="Freeform 909"/>
              <p:cNvSpPr>
                <a:spLocks/>
              </p:cNvSpPr>
              <p:nvPr/>
            </p:nvSpPr>
            <p:spPr bwMode="auto">
              <a:xfrm>
                <a:off x="4839" y="2262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910"/>
              <p:cNvSpPr>
                <a:spLocks/>
              </p:cNvSpPr>
              <p:nvPr/>
            </p:nvSpPr>
            <p:spPr bwMode="auto">
              <a:xfrm>
                <a:off x="4976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911"/>
              <p:cNvSpPr>
                <a:spLocks/>
              </p:cNvSpPr>
              <p:nvPr/>
            </p:nvSpPr>
            <p:spPr bwMode="auto">
              <a:xfrm>
                <a:off x="5112" y="22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912"/>
              <p:cNvSpPr>
                <a:spLocks/>
              </p:cNvSpPr>
              <p:nvPr/>
            </p:nvSpPr>
            <p:spPr bwMode="auto">
              <a:xfrm>
                <a:off x="5250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913"/>
              <p:cNvSpPr>
                <a:spLocks/>
              </p:cNvSpPr>
              <p:nvPr/>
            </p:nvSpPr>
            <p:spPr bwMode="auto">
              <a:xfrm>
                <a:off x="5386" y="22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914"/>
              <p:cNvSpPr>
                <a:spLocks/>
              </p:cNvSpPr>
              <p:nvPr/>
            </p:nvSpPr>
            <p:spPr bwMode="auto">
              <a:xfrm>
                <a:off x="5524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915"/>
              <p:cNvSpPr>
                <a:spLocks/>
              </p:cNvSpPr>
              <p:nvPr/>
            </p:nvSpPr>
            <p:spPr bwMode="auto">
              <a:xfrm>
                <a:off x="5660" y="22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916"/>
              <p:cNvSpPr>
                <a:spLocks/>
              </p:cNvSpPr>
              <p:nvPr/>
            </p:nvSpPr>
            <p:spPr bwMode="auto">
              <a:xfrm>
                <a:off x="3" y="2394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9"/>
                      <a:pt x="20" y="5"/>
                    </a:cubicBezTo>
                    <a:cubicBezTo>
                      <a:pt x="16" y="0"/>
                      <a:pt x="8" y="0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917"/>
              <p:cNvSpPr>
                <a:spLocks/>
              </p:cNvSpPr>
              <p:nvPr/>
            </p:nvSpPr>
            <p:spPr bwMode="auto">
              <a:xfrm>
                <a:off x="111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918"/>
              <p:cNvSpPr>
                <a:spLocks/>
              </p:cNvSpPr>
              <p:nvPr/>
            </p:nvSpPr>
            <p:spPr bwMode="auto">
              <a:xfrm>
                <a:off x="247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919"/>
              <p:cNvSpPr>
                <a:spLocks/>
              </p:cNvSpPr>
              <p:nvPr/>
            </p:nvSpPr>
            <p:spPr bwMode="auto">
              <a:xfrm>
                <a:off x="385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920"/>
              <p:cNvSpPr>
                <a:spLocks/>
              </p:cNvSpPr>
              <p:nvPr/>
            </p:nvSpPr>
            <p:spPr bwMode="auto">
              <a:xfrm>
                <a:off x="521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921"/>
              <p:cNvSpPr>
                <a:spLocks/>
              </p:cNvSpPr>
              <p:nvPr/>
            </p:nvSpPr>
            <p:spPr bwMode="auto">
              <a:xfrm>
                <a:off x="659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922"/>
              <p:cNvSpPr>
                <a:spLocks/>
              </p:cNvSpPr>
              <p:nvPr/>
            </p:nvSpPr>
            <p:spPr bwMode="auto">
              <a:xfrm>
                <a:off x="797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923"/>
              <p:cNvSpPr>
                <a:spLocks/>
              </p:cNvSpPr>
              <p:nvPr/>
            </p:nvSpPr>
            <p:spPr bwMode="auto">
              <a:xfrm>
                <a:off x="933" y="239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924"/>
              <p:cNvSpPr>
                <a:spLocks/>
              </p:cNvSpPr>
              <p:nvPr/>
            </p:nvSpPr>
            <p:spPr bwMode="auto">
              <a:xfrm>
                <a:off x="1070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925"/>
              <p:cNvSpPr>
                <a:spLocks/>
              </p:cNvSpPr>
              <p:nvPr/>
            </p:nvSpPr>
            <p:spPr bwMode="auto">
              <a:xfrm>
                <a:off x="1206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926"/>
              <p:cNvSpPr>
                <a:spLocks/>
              </p:cNvSpPr>
              <p:nvPr/>
            </p:nvSpPr>
            <p:spPr bwMode="auto">
              <a:xfrm>
                <a:off x="1344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927"/>
              <p:cNvSpPr>
                <a:spLocks/>
              </p:cNvSpPr>
              <p:nvPr/>
            </p:nvSpPr>
            <p:spPr bwMode="auto">
              <a:xfrm>
                <a:off x="1480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928"/>
              <p:cNvSpPr>
                <a:spLocks/>
              </p:cNvSpPr>
              <p:nvPr/>
            </p:nvSpPr>
            <p:spPr bwMode="auto">
              <a:xfrm>
                <a:off x="1618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929"/>
              <p:cNvSpPr>
                <a:spLocks/>
              </p:cNvSpPr>
              <p:nvPr/>
            </p:nvSpPr>
            <p:spPr bwMode="auto">
              <a:xfrm>
                <a:off x="1754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930"/>
              <p:cNvSpPr>
                <a:spLocks/>
              </p:cNvSpPr>
              <p:nvPr/>
            </p:nvSpPr>
            <p:spPr bwMode="auto">
              <a:xfrm>
                <a:off x="1892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931"/>
              <p:cNvSpPr>
                <a:spLocks/>
              </p:cNvSpPr>
              <p:nvPr/>
            </p:nvSpPr>
            <p:spPr bwMode="auto">
              <a:xfrm>
                <a:off x="2028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Freeform 932"/>
              <p:cNvSpPr>
                <a:spLocks/>
              </p:cNvSpPr>
              <p:nvPr/>
            </p:nvSpPr>
            <p:spPr bwMode="auto">
              <a:xfrm>
                <a:off x="2166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933"/>
              <p:cNvSpPr>
                <a:spLocks/>
              </p:cNvSpPr>
              <p:nvPr/>
            </p:nvSpPr>
            <p:spPr bwMode="auto">
              <a:xfrm>
                <a:off x="2304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934"/>
              <p:cNvSpPr>
                <a:spLocks/>
              </p:cNvSpPr>
              <p:nvPr/>
            </p:nvSpPr>
            <p:spPr bwMode="auto">
              <a:xfrm>
                <a:off x="2440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935"/>
              <p:cNvSpPr>
                <a:spLocks/>
              </p:cNvSpPr>
              <p:nvPr/>
            </p:nvSpPr>
            <p:spPr bwMode="auto">
              <a:xfrm>
                <a:off x="2578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936"/>
              <p:cNvSpPr>
                <a:spLocks/>
              </p:cNvSpPr>
              <p:nvPr/>
            </p:nvSpPr>
            <p:spPr bwMode="auto">
              <a:xfrm>
                <a:off x="2714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937"/>
              <p:cNvSpPr>
                <a:spLocks/>
              </p:cNvSpPr>
              <p:nvPr/>
            </p:nvSpPr>
            <p:spPr bwMode="auto">
              <a:xfrm>
                <a:off x="2852" y="2394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938"/>
              <p:cNvSpPr>
                <a:spLocks/>
              </p:cNvSpPr>
              <p:nvPr/>
            </p:nvSpPr>
            <p:spPr bwMode="auto">
              <a:xfrm>
                <a:off x="2987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Freeform 939"/>
              <p:cNvSpPr>
                <a:spLocks/>
              </p:cNvSpPr>
              <p:nvPr/>
            </p:nvSpPr>
            <p:spPr bwMode="auto">
              <a:xfrm>
                <a:off x="3125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940"/>
              <p:cNvSpPr>
                <a:spLocks/>
              </p:cNvSpPr>
              <p:nvPr/>
            </p:nvSpPr>
            <p:spPr bwMode="auto">
              <a:xfrm>
                <a:off x="3261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941"/>
              <p:cNvSpPr>
                <a:spLocks/>
              </p:cNvSpPr>
              <p:nvPr/>
            </p:nvSpPr>
            <p:spPr bwMode="auto">
              <a:xfrm>
                <a:off x="3399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942"/>
              <p:cNvSpPr>
                <a:spLocks/>
              </p:cNvSpPr>
              <p:nvPr/>
            </p:nvSpPr>
            <p:spPr bwMode="auto">
              <a:xfrm>
                <a:off x="3535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943"/>
              <p:cNvSpPr>
                <a:spLocks/>
              </p:cNvSpPr>
              <p:nvPr/>
            </p:nvSpPr>
            <p:spPr bwMode="auto">
              <a:xfrm>
                <a:off x="3673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944"/>
              <p:cNvSpPr>
                <a:spLocks/>
              </p:cNvSpPr>
              <p:nvPr/>
            </p:nvSpPr>
            <p:spPr bwMode="auto">
              <a:xfrm>
                <a:off x="3811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945"/>
              <p:cNvSpPr>
                <a:spLocks/>
              </p:cNvSpPr>
              <p:nvPr/>
            </p:nvSpPr>
            <p:spPr bwMode="auto">
              <a:xfrm>
                <a:off x="3947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946"/>
              <p:cNvSpPr>
                <a:spLocks/>
              </p:cNvSpPr>
              <p:nvPr/>
            </p:nvSpPr>
            <p:spPr bwMode="auto">
              <a:xfrm>
                <a:off x="4085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947"/>
              <p:cNvSpPr>
                <a:spLocks/>
              </p:cNvSpPr>
              <p:nvPr/>
            </p:nvSpPr>
            <p:spPr bwMode="auto">
              <a:xfrm>
                <a:off x="4221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948"/>
              <p:cNvSpPr>
                <a:spLocks/>
              </p:cNvSpPr>
              <p:nvPr/>
            </p:nvSpPr>
            <p:spPr bwMode="auto">
              <a:xfrm>
                <a:off x="4359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949"/>
              <p:cNvSpPr>
                <a:spLocks/>
              </p:cNvSpPr>
              <p:nvPr/>
            </p:nvSpPr>
            <p:spPr bwMode="auto">
              <a:xfrm>
                <a:off x="4495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950"/>
              <p:cNvSpPr>
                <a:spLocks/>
              </p:cNvSpPr>
              <p:nvPr/>
            </p:nvSpPr>
            <p:spPr bwMode="auto">
              <a:xfrm>
                <a:off x="4633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951"/>
              <p:cNvSpPr>
                <a:spLocks/>
              </p:cNvSpPr>
              <p:nvPr/>
            </p:nvSpPr>
            <p:spPr bwMode="auto">
              <a:xfrm>
                <a:off x="4769" y="2394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952"/>
              <p:cNvSpPr>
                <a:spLocks/>
              </p:cNvSpPr>
              <p:nvPr/>
            </p:nvSpPr>
            <p:spPr bwMode="auto">
              <a:xfrm>
                <a:off x="4906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953"/>
              <p:cNvSpPr>
                <a:spLocks/>
              </p:cNvSpPr>
              <p:nvPr/>
            </p:nvSpPr>
            <p:spPr bwMode="auto">
              <a:xfrm>
                <a:off x="5042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954"/>
              <p:cNvSpPr>
                <a:spLocks/>
              </p:cNvSpPr>
              <p:nvPr/>
            </p:nvSpPr>
            <p:spPr bwMode="auto">
              <a:xfrm>
                <a:off x="5180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955"/>
              <p:cNvSpPr>
                <a:spLocks/>
              </p:cNvSpPr>
              <p:nvPr/>
            </p:nvSpPr>
            <p:spPr bwMode="auto">
              <a:xfrm>
                <a:off x="5318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956"/>
              <p:cNvSpPr>
                <a:spLocks/>
              </p:cNvSpPr>
              <p:nvPr/>
            </p:nvSpPr>
            <p:spPr bwMode="auto">
              <a:xfrm>
                <a:off x="5454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957"/>
              <p:cNvSpPr>
                <a:spLocks/>
              </p:cNvSpPr>
              <p:nvPr/>
            </p:nvSpPr>
            <p:spPr bwMode="auto">
              <a:xfrm>
                <a:off x="5592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958"/>
              <p:cNvSpPr>
                <a:spLocks/>
              </p:cNvSpPr>
              <p:nvPr/>
            </p:nvSpPr>
            <p:spPr bwMode="auto">
              <a:xfrm>
                <a:off x="43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959"/>
              <p:cNvSpPr>
                <a:spLocks/>
              </p:cNvSpPr>
              <p:nvPr/>
            </p:nvSpPr>
            <p:spPr bwMode="auto">
              <a:xfrm>
                <a:off x="179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" name="Group 1161"/>
            <p:cNvGrpSpPr>
              <a:grpSpLocks/>
            </p:cNvGrpSpPr>
            <p:nvPr/>
          </p:nvGrpSpPr>
          <p:grpSpPr bwMode="auto">
            <a:xfrm>
              <a:off x="3" y="2528"/>
              <a:ext cx="5735" cy="596"/>
              <a:chOff x="3" y="2528"/>
              <a:chExt cx="5735" cy="596"/>
            </a:xfrm>
            <a:grpFill/>
          </p:grpSpPr>
          <p:sp>
            <p:nvSpPr>
              <p:cNvPr id="938" name="Freeform 961"/>
              <p:cNvSpPr>
                <a:spLocks/>
              </p:cNvSpPr>
              <p:nvPr/>
            </p:nvSpPr>
            <p:spPr bwMode="auto">
              <a:xfrm>
                <a:off x="317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" name="Freeform 962"/>
              <p:cNvSpPr>
                <a:spLocks/>
              </p:cNvSpPr>
              <p:nvPr/>
            </p:nvSpPr>
            <p:spPr bwMode="auto">
              <a:xfrm>
                <a:off x="455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" name="Freeform 963"/>
              <p:cNvSpPr>
                <a:spLocks/>
              </p:cNvSpPr>
              <p:nvPr/>
            </p:nvSpPr>
            <p:spPr bwMode="auto">
              <a:xfrm>
                <a:off x="591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" name="Freeform 964"/>
              <p:cNvSpPr>
                <a:spLocks/>
              </p:cNvSpPr>
              <p:nvPr/>
            </p:nvSpPr>
            <p:spPr bwMode="auto">
              <a:xfrm>
                <a:off x="729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" name="Freeform 965"/>
              <p:cNvSpPr>
                <a:spLocks/>
              </p:cNvSpPr>
              <p:nvPr/>
            </p:nvSpPr>
            <p:spPr bwMode="auto">
              <a:xfrm>
                <a:off x="865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" name="Freeform 966"/>
              <p:cNvSpPr>
                <a:spLocks/>
              </p:cNvSpPr>
              <p:nvPr/>
            </p:nvSpPr>
            <p:spPr bwMode="auto">
              <a:xfrm>
                <a:off x="1003" y="2528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" name="Freeform 967"/>
              <p:cNvSpPr>
                <a:spLocks/>
              </p:cNvSpPr>
              <p:nvPr/>
            </p:nvSpPr>
            <p:spPr bwMode="auto">
              <a:xfrm>
                <a:off x="1138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" name="Freeform 968"/>
              <p:cNvSpPr>
                <a:spLocks/>
              </p:cNvSpPr>
              <p:nvPr/>
            </p:nvSpPr>
            <p:spPr bwMode="auto">
              <a:xfrm>
                <a:off x="1276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" name="Freeform 969"/>
              <p:cNvSpPr>
                <a:spLocks/>
              </p:cNvSpPr>
              <p:nvPr/>
            </p:nvSpPr>
            <p:spPr bwMode="auto">
              <a:xfrm>
                <a:off x="1412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" name="Freeform 970"/>
              <p:cNvSpPr>
                <a:spLocks/>
              </p:cNvSpPr>
              <p:nvPr/>
            </p:nvSpPr>
            <p:spPr bwMode="auto">
              <a:xfrm>
                <a:off x="1550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" name="Freeform 971"/>
              <p:cNvSpPr>
                <a:spLocks/>
              </p:cNvSpPr>
              <p:nvPr/>
            </p:nvSpPr>
            <p:spPr bwMode="auto">
              <a:xfrm>
                <a:off x="1686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" name="Freeform 972"/>
              <p:cNvSpPr>
                <a:spLocks/>
              </p:cNvSpPr>
              <p:nvPr/>
            </p:nvSpPr>
            <p:spPr bwMode="auto">
              <a:xfrm>
                <a:off x="1824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" name="Freeform 973"/>
              <p:cNvSpPr>
                <a:spLocks/>
              </p:cNvSpPr>
              <p:nvPr/>
            </p:nvSpPr>
            <p:spPr bwMode="auto">
              <a:xfrm>
                <a:off x="1962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" name="Freeform 974"/>
              <p:cNvSpPr>
                <a:spLocks/>
              </p:cNvSpPr>
              <p:nvPr/>
            </p:nvSpPr>
            <p:spPr bwMode="auto">
              <a:xfrm>
                <a:off x="2098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" name="Freeform 975"/>
              <p:cNvSpPr>
                <a:spLocks/>
              </p:cNvSpPr>
              <p:nvPr/>
            </p:nvSpPr>
            <p:spPr bwMode="auto">
              <a:xfrm>
                <a:off x="2236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" name="Freeform 976"/>
              <p:cNvSpPr>
                <a:spLocks/>
              </p:cNvSpPr>
              <p:nvPr/>
            </p:nvSpPr>
            <p:spPr bwMode="auto">
              <a:xfrm>
                <a:off x="2372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" name="Freeform 977"/>
              <p:cNvSpPr>
                <a:spLocks/>
              </p:cNvSpPr>
              <p:nvPr/>
            </p:nvSpPr>
            <p:spPr bwMode="auto">
              <a:xfrm>
                <a:off x="2510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" name="Freeform 978"/>
              <p:cNvSpPr>
                <a:spLocks/>
              </p:cNvSpPr>
              <p:nvPr/>
            </p:nvSpPr>
            <p:spPr bwMode="auto">
              <a:xfrm>
                <a:off x="2646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" name="Freeform 979"/>
              <p:cNvSpPr>
                <a:spLocks/>
              </p:cNvSpPr>
              <p:nvPr/>
            </p:nvSpPr>
            <p:spPr bwMode="auto">
              <a:xfrm>
                <a:off x="2784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" name="Freeform 980"/>
              <p:cNvSpPr>
                <a:spLocks/>
              </p:cNvSpPr>
              <p:nvPr/>
            </p:nvSpPr>
            <p:spPr bwMode="auto">
              <a:xfrm>
                <a:off x="2920" y="2528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" name="Freeform 981"/>
              <p:cNvSpPr>
                <a:spLocks/>
              </p:cNvSpPr>
              <p:nvPr/>
            </p:nvSpPr>
            <p:spPr bwMode="auto">
              <a:xfrm>
                <a:off x="3057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" name="Freeform 982"/>
              <p:cNvSpPr>
                <a:spLocks/>
              </p:cNvSpPr>
              <p:nvPr/>
            </p:nvSpPr>
            <p:spPr bwMode="auto">
              <a:xfrm>
                <a:off x="3193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" name="Freeform 983"/>
              <p:cNvSpPr>
                <a:spLocks/>
              </p:cNvSpPr>
              <p:nvPr/>
            </p:nvSpPr>
            <p:spPr bwMode="auto">
              <a:xfrm>
                <a:off x="3331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" name="Freeform 984"/>
              <p:cNvSpPr>
                <a:spLocks/>
              </p:cNvSpPr>
              <p:nvPr/>
            </p:nvSpPr>
            <p:spPr bwMode="auto">
              <a:xfrm>
                <a:off x="3469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" name="Freeform 985"/>
              <p:cNvSpPr>
                <a:spLocks/>
              </p:cNvSpPr>
              <p:nvPr/>
            </p:nvSpPr>
            <p:spPr bwMode="auto">
              <a:xfrm>
                <a:off x="3605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" name="Freeform 986"/>
              <p:cNvSpPr>
                <a:spLocks/>
              </p:cNvSpPr>
              <p:nvPr/>
            </p:nvSpPr>
            <p:spPr bwMode="auto">
              <a:xfrm>
                <a:off x="3743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" name="Freeform 987"/>
              <p:cNvSpPr>
                <a:spLocks/>
              </p:cNvSpPr>
              <p:nvPr/>
            </p:nvSpPr>
            <p:spPr bwMode="auto">
              <a:xfrm>
                <a:off x="3879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" name="Freeform 988"/>
              <p:cNvSpPr>
                <a:spLocks/>
              </p:cNvSpPr>
              <p:nvPr/>
            </p:nvSpPr>
            <p:spPr bwMode="auto">
              <a:xfrm>
                <a:off x="4017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" name="Freeform 989"/>
              <p:cNvSpPr>
                <a:spLocks/>
              </p:cNvSpPr>
              <p:nvPr/>
            </p:nvSpPr>
            <p:spPr bwMode="auto">
              <a:xfrm>
                <a:off x="4153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" name="Freeform 990"/>
              <p:cNvSpPr>
                <a:spLocks/>
              </p:cNvSpPr>
              <p:nvPr/>
            </p:nvSpPr>
            <p:spPr bwMode="auto">
              <a:xfrm>
                <a:off x="4291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" name="Freeform 991"/>
              <p:cNvSpPr>
                <a:spLocks/>
              </p:cNvSpPr>
              <p:nvPr/>
            </p:nvSpPr>
            <p:spPr bwMode="auto">
              <a:xfrm>
                <a:off x="4427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" name="Freeform 992"/>
              <p:cNvSpPr>
                <a:spLocks/>
              </p:cNvSpPr>
              <p:nvPr/>
            </p:nvSpPr>
            <p:spPr bwMode="auto">
              <a:xfrm>
                <a:off x="4565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" name="Freeform 993"/>
              <p:cNvSpPr>
                <a:spLocks/>
              </p:cNvSpPr>
              <p:nvPr/>
            </p:nvSpPr>
            <p:spPr bwMode="auto">
              <a:xfrm>
                <a:off x="4701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" name="Freeform 994"/>
              <p:cNvSpPr>
                <a:spLocks/>
              </p:cNvSpPr>
              <p:nvPr/>
            </p:nvSpPr>
            <p:spPr bwMode="auto">
              <a:xfrm>
                <a:off x="4839" y="2528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" name="Freeform 995"/>
              <p:cNvSpPr>
                <a:spLocks/>
              </p:cNvSpPr>
              <p:nvPr/>
            </p:nvSpPr>
            <p:spPr bwMode="auto">
              <a:xfrm>
                <a:off x="4976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" name="Freeform 996"/>
              <p:cNvSpPr>
                <a:spLocks/>
              </p:cNvSpPr>
              <p:nvPr/>
            </p:nvSpPr>
            <p:spPr bwMode="auto">
              <a:xfrm>
                <a:off x="5112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" name="Freeform 997"/>
              <p:cNvSpPr>
                <a:spLocks/>
              </p:cNvSpPr>
              <p:nvPr/>
            </p:nvSpPr>
            <p:spPr bwMode="auto">
              <a:xfrm>
                <a:off x="5250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" name="Freeform 998"/>
              <p:cNvSpPr>
                <a:spLocks/>
              </p:cNvSpPr>
              <p:nvPr/>
            </p:nvSpPr>
            <p:spPr bwMode="auto">
              <a:xfrm>
                <a:off x="5386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" name="Freeform 999"/>
              <p:cNvSpPr>
                <a:spLocks/>
              </p:cNvSpPr>
              <p:nvPr/>
            </p:nvSpPr>
            <p:spPr bwMode="auto">
              <a:xfrm>
                <a:off x="5524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" name="Freeform 1000"/>
              <p:cNvSpPr>
                <a:spLocks/>
              </p:cNvSpPr>
              <p:nvPr/>
            </p:nvSpPr>
            <p:spPr bwMode="auto">
              <a:xfrm>
                <a:off x="5660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" name="Freeform 1001"/>
              <p:cNvSpPr>
                <a:spLocks/>
              </p:cNvSpPr>
              <p:nvPr/>
            </p:nvSpPr>
            <p:spPr bwMode="auto">
              <a:xfrm>
                <a:off x="3" y="2660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" name="Freeform 1002"/>
              <p:cNvSpPr>
                <a:spLocks/>
              </p:cNvSpPr>
              <p:nvPr/>
            </p:nvSpPr>
            <p:spPr bwMode="auto">
              <a:xfrm>
                <a:off x="111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" name="Freeform 1003"/>
              <p:cNvSpPr>
                <a:spLocks/>
              </p:cNvSpPr>
              <p:nvPr/>
            </p:nvSpPr>
            <p:spPr bwMode="auto">
              <a:xfrm>
                <a:off x="247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" name="Freeform 1004"/>
              <p:cNvSpPr>
                <a:spLocks/>
              </p:cNvSpPr>
              <p:nvPr/>
            </p:nvSpPr>
            <p:spPr bwMode="auto">
              <a:xfrm>
                <a:off x="385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" name="Freeform 1005"/>
              <p:cNvSpPr>
                <a:spLocks/>
              </p:cNvSpPr>
              <p:nvPr/>
            </p:nvSpPr>
            <p:spPr bwMode="auto">
              <a:xfrm>
                <a:off x="521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" name="Freeform 1006"/>
              <p:cNvSpPr>
                <a:spLocks/>
              </p:cNvSpPr>
              <p:nvPr/>
            </p:nvSpPr>
            <p:spPr bwMode="auto">
              <a:xfrm>
                <a:off x="659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" name="Freeform 1007"/>
              <p:cNvSpPr>
                <a:spLocks/>
              </p:cNvSpPr>
              <p:nvPr/>
            </p:nvSpPr>
            <p:spPr bwMode="auto">
              <a:xfrm>
                <a:off x="797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" name="Freeform 1008"/>
              <p:cNvSpPr>
                <a:spLocks/>
              </p:cNvSpPr>
              <p:nvPr/>
            </p:nvSpPr>
            <p:spPr bwMode="auto">
              <a:xfrm>
                <a:off x="933" y="2660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" name="Freeform 1009"/>
              <p:cNvSpPr>
                <a:spLocks/>
              </p:cNvSpPr>
              <p:nvPr/>
            </p:nvSpPr>
            <p:spPr bwMode="auto">
              <a:xfrm>
                <a:off x="1070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" name="Freeform 1010"/>
              <p:cNvSpPr>
                <a:spLocks/>
              </p:cNvSpPr>
              <p:nvPr/>
            </p:nvSpPr>
            <p:spPr bwMode="auto">
              <a:xfrm>
                <a:off x="1206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" name="Freeform 1011"/>
              <p:cNvSpPr>
                <a:spLocks/>
              </p:cNvSpPr>
              <p:nvPr/>
            </p:nvSpPr>
            <p:spPr bwMode="auto">
              <a:xfrm>
                <a:off x="1344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" name="Freeform 1012"/>
              <p:cNvSpPr>
                <a:spLocks/>
              </p:cNvSpPr>
              <p:nvPr/>
            </p:nvSpPr>
            <p:spPr bwMode="auto">
              <a:xfrm>
                <a:off x="1480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0" name="Freeform 1013"/>
              <p:cNvSpPr>
                <a:spLocks/>
              </p:cNvSpPr>
              <p:nvPr/>
            </p:nvSpPr>
            <p:spPr bwMode="auto">
              <a:xfrm>
                <a:off x="1618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1" name="Freeform 1014"/>
              <p:cNvSpPr>
                <a:spLocks/>
              </p:cNvSpPr>
              <p:nvPr/>
            </p:nvSpPr>
            <p:spPr bwMode="auto">
              <a:xfrm>
                <a:off x="1754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2" name="Freeform 1015"/>
              <p:cNvSpPr>
                <a:spLocks/>
              </p:cNvSpPr>
              <p:nvPr/>
            </p:nvSpPr>
            <p:spPr bwMode="auto">
              <a:xfrm>
                <a:off x="1892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3" name="Freeform 1016"/>
              <p:cNvSpPr>
                <a:spLocks/>
              </p:cNvSpPr>
              <p:nvPr/>
            </p:nvSpPr>
            <p:spPr bwMode="auto">
              <a:xfrm>
                <a:off x="2028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4" name="Freeform 1017"/>
              <p:cNvSpPr>
                <a:spLocks/>
              </p:cNvSpPr>
              <p:nvPr/>
            </p:nvSpPr>
            <p:spPr bwMode="auto">
              <a:xfrm>
                <a:off x="2166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5" name="Freeform 1018"/>
              <p:cNvSpPr>
                <a:spLocks/>
              </p:cNvSpPr>
              <p:nvPr/>
            </p:nvSpPr>
            <p:spPr bwMode="auto">
              <a:xfrm>
                <a:off x="2304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6" name="Freeform 1019"/>
              <p:cNvSpPr>
                <a:spLocks/>
              </p:cNvSpPr>
              <p:nvPr/>
            </p:nvSpPr>
            <p:spPr bwMode="auto">
              <a:xfrm>
                <a:off x="2440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7" name="Freeform 1020"/>
              <p:cNvSpPr>
                <a:spLocks/>
              </p:cNvSpPr>
              <p:nvPr/>
            </p:nvSpPr>
            <p:spPr bwMode="auto">
              <a:xfrm>
                <a:off x="2578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8" name="Freeform 1021"/>
              <p:cNvSpPr>
                <a:spLocks/>
              </p:cNvSpPr>
              <p:nvPr/>
            </p:nvSpPr>
            <p:spPr bwMode="auto">
              <a:xfrm>
                <a:off x="2714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9" name="Freeform 1022"/>
              <p:cNvSpPr>
                <a:spLocks/>
              </p:cNvSpPr>
              <p:nvPr/>
            </p:nvSpPr>
            <p:spPr bwMode="auto">
              <a:xfrm>
                <a:off x="2852" y="2660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0" name="Freeform 1023"/>
              <p:cNvSpPr>
                <a:spLocks/>
              </p:cNvSpPr>
              <p:nvPr/>
            </p:nvSpPr>
            <p:spPr bwMode="auto">
              <a:xfrm>
                <a:off x="2987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1" name="Freeform 1024"/>
              <p:cNvSpPr>
                <a:spLocks/>
              </p:cNvSpPr>
              <p:nvPr/>
            </p:nvSpPr>
            <p:spPr bwMode="auto">
              <a:xfrm>
                <a:off x="3125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2" name="Freeform 1025"/>
              <p:cNvSpPr>
                <a:spLocks/>
              </p:cNvSpPr>
              <p:nvPr/>
            </p:nvSpPr>
            <p:spPr bwMode="auto">
              <a:xfrm>
                <a:off x="3261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3" name="Freeform 1026"/>
              <p:cNvSpPr>
                <a:spLocks/>
              </p:cNvSpPr>
              <p:nvPr/>
            </p:nvSpPr>
            <p:spPr bwMode="auto">
              <a:xfrm>
                <a:off x="3399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4" name="Freeform 1027"/>
              <p:cNvSpPr>
                <a:spLocks/>
              </p:cNvSpPr>
              <p:nvPr/>
            </p:nvSpPr>
            <p:spPr bwMode="auto">
              <a:xfrm>
                <a:off x="3535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5" name="Freeform 1028"/>
              <p:cNvSpPr>
                <a:spLocks/>
              </p:cNvSpPr>
              <p:nvPr/>
            </p:nvSpPr>
            <p:spPr bwMode="auto">
              <a:xfrm>
                <a:off x="3673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6" name="Freeform 1029"/>
              <p:cNvSpPr>
                <a:spLocks/>
              </p:cNvSpPr>
              <p:nvPr/>
            </p:nvSpPr>
            <p:spPr bwMode="auto">
              <a:xfrm>
                <a:off x="3811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7" name="Freeform 1030"/>
              <p:cNvSpPr>
                <a:spLocks/>
              </p:cNvSpPr>
              <p:nvPr/>
            </p:nvSpPr>
            <p:spPr bwMode="auto">
              <a:xfrm>
                <a:off x="3947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8" name="Freeform 1031"/>
              <p:cNvSpPr>
                <a:spLocks/>
              </p:cNvSpPr>
              <p:nvPr/>
            </p:nvSpPr>
            <p:spPr bwMode="auto">
              <a:xfrm>
                <a:off x="4085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9" name="Freeform 1032"/>
              <p:cNvSpPr>
                <a:spLocks/>
              </p:cNvSpPr>
              <p:nvPr/>
            </p:nvSpPr>
            <p:spPr bwMode="auto">
              <a:xfrm>
                <a:off x="4221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0" name="Freeform 1033"/>
              <p:cNvSpPr>
                <a:spLocks/>
              </p:cNvSpPr>
              <p:nvPr/>
            </p:nvSpPr>
            <p:spPr bwMode="auto">
              <a:xfrm>
                <a:off x="4359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1" name="Freeform 1034"/>
              <p:cNvSpPr>
                <a:spLocks/>
              </p:cNvSpPr>
              <p:nvPr/>
            </p:nvSpPr>
            <p:spPr bwMode="auto">
              <a:xfrm>
                <a:off x="4495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2" name="Freeform 1035"/>
              <p:cNvSpPr>
                <a:spLocks/>
              </p:cNvSpPr>
              <p:nvPr/>
            </p:nvSpPr>
            <p:spPr bwMode="auto">
              <a:xfrm>
                <a:off x="4633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3" name="Freeform 1036"/>
              <p:cNvSpPr>
                <a:spLocks/>
              </p:cNvSpPr>
              <p:nvPr/>
            </p:nvSpPr>
            <p:spPr bwMode="auto">
              <a:xfrm>
                <a:off x="4769" y="2660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4" name="Freeform 1037"/>
              <p:cNvSpPr>
                <a:spLocks/>
              </p:cNvSpPr>
              <p:nvPr/>
            </p:nvSpPr>
            <p:spPr bwMode="auto">
              <a:xfrm>
                <a:off x="4906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5" name="Freeform 1038"/>
              <p:cNvSpPr>
                <a:spLocks/>
              </p:cNvSpPr>
              <p:nvPr/>
            </p:nvSpPr>
            <p:spPr bwMode="auto">
              <a:xfrm>
                <a:off x="5042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6" name="Freeform 1039"/>
              <p:cNvSpPr>
                <a:spLocks/>
              </p:cNvSpPr>
              <p:nvPr/>
            </p:nvSpPr>
            <p:spPr bwMode="auto">
              <a:xfrm>
                <a:off x="5180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7" name="Freeform 1040"/>
              <p:cNvSpPr>
                <a:spLocks/>
              </p:cNvSpPr>
              <p:nvPr/>
            </p:nvSpPr>
            <p:spPr bwMode="auto">
              <a:xfrm>
                <a:off x="5318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8" name="Freeform 1041"/>
              <p:cNvSpPr>
                <a:spLocks/>
              </p:cNvSpPr>
              <p:nvPr/>
            </p:nvSpPr>
            <p:spPr bwMode="auto">
              <a:xfrm>
                <a:off x="5454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9" name="Freeform 1042"/>
              <p:cNvSpPr>
                <a:spLocks/>
              </p:cNvSpPr>
              <p:nvPr/>
            </p:nvSpPr>
            <p:spPr bwMode="auto">
              <a:xfrm>
                <a:off x="5592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0" name="Freeform 1043"/>
              <p:cNvSpPr>
                <a:spLocks/>
              </p:cNvSpPr>
              <p:nvPr/>
            </p:nvSpPr>
            <p:spPr bwMode="auto">
              <a:xfrm>
                <a:off x="43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1" name="Freeform 1044"/>
              <p:cNvSpPr>
                <a:spLocks/>
              </p:cNvSpPr>
              <p:nvPr/>
            </p:nvSpPr>
            <p:spPr bwMode="auto">
              <a:xfrm>
                <a:off x="179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2" name="Freeform 1045"/>
              <p:cNvSpPr>
                <a:spLocks/>
              </p:cNvSpPr>
              <p:nvPr/>
            </p:nvSpPr>
            <p:spPr bwMode="auto">
              <a:xfrm>
                <a:off x="317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3" name="Freeform 1046"/>
              <p:cNvSpPr>
                <a:spLocks/>
              </p:cNvSpPr>
              <p:nvPr/>
            </p:nvSpPr>
            <p:spPr bwMode="auto">
              <a:xfrm>
                <a:off x="455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Freeform 1047"/>
              <p:cNvSpPr>
                <a:spLocks/>
              </p:cNvSpPr>
              <p:nvPr/>
            </p:nvSpPr>
            <p:spPr bwMode="auto">
              <a:xfrm>
                <a:off x="591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Freeform 1048"/>
              <p:cNvSpPr>
                <a:spLocks/>
              </p:cNvSpPr>
              <p:nvPr/>
            </p:nvSpPr>
            <p:spPr bwMode="auto">
              <a:xfrm>
                <a:off x="729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6" name="Freeform 1049"/>
              <p:cNvSpPr>
                <a:spLocks/>
              </p:cNvSpPr>
              <p:nvPr/>
            </p:nvSpPr>
            <p:spPr bwMode="auto">
              <a:xfrm>
                <a:off x="865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7" name="Freeform 1050"/>
              <p:cNvSpPr>
                <a:spLocks/>
              </p:cNvSpPr>
              <p:nvPr/>
            </p:nvSpPr>
            <p:spPr bwMode="auto">
              <a:xfrm>
                <a:off x="1003" y="2794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Freeform 1051"/>
              <p:cNvSpPr>
                <a:spLocks/>
              </p:cNvSpPr>
              <p:nvPr/>
            </p:nvSpPr>
            <p:spPr bwMode="auto">
              <a:xfrm>
                <a:off x="1138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Freeform 1052"/>
              <p:cNvSpPr>
                <a:spLocks/>
              </p:cNvSpPr>
              <p:nvPr/>
            </p:nvSpPr>
            <p:spPr bwMode="auto">
              <a:xfrm>
                <a:off x="1276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1053"/>
              <p:cNvSpPr>
                <a:spLocks/>
              </p:cNvSpPr>
              <p:nvPr/>
            </p:nvSpPr>
            <p:spPr bwMode="auto">
              <a:xfrm>
                <a:off x="1412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1054"/>
              <p:cNvSpPr>
                <a:spLocks/>
              </p:cNvSpPr>
              <p:nvPr/>
            </p:nvSpPr>
            <p:spPr bwMode="auto">
              <a:xfrm>
                <a:off x="1550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1055"/>
              <p:cNvSpPr>
                <a:spLocks/>
              </p:cNvSpPr>
              <p:nvPr/>
            </p:nvSpPr>
            <p:spPr bwMode="auto">
              <a:xfrm>
                <a:off x="1686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Freeform 1056"/>
              <p:cNvSpPr>
                <a:spLocks/>
              </p:cNvSpPr>
              <p:nvPr/>
            </p:nvSpPr>
            <p:spPr bwMode="auto">
              <a:xfrm>
                <a:off x="1824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1057"/>
              <p:cNvSpPr>
                <a:spLocks/>
              </p:cNvSpPr>
              <p:nvPr/>
            </p:nvSpPr>
            <p:spPr bwMode="auto">
              <a:xfrm>
                <a:off x="1962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1058"/>
              <p:cNvSpPr>
                <a:spLocks/>
              </p:cNvSpPr>
              <p:nvPr/>
            </p:nvSpPr>
            <p:spPr bwMode="auto">
              <a:xfrm>
                <a:off x="2098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1059"/>
              <p:cNvSpPr>
                <a:spLocks/>
              </p:cNvSpPr>
              <p:nvPr/>
            </p:nvSpPr>
            <p:spPr bwMode="auto">
              <a:xfrm>
                <a:off x="2236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1060"/>
              <p:cNvSpPr>
                <a:spLocks/>
              </p:cNvSpPr>
              <p:nvPr/>
            </p:nvSpPr>
            <p:spPr bwMode="auto">
              <a:xfrm>
                <a:off x="2372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1061"/>
              <p:cNvSpPr>
                <a:spLocks/>
              </p:cNvSpPr>
              <p:nvPr/>
            </p:nvSpPr>
            <p:spPr bwMode="auto">
              <a:xfrm>
                <a:off x="2510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1062"/>
              <p:cNvSpPr>
                <a:spLocks/>
              </p:cNvSpPr>
              <p:nvPr/>
            </p:nvSpPr>
            <p:spPr bwMode="auto">
              <a:xfrm>
                <a:off x="2646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1063"/>
              <p:cNvSpPr>
                <a:spLocks/>
              </p:cNvSpPr>
              <p:nvPr/>
            </p:nvSpPr>
            <p:spPr bwMode="auto">
              <a:xfrm>
                <a:off x="2784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1064"/>
              <p:cNvSpPr>
                <a:spLocks/>
              </p:cNvSpPr>
              <p:nvPr/>
            </p:nvSpPr>
            <p:spPr bwMode="auto">
              <a:xfrm>
                <a:off x="2920" y="2794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Freeform 1065"/>
              <p:cNvSpPr>
                <a:spLocks/>
              </p:cNvSpPr>
              <p:nvPr/>
            </p:nvSpPr>
            <p:spPr bwMode="auto">
              <a:xfrm>
                <a:off x="3057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1066"/>
              <p:cNvSpPr>
                <a:spLocks/>
              </p:cNvSpPr>
              <p:nvPr/>
            </p:nvSpPr>
            <p:spPr bwMode="auto">
              <a:xfrm>
                <a:off x="3193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1067"/>
              <p:cNvSpPr>
                <a:spLocks/>
              </p:cNvSpPr>
              <p:nvPr/>
            </p:nvSpPr>
            <p:spPr bwMode="auto">
              <a:xfrm>
                <a:off x="3331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Freeform 1068"/>
              <p:cNvSpPr>
                <a:spLocks/>
              </p:cNvSpPr>
              <p:nvPr/>
            </p:nvSpPr>
            <p:spPr bwMode="auto">
              <a:xfrm>
                <a:off x="3469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Freeform 1069"/>
              <p:cNvSpPr>
                <a:spLocks/>
              </p:cNvSpPr>
              <p:nvPr/>
            </p:nvSpPr>
            <p:spPr bwMode="auto">
              <a:xfrm>
                <a:off x="3605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1070"/>
              <p:cNvSpPr>
                <a:spLocks/>
              </p:cNvSpPr>
              <p:nvPr/>
            </p:nvSpPr>
            <p:spPr bwMode="auto">
              <a:xfrm>
                <a:off x="3743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1071"/>
              <p:cNvSpPr>
                <a:spLocks/>
              </p:cNvSpPr>
              <p:nvPr/>
            </p:nvSpPr>
            <p:spPr bwMode="auto">
              <a:xfrm>
                <a:off x="3879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1072"/>
              <p:cNvSpPr>
                <a:spLocks/>
              </p:cNvSpPr>
              <p:nvPr/>
            </p:nvSpPr>
            <p:spPr bwMode="auto">
              <a:xfrm>
                <a:off x="4017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1073"/>
              <p:cNvSpPr>
                <a:spLocks/>
              </p:cNvSpPr>
              <p:nvPr/>
            </p:nvSpPr>
            <p:spPr bwMode="auto">
              <a:xfrm>
                <a:off x="4153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1074"/>
              <p:cNvSpPr>
                <a:spLocks/>
              </p:cNvSpPr>
              <p:nvPr/>
            </p:nvSpPr>
            <p:spPr bwMode="auto">
              <a:xfrm>
                <a:off x="4291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1075"/>
              <p:cNvSpPr>
                <a:spLocks/>
              </p:cNvSpPr>
              <p:nvPr/>
            </p:nvSpPr>
            <p:spPr bwMode="auto">
              <a:xfrm>
                <a:off x="4427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1076"/>
              <p:cNvSpPr>
                <a:spLocks/>
              </p:cNvSpPr>
              <p:nvPr/>
            </p:nvSpPr>
            <p:spPr bwMode="auto">
              <a:xfrm>
                <a:off x="4565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1077"/>
              <p:cNvSpPr>
                <a:spLocks/>
              </p:cNvSpPr>
              <p:nvPr/>
            </p:nvSpPr>
            <p:spPr bwMode="auto">
              <a:xfrm>
                <a:off x="4701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1078"/>
              <p:cNvSpPr>
                <a:spLocks/>
              </p:cNvSpPr>
              <p:nvPr/>
            </p:nvSpPr>
            <p:spPr bwMode="auto">
              <a:xfrm>
                <a:off x="4839" y="2794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Freeform 1079"/>
              <p:cNvSpPr>
                <a:spLocks/>
              </p:cNvSpPr>
              <p:nvPr/>
            </p:nvSpPr>
            <p:spPr bwMode="auto">
              <a:xfrm>
                <a:off x="4976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1080"/>
              <p:cNvSpPr>
                <a:spLocks/>
              </p:cNvSpPr>
              <p:nvPr/>
            </p:nvSpPr>
            <p:spPr bwMode="auto">
              <a:xfrm>
                <a:off x="5112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1081"/>
              <p:cNvSpPr>
                <a:spLocks/>
              </p:cNvSpPr>
              <p:nvPr/>
            </p:nvSpPr>
            <p:spPr bwMode="auto">
              <a:xfrm>
                <a:off x="5250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1082"/>
              <p:cNvSpPr>
                <a:spLocks/>
              </p:cNvSpPr>
              <p:nvPr/>
            </p:nvSpPr>
            <p:spPr bwMode="auto">
              <a:xfrm>
                <a:off x="5386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Freeform 1083"/>
              <p:cNvSpPr>
                <a:spLocks/>
              </p:cNvSpPr>
              <p:nvPr/>
            </p:nvSpPr>
            <p:spPr bwMode="auto">
              <a:xfrm>
                <a:off x="5524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1084"/>
              <p:cNvSpPr>
                <a:spLocks/>
              </p:cNvSpPr>
              <p:nvPr/>
            </p:nvSpPr>
            <p:spPr bwMode="auto">
              <a:xfrm>
                <a:off x="5660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1085"/>
              <p:cNvSpPr>
                <a:spLocks/>
              </p:cNvSpPr>
              <p:nvPr/>
            </p:nvSpPr>
            <p:spPr bwMode="auto">
              <a:xfrm>
                <a:off x="3" y="2926"/>
                <a:ext cx="48" cy="64"/>
              </a:xfrm>
              <a:custGeom>
                <a:avLst/>
                <a:gdLst>
                  <a:gd name="T0" fmla="*/ 18 w 24"/>
                  <a:gd name="T1" fmla="*/ 20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20"/>
                    </a:moveTo>
                    <a:cubicBezTo>
                      <a:pt x="24" y="16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6"/>
                      <a:pt x="12" y="24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1086"/>
              <p:cNvSpPr>
                <a:spLocks/>
              </p:cNvSpPr>
              <p:nvPr/>
            </p:nvSpPr>
            <p:spPr bwMode="auto">
              <a:xfrm>
                <a:off x="111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1087"/>
              <p:cNvSpPr>
                <a:spLocks/>
              </p:cNvSpPr>
              <p:nvPr/>
            </p:nvSpPr>
            <p:spPr bwMode="auto">
              <a:xfrm>
                <a:off x="247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Freeform 1088"/>
              <p:cNvSpPr>
                <a:spLocks/>
              </p:cNvSpPr>
              <p:nvPr/>
            </p:nvSpPr>
            <p:spPr bwMode="auto">
              <a:xfrm>
                <a:off x="385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1089"/>
              <p:cNvSpPr>
                <a:spLocks/>
              </p:cNvSpPr>
              <p:nvPr/>
            </p:nvSpPr>
            <p:spPr bwMode="auto">
              <a:xfrm>
                <a:off x="521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1090"/>
              <p:cNvSpPr>
                <a:spLocks/>
              </p:cNvSpPr>
              <p:nvPr/>
            </p:nvSpPr>
            <p:spPr bwMode="auto">
              <a:xfrm>
                <a:off x="659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Freeform 1091"/>
              <p:cNvSpPr>
                <a:spLocks/>
              </p:cNvSpPr>
              <p:nvPr/>
            </p:nvSpPr>
            <p:spPr bwMode="auto">
              <a:xfrm>
                <a:off x="797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Freeform 1092"/>
              <p:cNvSpPr>
                <a:spLocks/>
              </p:cNvSpPr>
              <p:nvPr/>
            </p:nvSpPr>
            <p:spPr bwMode="auto">
              <a:xfrm>
                <a:off x="933" y="2926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Freeform 1093"/>
              <p:cNvSpPr>
                <a:spLocks/>
              </p:cNvSpPr>
              <p:nvPr/>
            </p:nvSpPr>
            <p:spPr bwMode="auto">
              <a:xfrm>
                <a:off x="1070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Freeform 1094"/>
              <p:cNvSpPr>
                <a:spLocks/>
              </p:cNvSpPr>
              <p:nvPr/>
            </p:nvSpPr>
            <p:spPr bwMode="auto">
              <a:xfrm>
                <a:off x="1206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Freeform 1095"/>
              <p:cNvSpPr>
                <a:spLocks/>
              </p:cNvSpPr>
              <p:nvPr/>
            </p:nvSpPr>
            <p:spPr bwMode="auto">
              <a:xfrm>
                <a:off x="1344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1096"/>
              <p:cNvSpPr>
                <a:spLocks/>
              </p:cNvSpPr>
              <p:nvPr/>
            </p:nvSpPr>
            <p:spPr bwMode="auto">
              <a:xfrm>
                <a:off x="1480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Freeform 1097"/>
              <p:cNvSpPr>
                <a:spLocks/>
              </p:cNvSpPr>
              <p:nvPr/>
            </p:nvSpPr>
            <p:spPr bwMode="auto">
              <a:xfrm>
                <a:off x="1618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Freeform 1098"/>
              <p:cNvSpPr>
                <a:spLocks/>
              </p:cNvSpPr>
              <p:nvPr/>
            </p:nvSpPr>
            <p:spPr bwMode="auto">
              <a:xfrm>
                <a:off x="1754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Freeform 1099"/>
              <p:cNvSpPr>
                <a:spLocks/>
              </p:cNvSpPr>
              <p:nvPr/>
            </p:nvSpPr>
            <p:spPr bwMode="auto">
              <a:xfrm>
                <a:off x="1892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Freeform 1100"/>
              <p:cNvSpPr>
                <a:spLocks/>
              </p:cNvSpPr>
              <p:nvPr/>
            </p:nvSpPr>
            <p:spPr bwMode="auto">
              <a:xfrm>
                <a:off x="2028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Freeform 1101"/>
              <p:cNvSpPr>
                <a:spLocks/>
              </p:cNvSpPr>
              <p:nvPr/>
            </p:nvSpPr>
            <p:spPr bwMode="auto">
              <a:xfrm>
                <a:off x="2166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Freeform 1102"/>
              <p:cNvSpPr>
                <a:spLocks/>
              </p:cNvSpPr>
              <p:nvPr/>
            </p:nvSpPr>
            <p:spPr bwMode="auto">
              <a:xfrm>
                <a:off x="2304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Freeform 1103"/>
              <p:cNvSpPr>
                <a:spLocks/>
              </p:cNvSpPr>
              <p:nvPr/>
            </p:nvSpPr>
            <p:spPr bwMode="auto">
              <a:xfrm>
                <a:off x="2440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Freeform 1104"/>
              <p:cNvSpPr>
                <a:spLocks/>
              </p:cNvSpPr>
              <p:nvPr/>
            </p:nvSpPr>
            <p:spPr bwMode="auto">
              <a:xfrm>
                <a:off x="2578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Freeform 1105"/>
              <p:cNvSpPr>
                <a:spLocks/>
              </p:cNvSpPr>
              <p:nvPr/>
            </p:nvSpPr>
            <p:spPr bwMode="auto">
              <a:xfrm>
                <a:off x="2714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Freeform 1106"/>
              <p:cNvSpPr>
                <a:spLocks/>
              </p:cNvSpPr>
              <p:nvPr/>
            </p:nvSpPr>
            <p:spPr bwMode="auto">
              <a:xfrm>
                <a:off x="2852" y="2926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Freeform 1107"/>
              <p:cNvSpPr>
                <a:spLocks/>
              </p:cNvSpPr>
              <p:nvPr/>
            </p:nvSpPr>
            <p:spPr bwMode="auto">
              <a:xfrm>
                <a:off x="2987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Freeform 1108"/>
              <p:cNvSpPr>
                <a:spLocks/>
              </p:cNvSpPr>
              <p:nvPr/>
            </p:nvSpPr>
            <p:spPr bwMode="auto">
              <a:xfrm>
                <a:off x="3125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6" name="Freeform 1109"/>
              <p:cNvSpPr>
                <a:spLocks/>
              </p:cNvSpPr>
              <p:nvPr/>
            </p:nvSpPr>
            <p:spPr bwMode="auto">
              <a:xfrm>
                <a:off x="3261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7" name="Freeform 1110"/>
              <p:cNvSpPr>
                <a:spLocks/>
              </p:cNvSpPr>
              <p:nvPr/>
            </p:nvSpPr>
            <p:spPr bwMode="auto">
              <a:xfrm>
                <a:off x="3399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8" name="Freeform 1111"/>
              <p:cNvSpPr>
                <a:spLocks/>
              </p:cNvSpPr>
              <p:nvPr/>
            </p:nvSpPr>
            <p:spPr bwMode="auto">
              <a:xfrm>
                <a:off x="3535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9" name="Freeform 1112"/>
              <p:cNvSpPr>
                <a:spLocks/>
              </p:cNvSpPr>
              <p:nvPr/>
            </p:nvSpPr>
            <p:spPr bwMode="auto">
              <a:xfrm>
                <a:off x="3673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0" name="Freeform 1113"/>
              <p:cNvSpPr>
                <a:spLocks/>
              </p:cNvSpPr>
              <p:nvPr/>
            </p:nvSpPr>
            <p:spPr bwMode="auto">
              <a:xfrm>
                <a:off x="3811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1" name="Freeform 1114"/>
              <p:cNvSpPr>
                <a:spLocks/>
              </p:cNvSpPr>
              <p:nvPr/>
            </p:nvSpPr>
            <p:spPr bwMode="auto">
              <a:xfrm>
                <a:off x="3947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2" name="Freeform 1115"/>
              <p:cNvSpPr>
                <a:spLocks/>
              </p:cNvSpPr>
              <p:nvPr/>
            </p:nvSpPr>
            <p:spPr bwMode="auto">
              <a:xfrm>
                <a:off x="4085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3" name="Freeform 1116"/>
              <p:cNvSpPr>
                <a:spLocks/>
              </p:cNvSpPr>
              <p:nvPr/>
            </p:nvSpPr>
            <p:spPr bwMode="auto">
              <a:xfrm>
                <a:off x="4221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4" name="Freeform 1117"/>
              <p:cNvSpPr>
                <a:spLocks/>
              </p:cNvSpPr>
              <p:nvPr/>
            </p:nvSpPr>
            <p:spPr bwMode="auto">
              <a:xfrm>
                <a:off x="4359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5" name="Freeform 1118"/>
              <p:cNvSpPr>
                <a:spLocks/>
              </p:cNvSpPr>
              <p:nvPr/>
            </p:nvSpPr>
            <p:spPr bwMode="auto">
              <a:xfrm>
                <a:off x="4495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6" name="Freeform 1119"/>
              <p:cNvSpPr>
                <a:spLocks/>
              </p:cNvSpPr>
              <p:nvPr/>
            </p:nvSpPr>
            <p:spPr bwMode="auto">
              <a:xfrm>
                <a:off x="4633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7" name="Freeform 1120"/>
              <p:cNvSpPr>
                <a:spLocks/>
              </p:cNvSpPr>
              <p:nvPr/>
            </p:nvSpPr>
            <p:spPr bwMode="auto">
              <a:xfrm>
                <a:off x="4769" y="2926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8" name="Freeform 1121"/>
              <p:cNvSpPr>
                <a:spLocks/>
              </p:cNvSpPr>
              <p:nvPr/>
            </p:nvSpPr>
            <p:spPr bwMode="auto">
              <a:xfrm>
                <a:off x="4906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9" name="Freeform 1122"/>
              <p:cNvSpPr>
                <a:spLocks/>
              </p:cNvSpPr>
              <p:nvPr/>
            </p:nvSpPr>
            <p:spPr bwMode="auto">
              <a:xfrm>
                <a:off x="5042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0" name="Freeform 1123"/>
              <p:cNvSpPr>
                <a:spLocks/>
              </p:cNvSpPr>
              <p:nvPr/>
            </p:nvSpPr>
            <p:spPr bwMode="auto">
              <a:xfrm>
                <a:off x="5180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1" name="Freeform 1124"/>
              <p:cNvSpPr>
                <a:spLocks/>
              </p:cNvSpPr>
              <p:nvPr/>
            </p:nvSpPr>
            <p:spPr bwMode="auto">
              <a:xfrm>
                <a:off x="5318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2" name="Freeform 1125"/>
              <p:cNvSpPr>
                <a:spLocks/>
              </p:cNvSpPr>
              <p:nvPr/>
            </p:nvSpPr>
            <p:spPr bwMode="auto">
              <a:xfrm>
                <a:off x="5454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3" name="Freeform 1126"/>
              <p:cNvSpPr>
                <a:spLocks/>
              </p:cNvSpPr>
              <p:nvPr/>
            </p:nvSpPr>
            <p:spPr bwMode="auto">
              <a:xfrm>
                <a:off x="5592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4" name="Freeform 1127"/>
              <p:cNvSpPr>
                <a:spLocks/>
              </p:cNvSpPr>
              <p:nvPr/>
            </p:nvSpPr>
            <p:spPr bwMode="auto">
              <a:xfrm>
                <a:off x="43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5" name="Freeform 1128"/>
              <p:cNvSpPr>
                <a:spLocks/>
              </p:cNvSpPr>
              <p:nvPr/>
            </p:nvSpPr>
            <p:spPr bwMode="auto">
              <a:xfrm>
                <a:off x="179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6" name="Freeform 1129"/>
              <p:cNvSpPr>
                <a:spLocks/>
              </p:cNvSpPr>
              <p:nvPr/>
            </p:nvSpPr>
            <p:spPr bwMode="auto">
              <a:xfrm>
                <a:off x="317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7" name="Freeform 1130"/>
              <p:cNvSpPr>
                <a:spLocks/>
              </p:cNvSpPr>
              <p:nvPr/>
            </p:nvSpPr>
            <p:spPr bwMode="auto">
              <a:xfrm>
                <a:off x="455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8" name="Freeform 1131"/>
              <p:cNvSpPr>
                <a:spLocks/>
              </p:cNvSpPr>
              <p:nvPr/>
            </p:nvSpPr>
            <p:spPr bwMode="auto">
              <a:xfrm>
                <a:off x="591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9" name="Freeform 1132"/>
              <p:cNvSpPr>
                <a:spLocks/>
              </p:cNvSpPr>
              <p:nvPr/>
            </p:nvSpPr>
            <p:spPr bwMode="auto">
              <a:xfrm>
                <a:off x="729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0" name="Freeform 1133"/>
              <p:cNvSpPr>
                <a:spLocks/>
              </p:cNvSpPr>
              <p:nvPr/>
            </p:nvSpPr>
            <p:spPr bwMode="auto">
              <a:xfrm>
                <a:off x="865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1" name="Freeform 1134"/>
              <p:cNvSpPr>
                <a:spLocks/>
              </p:cNvSpPr>
              <p:nvPr/>
            </p:nvSpPr>
            <p:spPr bwMode="auto">
              <a:xfrm>
                <a:off x="1003" y="3060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2" name="Freeform 1135"/>
              <p:cNvSpPr>
                <a:spLocks/>
              </p:cNvSpPr>
              <p:nvPr/>
            </p:nvSpPr>
            <p:spPr bwMode="auto">
              <a:xfrm>
                <a:off x="1138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3" name="Freeform 1136"/>
              <p:cNvSpPr>
                <a:spLocks/>
              </p:cNvSpPr>
              <p:nvPr/>
            </p:nvSpPr>
            <p:spPr bwMode="auto">
              <a:xfrm>
                <a:off x="1276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4" name="Freeform 1137"/>
              <p:cNvSpPr>
                <a:spLocks/>
              </p:cNvSpPr>
              <p:nvPr/>
            </p:nvSpPr>
            <p:spPr bwMode="auto">
              <a:xfrm>
                <a:off x="1412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5" name="Freeform 1138"/>
              <p:cNvSpPr>
                <a:spLocks/>
              </p:cNvSpPr>
              <p:nvPr/>
            </p:nvSpPr>
            <p:spPr bwMode="auto">
              <a:xfrm>
                <a:off x="1550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6" name="Freeform 1139"/>
              <p:cNvSpPr>
                <a:spLocks/>
              </p:cNvSpPr>
              <p:nvPr/>
            </p:nvSpPr>
            <p:spPr bwMode="auto">
              <a:xfrm>
                <a:off x="1686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7" name="Freeform 1140"/>
              <p:cNvSpPr>
                <a:spLocks/>
              </p:cNvSpPr>
              <p:nvPr/>
            </p:nvSpPr>
            <p:spPr bwMode="auto">
              <a:xfrm>
                <a:off x="1824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8" name="Freeform 1141"/>
              <p:cNvSpPr>
                <a:spLocks/>
              </p:cNvSpPr>
              <p:nvPr/>
            </p:nvSpPr>
            <p:spPr bwMode="auto">
              <a:xfrm>
                <a:off x="1962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9" name="Freeform 1142"/>
              <p:cNvSpPr>
                <a:spLocks/>
              </p:cNvSpPr>
              <p:nvPr/>
            </p:nvSpPr>
            <p:spPr bwMode="auto">
              <a:xfrm>
                <a:off x="2098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0" name="Freeform 1143"/>
              <p:cNvSpPr>
                <a:spLocks/>
              </p:cNvSpPr>
              <p:nvPr/>
            </p:nvSpPr>
            <p:spPr bwMode="auto">
              <a:xfrm>
                <a:off x="2236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1" name="Freeform 1144"/>
              <p:cNvSpPr>
                <a:spLocks/>
              </p:cNvSpPr>
              <p:nvPr/>
            </p:nvSpPr>
            <p:spPr bwMode="auto">
              <a:xfrm>
                <a:off x="2372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2" name="Freeform 1145"/>
              <p:cNvSpPr>
                <a:spLocks/>
              </p:cNvSpPr>
              <p:nvPr/>
            </p:nvSpPr>
            <p:spPr bwMode="auto">
              <a:xfrm>
                <a:off x="2510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3" name="Freeform 1146"/>
              <p:cNvSpPr>
                <a:spLocks/>
              </p:cNvSpPr>
              <p:nvPr/>
            </p:nvSpPr>
            <p:spPr bwMode="auto">
              <a:xfrm>
                <a:off x="2646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4" name="Freeform 1147"/>
              <p:cNvSpPr>
                <a:spLocks/>
              </p:cNvSpPr>
              <p:nvPr/>
            </p:nvSpPr>
            <p:spPr bwMode="auto">
              <a:xfrm>
                <a:off x="2784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5" name="Freeform 1148"/>
              <p:cNvSpPr>
                <a:spLocks/>
              </p:cNvSpPr>
              <p:nvPr/>
            </p:nvSpPr>
            <p:spPr bwMode="auto">
              <a:xfrm>
                <a:off x="2920" y="3060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6" name="Freeform 1149"/>
              <p:cNvSpPr>
                <a:spLocks/>
              </p:cNvSpPr>
              <p:nvPr/>
            </p:nvSpPr>
            <p:spPr bwMode="auto">
              <a:xfrm>
                <a:off x="3057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7" name="Freeform 1150"/>
              <p:cNvSpPr>
                <a:spLocks/>
              </p:cNvSpPr>
              <p:nvPr/>
            </p:nvSpPr>
            <p:spPr bwMode="auto">
              <a:xfrm>
                <a:off x="3193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8" name="Freeform 1151"/>
              <p:cNvSpPr>
                <a:spLocks/>
              </p:cNvSpPr>
              <p:nvPr/>
            </p:nvSpPr>
            <p:spPr bwMode="auto">
              <a:xfrm>
                <a:off x="3331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9" name="Freeform 1152"/>
              <p:cNvSpPr>
                <a:spLocks/>
              </p:cNvSpPr>
              <p:nvPr/>
            </p:nvSpPr>
            <p:spPr bwMode="auto">
              <a:xfrm>
                <a:off x="3469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0" name="Freeform 1153"/>
              <p:cNvSpPr>
                <a:spLocks/>
              </p:cNvSpPr>
              <p:nvPr/>
            </p:nvSpPr>
            <p:spPr bwMode="auto">
              <a:xfrm>
                <a:off x="3605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1" name="Freeform 1154"/>
              <p:cNvSpPr>
                <a:spLocks/>
              </p:cNvSpPr>
              <p:nvPr/>
            </p:nvSpPr>
            <p:spPr bwMode="auto">
              <a:xfrm>
                <a:off x="3743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2" name="Freeform 1155"/>
              <p:cNvSpPr>
                <a:spLocks/>
              </p:cNvSpPr>
              <p:nvPr/>
            </p:nvSpPr>
            <p:spPr bwMode="auto">
              <a:xfrm>
                <a:off x="3879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3" name="Freeform 1156"/>
              <p:cNvSpPr>
                <a:spLocks/>
              </p:cNvSpPr>
              <p:nvPr/>
            </p:nvSpPr>
            <p:spPr bwMode="auto">
              <a:xfrm>
                <a:off x="4017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4" name="Freeform 1157"/>
              <p:cNvSpPr>
                <a:spLocks/>
              </p:cNvSpPr>
              <p:nvPr/>
            </p:nvSpPr>
            <p:spPr bwMode="auto">
              <a:xfrm>
                <a:off x="4153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5" name="Freeform 1158"/>
              <p:cNvSpPr>
                <a:spLocks/>
              </p:cNvSpPr>
              <p:nvPr/>
            </p:nvSpPr>
            <p:spPr bwMode="auto">
              <a:xfrm>
                <a:off x="4291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6" name="Freeform 1159"/>
              <p:cNvSpPr>
                <a:spLocks/>
              </p:cNvSpPr>
              <p:nvPr/>
            </p:nvSpPr>
            <p:spPr bwMode="auto">
              <a:xfrm>
                <a:off x="4427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7" name="Freeform 1160"/>
              <p:cNvSpPr>
                <a:spLocks/>
              </p:cNvSpPr>
              <p:nvPr/>
            </p:nvSpPr>
            <p:spPr bwMode="auto">
              <a:xfrm>
                <a:off x="4565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" name="Group 1362"/>
            <p:cNvGrpSpPr>
              <a:grpSpLocks/>
            </p:cNvGrpSpPr>
            <p:nvPr/>
          </p:nvGrpSpPr>
          <p:grpSpPr bwMode="auto">
            <a:xfrm>
              <a:off x="3" y="3060"/>
              <a:ext cx="5735" cy="596"/>
              <a:chOff x="3" y="3060"/>
              <a:chExt cx="5735" cy="596"/>
            </a:xfrm>
            <a:grpFill/>
          </p:grpSpPr>
          <p:sp>
            <p:nvSpPr>
              <p:cNvPr id="738" name="Freeform 1162"/>
              <p:cNvSpPr>
                <a:spLocks/>
              </p:cNvSpPr>
              <p:nvPr/>
            </p:nvSpPr>
            <p:spPr bwMode="auto">
              <a:xfrm>
                <a:off x="4701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" name="Freeform 1163"/>
              <p:cNvSpPr>
                <a:spLocks/>
              </p:cNvSpPr>
              <p:nvPr/>
            </p:nvSpPr>
            <p:spPr bwMode="auto">
              <a:xfrm>
                <a:off x="4839" y="3060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" name="Freeform 1164"/>
              <p:cNvSpPr>
                <a:spLocks/>
              </p:cNvSpPr>
              <p:nvPr/>
            </p:nvSpPr>
            <p:spPr bwMode="auto">
              <a:xfrm>
                <a:off x="4976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" name="Freeform 1165"/>
              <p:cNvSpPr>
                <a:spLocks/>
              </p:cNvSpPr>
              <p:nvPr/>
            </p:nvSpPr>
            <p:spPr bwMode="auto">
              <a:xfrm>
                <a:off x="5112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" name="Freeform 1166"/>
              <p:cNvSpPr>
                <a:spLocks/>
              </p:cNvSpPr>
              <p:nvPr/>
            </p:nvSpPr>
            <p:spPr bwMode="auto">
              <a:xfrm>
                <a:off x="5250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" name="Freeform 1167"/>
              <p:cNvSpPr>
                <a:spLocks/>
              </p:cNvSpPr>
              <p:nvPr/>
            </p:nvSpPr>
            <p:spPr bwMode="auto">
              <a:xfrm>
                <a:off x="5386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Freeform 1168"/>
              <p:cNvSpPr>
                <a:spLocks/>
              </p:cNvSpPr>
              <p:nvPr/>
            </p:nvSpPr>
            <p:spPr bwMode="auto">
              <a:xfrm>
                <a:off x="5524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Freeform 1169"/>
              <p:cNvSpPr>
                <a:spLocks/>
              </p:cNvSpPr>
              <p:nvPr/>
            </p:nvSpPr>
            <p:spPr bwMode="auto">
              <a:xfrm>
                <a:off x="5660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" name="Freeform 1170"/>
              <p:cNvSpPr>
                <a:spLocks/>
              </p:cNvSpPr>
              <p:nvPr/>
            </p:nvSpPr>
            <p:spPr bwMode="auto">
              <a:xfrm>
                <a:off x="3" y="3192"/>
                <a:ext cx="48" cy="64"/>
              </a:xfrm>
              <a:custGeom>
                <a:avLst/>
                <a:gdLst>
                  <a:gd name="T0" fmla="*/ 18 w 24"/>
                  <a:gd name="T1" fmla="*/ 20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20"/>
                    </a:moveTo>
                    <a:cubicBezTo>
                      <a:pt x="24" y="16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6"/>
                      <a:pt x="12" y="24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" name="Freeform 1171"/>
              <p:cNvSpPr>
                <a:spLocks/>
              </p:cNvSpPr>
              <p:nvPr/>
            </p:nvSpPr>
            <p:spPr bwMode="auto">
              <a:xfrm>
                <a:off x="111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" name="Freeform 1172"/>
              <p:cNvSpPr>
                <a:spLocks/>
              </p:cNvSpPr>
              <p:nvPr/>
            </p:nvSpPr>
            <p:spPr bwMode="auto">
              <a:xfrm>
                <a:off x="247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" name="Freeform 1173"/>
              <p:cNvSpPr>
                <a:spLocks/>
              </p:cNvSpPr>
              <p:nvPr/>
            </p:nvSpPr>
            <p:spPr bwMode="auto">
              <a:xfrm>
                <a:off x="385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" name="Freeform 1174"/>
              <p:cNvSpPr>
                <a:spLocks/>
              </p:cNvSpPr>
              <p:nvPr/>
            </p:nvSpPr>
            <p:spPr bwMode="auto">
              <a:xfrm>
                <a:off x="521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" name="Freeform 1175"/>
              <p:cNvSpPr>
                <a:spLocks/>
              </p:cNvSpPr>
              <p:nvPr/>
            </p:nvSpPr>
            <p:spPr bwMode="auto">
              <a:xfrm>
                <a:off x="659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" name="Freeform 1176"/>
              <p:cNvSpPr>
                <a:spLocks/>
              </p:cNvSpPr>
              <p:nvPr/>
            </p:nvSpPr>
            <p:spPr bwMode="auto">
              <a:xfrm>
                <a:off x="797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" name="Freeform 1177"/>
              <p:cNvSpPr>
                <a:spLocks/>
              </p:cNvSpPr>
              <p:nvPr/>
            </p:nvSpPr>
            <p:spPr bwMode="auto">
              <a:xfrm>
                <a:off x="933" y="3192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" name="Freeform 1178"/>
              <p:cNvSpPr>
                <a:spLocks/>
              </p:cNvSpPr>
              <p:nvPr/>
            </p:nvSpPr>
            <p:spPr bwMode="auto">
              <a:xfrm>
                <a:off x="1070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" name="Freeform 1179"/>
              <p:cNvSpPr>
                <a:spLocks/>
              </p:cNvSpPr>
              <p:nvPr/>
            </p:nvSpPr>
            <p:spPr bwMode="auto">
              <a:xfrm>
                <a:off x="1206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" name="Freeform 1180"/>
              <p:cNvSpPr>
                <a:spLocks/>
              </p:cNvSpPr>
              <p:nvPr/>
            </p:nvSpPr>
            <p:spPr bwMode="auto">
              <a:xfrm>
                <a:off x="1344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" name="Freeform 1181"/>
              <p:cNvSpPr>
                <a:spLocks/>
              </p:cNvSpPr>
              <p:nvPr/>
            </p:nvSpPr>
            <p:spPr bwMode="auto">
              <a:xfrm>
                <a:off x="1480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" name="Freeform 1182"/>
              <p:cNvSpPr>
                <a:spLocks/>
              </p:cNvSpPr>
              <p:nvPr/>
            </p:nvSpPr>
            <p:spPr bwMode="auto">
              <a:xfrm>
                <a:off x="1618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" name="Freeform 1183"/>
              <p:cNvSpPr>
                <a:spLocks/>
              </p:cNvSpPr>
              <p:nvPr/>
            </p:nvSpPr>
            <p:spPr bwMode="auto">
              <a:xfrm>
                <a:off x="1754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" name="Freeform 1184"/>
              <p:cNvSpPr>
                <a:spLocks/>
              </p:cNvSpPr>
              <p:nvPr/>
            </p:nvSpPr>
            <p:spPr bwMode="auto">
              <a:xfrm>
                <a:off x="1892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" name="Freeform 1185"/>
              <p:cNvSpPr>
                <a:spLocks/>
              </p:cNvSpPr>
              <p:nvPr/>
            </p:nvSpPr>
            <p:spPr bwMode="auto">
              <a:xfrm>
                <a:off x="2028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" name="Freeform 1186"/>
              <p:cNvSpPr>
                <a:spLocks/>
              </p:cNvSpPr>
              <p:nvPr/>
            </p:nvSpPr>
            <p:spPr bwMode="auto">
              <a:xfrm>
                <a:off x="2166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" name="Freeform 1187"/>
              <p:cNvSpPr>
                <a:spLocks/>
              </p:cNvSpPr>
              <p:nvPr/>
            </p:nvSpPr>
            <p:spPr bwMode="auto">
              <a:xfrm>
                <a:off x="2304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" name="Freeform 1188"/>
              <p:cNvSpPr>
                <a:spLocks/>
              </p:cNvSpPr>
              <p:nvPr/>
            </p:nvSpPr>
            <p:spPr bwMode="auto">
              <a:xfrm>
                <a:off x="2440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" name="Freeform 1189"/>
              <p:cNvSpPr>
                <a:spLocks/>
              </p:cNvSpPr>
              <p:nvPr/>
            </p:nvSpPr>
            <p:spPr bwMode="auto">
              <a:xfrm>
                <a:off x="2578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" name="Freeform 1190"/>
              <p:cNvSpPr>
                <a:spLocks/>
              </p:cNvSpPr>
              <p:nvPr/>
            </p:nvSpPr>
            <p:spPr bwMode="auto">
              <a:xfrm>
                <a:off x="2714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" name="Freeform 1191"/>
              <p:cNvSpPr>
                <a:spLocks/>
              </p:cNvSpPr>
              <p:nvPr/>
            </p:nvSpPr>
            <p:spPr bwMode="auto">
              <a:xfrm>
                <a:off x="2852" y="3192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" name="Freeform 1192"/>
              <p:cNvSpPr>
                <a:spLocks/>
              </p:cNvSpPr>
              <p:nvPr/>
            </p:nvSpPr>
            <p:spPr bwMode="auto">
              <a:xfrm>
                <a:off x="2987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" name="Freeform 1193"/>
              <p:cNvSpPr>
                <a:spLocks/>
              </p:cNvSpPr>
              <p:nvPr/>
            </p:nvSpPr>
            <p:spPr bwMode="auto">
              <a:xfrm>
                <a:off x="3125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" name="Freeform 1194"/>
              <p:cNvSpPr>
                <a:spLocks/>
              </p:cNvSpPr>
              <p:nvPr/>
            </p:nvSpPr>
            <p:spPr bwMode="auto">
              <a:xfrm>
                <a:off x="3261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" name="Freeform 1195"/>
              <p:cNvSpPr>
                <a:spLocks/>
              </p:cNvSpPr>
              <p:nvPr/>
            </p:nvSpPr>
            <p:spPr bwMode="auto">
              <a:xfrm>
                <a:off x="3399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" name="Freeform 1196"/>
              <p:cNvSpPr>
                <a:spLocks/>
              </p:cNvSpPr>
              <p:nvPr/>
            </p:nvSpPr>
            <p:spPr bwMode="auto">
              <a:xfrm>
                <a:off x="3535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" name="Freeform 1197"/>
              <p:cNvSpPr>
                <a:spLocks/>
              </p:cNvSpPr>
              <p:nvPr/>
            </p:nvSpPr>
            <p:spPr bwMode="auto">
              <a:xfrm>
                <a:off x="3673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" name="Freeform 1198"/>
              <p:cNvSpPr>
                <a:spLocks/>
              </p:cNvSpPr>
              <p:nvPr/>
            </p:nvSpPr>
            <p:spPr bwMode="auto">
              <a:xfrm>
                <a:off x="3811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" name="Freeform 1199"/>
              <p:cNvSpPr>
                <a:spLocks/>
              </p:cNvSpPr>
              <p:nvPr/>
            </p:nvSpPr>
            <p:spPr bwMode="auto">
              <a:xfrm>
                <a:off x="3947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" name="Freeform 1200"/>
              <p:cNvSpPr>
                <a:spLocks/>
              </p:cNvSpPr>
              <p:nvPr/>
            </p:nvSpPr>
            <p:spPr bwMode="auto">
              <a:xfrm>
                <a:off x="4085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" name="Freeform 1201"/>
              <p:cNvSpPr>
                <a:spLocks/>
              </p:cNvSpPr>
              <p:nvPr/>
            </p:nvSpPr>
            <p:spPr bwMode="auto">
              <a:xfrm>
                <a:off x="4221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" name="Freeform 1202"/>
              <p:cNvSpPr>
                <a:spLocks/>
              </p:cNvSpPr>
              <p:nvPr/>
            </p:nvSpPr>
            <p:spPr bwMode="auto">
              <a:xfrm>
                <a:off x="4359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" name="Freeform 1203"/>
              <p:cNvSpPr>
                <a:spLocks/>
              </p:cNvSpPr>
              <p:nvPr/>
            </p:nvSpPr>
            <p:spPr bwMode="auto">
              <a:xfrm>
                <a:off x="4495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" name="Freeform 1204"/>
              <p:cNvSpPr>
                <a:spLocks/>
              </p:cNvSpPr>
              <p:nvPr/>
            </p:nvSpPr>
            <p:spPr bwMode="auto">
              <a:xfrm>
                <a:off x="4633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" name="Freeform 1205"/>
              <p:cNvSpPr>
                <a:spLocks/>
              </p:cNvSpPr>
              <p:nvPr/>
            </p:nvSpPr>
            <p:spPr bwMode="auto">
              <a:xfrm>
                <a:off x="4769" y="3192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" name="Freeform 1206"/>
              <p:cNvSpPr>
                <a:spLocks/>
              </p:cNvSpPr>
              <p:nvPr/>
            </p:nvSpPr>
            <p:spPr bwMode="auto">
              <a:xfrm>
                <a:off x="4906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" name="Freeform 1207"/>
              <p:cNvSpPr>
                <a:spLocks/>
              </p:cNvSpPr>
              <p:nvPr/>
            </p:nvSpPr>
            <p:spPr bwMode="auto">
              <a:xfrm>
                <a:off x="5042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" name="Freeform 1208"/>
              <p:cNvSpPr>
                <a:spLocks/>
              </p:cNvSpPr>
              <p:nvPr/>
            </p:nvSpPr>
            <p:spPr bwMode="auto">
              <a:xfrm>
                <a:off x="5180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" name="Freeform 1209"/>
              <p:cNvSpPr>
                <a:spLocks/>
              </p:cNvSpPr>
              <p:nvPr/>
            </p:nvSpPr>
            <p:spPr bwMode="auto">
              <a:xfrm>
                <a:off x="5318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" name="Freeform 1210"/>
              <p:cNvSpPr>
                <a:spLocks/>
              </p:cNvSpPr>
              <p:nvPr/>
            </p:nvSpPr>
            <p:spPr bwMode="auto">
              <a:xfrm>
                <a:off x="5454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" name="Freeform 1211"/>
              <p:cNvSpPr>
                <a:spLocks/>
              </p:cNvSpPr>
              <p:nvPr/>
            </p:nvSpPr>
            <p:spPr bwMode="auto">
              <a:xfrm>
                <a:off x="5592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" name="Freeform 1212"/>
              <p:cNvSpPr>
                <a:spLocks/>
              </p:cNvSpPr>
              <p:nvPr/>
            </p:nvSpPr>
            <p:spPr bwMode="auto">
              <a:xfrm>
                <a:off x="43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" name="Freeform 1213"/>
              <p:cNvSpPr>
                <a:spLocks/>
              </p:cNvSpPr>
              <p:nvPr/>
            </p:nvSpPr>
            <p:spPr bwMode="auto">
              <a:xfrm>
                <a:off x="179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" name="Freeform 1214"/>
              <p:cNvSpPr>
                <a:spLocks/>
              </p:cNvSpPr>
              <p:nvPr/>
            </p:nvSpPr>
            <p:spPr bwMode="auto">
              <a:xfrm>
                <a:off x="317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" name="Freeform 1215"/>
              <p:cNvSpPr>
                <a:spLocks/>
              </p:cNvSpPr>
              <p:nvPr/>
            </p:nvSpPr>
            <p:spPr bwMode="auto">
              <a:xfrm>
                <a:off x="455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" name="Freeform 1216"/>
              <p:cNvSpPr>
                <a:spLocks/>
              </p:cNvSpPr>
              <p:nvPr/>
            </p:nvSpPr>
            <p:spPr bwMode="auto">
              <a:xfrm>
                <a:off x="591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" name="Freeform 1217"/>
              <p:cNvSpPr>
                <a:spLocks/>
              </p:cNvSpPr>
              <p:nvPr/>
            </p:nvSpPr>
            <p:spPr bwMode="auto">
              <a:xfrm>
                <a:off x="729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" name="Freeform 1218"/>
              <p:cNvSpPr>
                <a:spLocks/>
              </p:cNvSpPr>
              <p:nvPr/>
            </p:nvSpPr>
            <p:spPr bwMode="auto">
              <a:xfrm>
                <a:off x="865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" name="Freeform 1219"/>
              <p:cNvSpPr>
                <a:spLocks/>
              </p:cNvSpPr>
              <p:nvPr/>
            </p:nvSpPr>
            <p:spPr bwMode="auto">
              <a:xfrm>
                <a:off x="1003" y="3326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" name="Freeform 1220"/>
              <p:cNvSpPr>
                <a:spLocks/>
              </p:cNvSpPr>
              <p:nvPr/>
            </p:nvSpPr>
            <p:spPr bwMode="auto">
              <a:xfrm>
                <a:off x="1138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" name="Freeform 1221"/>
              <p:cNvSpPr>
                <a:spLocks/>
              </p:cNvSpPr>
              <p:nvPr/>
            </p:nvSpPr>
            <p:spPr bwMode="auto">
              <a:xfrm>
                <a:off x="1276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" name="Freeform 1222"/>
              <p:cNvSpPr>
                <a:spLocks/>
              </p:cNvSpPr>
              <p:nvPr/>
            </p:nvSpPr>
            <p:spPr bwMode="auto">
              <a:xfrm>
                <a:off x="1412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" name="Freeform 1223"/>
              <p:cNvSpPr>
                <a:spLocks/>
              </p:cNvSpPr>
              <p:nvPr/>
            </p:nvSpPr>
            <p:spPr bwMode="auto">
              <a:xfrm>
                <a:off x="1550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" name="Freeform 1224"/>
              <p:cNvSpPr>
                <a:spLocks/>
              </p:cNvSpPr>
              <p:nvPr/>
            </p:nvSpPr>
            <p:spPr bwMode="auto">
              <a:xfrm>
                <a:off x="1686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" name="Freeform 1225"/>
              <p:cNvSpPr>
                <a:spLocks/>
              </p:cNvSpPr>
              <p:nvPr/>
            </p:nvSpPr>
            <p:spPr bwMode="auto">
              <a:xfrm>
                <a:off x="1824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" name="Freeform 1226"/>
              <p:cNvSpPr>
                <a:spLocks/>
              </p:cNvSpPr>
              <p:nvPr/>
            </p:nvSpPr>
            <p:spPr bwMode="auto">
              <a:xfrm>
                <a:off x="1962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" name="Freeform 1227"/>
              <p:cNvSpPr>
                <a:spLocks/>
              </p:cNvSpPr>
              <p:nvPr/>
            </p:nvSpPr>
            <p:spPr bwMode="auto">
              <a:xfrm>
                <a:off x="2098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" name="Freeform 1228"/>
              <p:cNvSpPr>
                <a:spLocks/>
              </p:cNvSpPr>
              <p:nvPr/>
            </p:nvSpPr>
            <p:spPr bwMode="auto">
              <a:xfrm>
                <a:off x="2236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" name="Freeform 1229"/>
              <p:cNvSpPr>
                <a:spLocks/>
              </p:cNvSpPr>
              <p:nvPr/>
            </p:nvSpPr>
            <p:spPr bwMode="auto">
              <a:xfrm>
                <a:off x="2372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" name="Freeform 1230"/>
              <p:cNvSpPr>
                <a:spLocks/>
              </p:cNvSpPr>
              <p:nvPr/>
            </p:nvSpPr>
            <p:spPr bwMode="auto">
              <a:xfrm>
                <a:off x="2510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" name="Freeform 1231"/>
              <p:cNvSpPr>
                <a:spLocks/>
              </p:cNvSpPr>
              <p:nvPr/>
            </p:nvSpPr>
            <p:spPr bwMode="auto">
              <a:xfrm>
                <a:off x="2646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" name="Freeform 1232"/>
              <p:cNvSpPr>
                <a:spLocks/>
              </p:cNvSpPr>
              <p:nvPr/>
            </p:nvSpPr>
            <p:spPr bwMode="auto">
              <a:xfrm>
                <a:off x="2784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" name="Freeform 1233"/>
              <p:cNvSpPr>
                <a:spLocks/>
              </p:cNvSpPr>
              <p:nvPr/>
            </p:nvSpPr>
            <p:spPr bwMode="auto">
              <a:xfrm>
                <a:off x="2920" y="3326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" name="Freeform 1234"/>
              <p:cNvSpPr>
                <a:spLocks/>
              </p:cNvSpPr>
              <p:nvPr/>
            </p:nvSpPr>
            <p:spPr bwMode="auto">
              <a:xfrm>
                <a:off x="3057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" name="Freeform 1235"/>
              <p:cNvSpPr>
                <a:spLocks/>
              </p:cNvSpPr>
              <p:nvPr/>
            </p:nvSpPr>
            <p:spPr bwMode="auto">
              <a:xfrm>
                <a:off x="3193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" name="Freeform 1236"/>
              <p:cNvSpPr>
                <a:spLocks/>
              </p:cNvSpPr>
              <p:nvPr/>
            </p:nvSpPr>
            <p:spPr bwMode="auto">
              <a:xfrm>
                <a:off x="3331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" name="Freeform 1237"/>
              <p:cNvSpPr>
                <a:spLocks/>
              </p:cNvSpPr>
              <p:nvPr/>
            </p:nvSpPr>
            <p:spPr bwMode="auto">
              <a:xfrm>
                <a:off x="3469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" name="Freeform 1238"/>
              <p:cNvSpPr>
                <a:spLocks/>
              </p:cNvSpPr>
              <p:nvPr/>
            </p:nvSpPr>
            <p:spPr bwMode="auto">
              <a:xfrm>
                <a:off x="3605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" name="Freeform 1239"/>
              <p:cNvSpPr>
                <a:spLocks/>
              </p:cNvSpPr>
              <p:nvPr/>
            </p:nvSpPr>
            <p:spPr bwMode="auto">
              <a:xfrm>
                <a:off x="3743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" name="Freeform 1240"/>
              <p:cNvSpPr>
                <a:spLocks/>
              </p:cNvSpPr>
              <p:nvPr/>
            </p:nvSpPr>
            <p:spPr bwMode="auto">
              <a:xfrm>
                <a:off x="3879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" name="Freeform 1241"/>
              <p:cNvSpPr>
                <a:spLocks/>
              </p:cNvSpPr>
              <p:nvPr/>
            </p:nvSpPr>
            <p:spPr bwMode="auto">
              <a:xfrm>
                <a:off x="4017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" name="Freeform 1242"/>
              <p:cNvSpPr>
                <a:spLocks/>
              </p:cNvSpPr>
              <p:nvPr/>
            </p:nvSpPr>
            <p:spPr bwMode="auto">
              <a:xfrm>
                <a:off x="4153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" name="Freeform 1243"/>
              <p:cNvSpPr>
                <a:spLocks/>
              </p:cNvSpPr>
              <p:nvPr/>
            </p:nvSpPr>
            <p:spPr bwMode="auto">
              <a:xfrm>
                <a:off x="4291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" name="Freeform 1244"/>
              <p:cNvSpPr>
                <a:spLocks/>
              </p:cNvSpPr>
              <p:nvPr/>
            </p:nvSpPr>
            <p:spPr bwMode="auto">
              <a:xfrm>
                <a:off x="4427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" name="Freeform 1245"/>
              <p:cNvSpPr>
                <a:spLocks/>
              </p:cNvSpPr>
              <p:nvPr/>
            </p:nvSpPr>
            <p:spPr bwMode="auto">
              <a:xfrm>
                <a:off x="4565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" name="Freeform 1246"/>
              <p:cNvSpPr>
                <a:spLocks/>
              </p:cNvSpPr>
              <p:nvPr/>
            </p:nvSpPr>
            <p:spPr bwMode="auto">
              <a:xfrm>
                <a:off x="4701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" name="Freeform 1247"/>
              <p:cNvSpPr>
                <a:spLocks/>
              </p:cNvSpPr>
              <p:nvPr/>
            </p:nvSpPr>
            <p:spPr bwMode="auto">
              <a:xfrm>
                <a:off x="4839" y="3326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" name="Freeform 1248"/>
              <p:cNvSpPr>
                <a:spLocks/>
              </p:cNvSpPr>
              <p:nvPr/>
            </p:nvSpPr>
            <p:spPr bwMode="auto">
              <a:xfrm>
                <a:off x="4976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" name="Freeform 1249"/>
              <p:cNvSpPr>
                <a:spLocks/>
              </p:cNvSpPr>
              <p:nvPr/>
            </p:nvSpPr>
            <p:spPr bwMode="auto">
              <a:xfrm>
                <a:off x="5112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" name="Freeform 1250"/>
              <p:cNvSpPr>
                <a:spLocks/>
              </p:cNvSpPr>
              <p:nvPr/>
            </p:nvSpPr>
            <p:spPr bwMode="auto">
              <a:xfrm>
                <a:off x="5250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" name="Freeform 1251"/>
              <p:cNvSpPr>
                <a:spLocks/>
              </p:cNvSpPr>
              <p:nvPr/>
            </p:nvSpPr>
            <p:spPr bwMode="auto">
              <a:xfrm>
                <a:off x="5386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" name="Freeform 1252"/>
              <p:cNvSpPr>
                <a:spLocks/>
              </p:cNvSpPr>
              <p:nvPr/>
            </p:nvSpPr>
            <p:spPr bwMode="auto">
              <a:xfrm>
                <a:off x="5524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" name="Freeform 1253"/>
              <p:cNvSpPr>
                <a:spLocks/>
              </p:cNvSpPr>
              <p:nvPr/>
            </p:nvSpPr>
            <p:spPr bwMode="auto">
              <a:xfrm>
                <a:off x="5660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" name="Freeform 1254"/>
              <p:cNvSpPr>
                <a:spLocks/>
              </p:cNvSpPr>
              <p:nvPr/>
            </p:nvSpPr>
            <p:spPr bwMode="auto">
              <a:xfrm>
                <a:off x="3" y="3458"/>
                <a:ext cx="48" cy="64"/>
              </a:xfrm>
              <a:custGeom>
                <a:avLst/>
                <a:gdLst>
                  <a:gd name="T0" fmla="*/ 18 w 24"/>
                  <a:gd name="T1" fmla="*/ 20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20"/>
                    </a:moveTo>
                    <a:cubicBezTo>
                      <a:pt x="24" y="16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6"/>
                      <a:pt x="12" y="24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" name="Freeform 1255"/>
              <p:cNvSpPr>
                <a:spLocks/>
              </p:cNvSpPr>
              <p:nvPr/>
            </p:nvSpPr>
            <p:spPr bwMode="auto">
              <a:xfrm>
                <a:off x="111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" name="Freeform 1256"/>
              <p:cNvSpPr>
                <a:spLocks/>
              </p:cNvSpPr>
              <p:nvPr/>
            </p:nvSpPr>
            <p:spPr bwMode="auto">
              <a:xfrm>
                <a:off x="247" y="34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" name="Freeform 1257"/>
              <p:cNvSpPr>
                <a:spLocks/>
              </p:cNvSpPr>
              <p:nvPr/>
            </p:nvSpPr>
            <p:spPr bwMode="auto">
              <a:xfrm>
                <a:off x="385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" name="Freeform 1258"/>
              <p:cNvSpPr>
                <a:spLocks/>
              </p:cNvSpPr>
              <p:nvPr/>
            </p:nvSpPr>
            <p:spPr bwMode="auto">
              <a:xfrm>
                <a:off x="521" y="34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" name="Freeform 1259"/>
              <p:cNvSpPr>
                <a:spLocks/>
              </p:cNvSpPr>
              <p:nvPr/>
            </p:nvSpPr>
            <p:spPr bwMode="auto">
              <a:xfrm>
                <a:off x="659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" name="Freeform 1260"/>
              <p:cNvSpPr>
                <a:spLocks/>
              </p:cNvSpPr>
              <p:nvPr/>
            </p:nvSpPr>
            <p:spPr bwMode="auto">
              <a:xfrm>
                <a:off x="797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" name="Freeform 1261"/>
              <p:cNvSpPr>
                <a:spLocks/>
              </p:cNvSpPr>
              <p:nvPr/>
            </p:nvSpPr>
            <p:spPr bwMode="auto">
              <a:xfrm>
                <a:off x="933" y="3458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" name="Freeform 1262"/>
              <p:cNvSpPr>
                <a:spLocks/>
              </p:cNvSpPr>
              <p:nvPr/>
            </p:nvSpPr>
            <p:spPr bwMode="auto">
              <a:xfrm>
                <a:off x="1070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" name="Freeform 1263"/>
              <p:cNvSpPr>
                <a:spLocks/>
              </p:cNvSpPr>
              <p:nvPr/>
            </p:nvSpPr>
            <p:spPr bwMode="auto">
              <a:xfrm>
                <a:off x="1206" y="34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" name="Freeform 1264"/>
              <p:cNvSpPr>
                <a:spLocks/>
              </p:cNvSpPr>
              <p:nvPr/>
            </p:nvSpPr>
            <p:spPr bwMode="auto">
              <a:xfrm>
                <a:off x="1344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" name="Freeform 1265"/>
              <p:cNvSpPr>
                <a:spLocks/>
              </p:cNvSpPr>
              <p:nvPr/>
            </p:nvSpPr>
            <p:spPr bwMode="auto">
              <a:xfrm>
                <a:off x="1480" y="34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" name="Freeform 1266"/>
              <p:cNvSpPr>
                <a:spLocks/>
              </p:cNvSpPr>
              <p:nvPr/>
            </p:nvSpPr>
            <p:spPr bwMode="auto">
              <a:xfrm>
                <a:off x="1618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" name="Freeform 1267"/>
              <p:cNvSpPr>
                <a:spLocks/>
              </p:cNvSpPr>
              <p:nvPr/>
            </p:nvSpPr>
            <p:spPr bwMode="auto">
              <a:xfrm>
                <a:off x="1754" y="34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" name="Freeform 1268"/>
              <p:cNvSpPr>
                <a:spLocks/>
              </p:cNvSpPr>
              <p:nvPr/>
            </p:nvSpPr>
            <p:spPr bwMode="auto">
              <a:xfrm>
                <a:off x="1892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" name="Freeform 1269"/>
              <p:cNvSpPr>
                <a:spLocks/>
              </p:cNvSpPr>
              <p:nvPr/>
            </p:nvSpPr>
            <p:spPr bwMode="auto">
              <a:xfrm>
                <a:off x="2028" y="34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" name="Freeform 1270"/>
              <p:cNvSpPr>
                <a:spLocks/>
              </p:cNvSpPr>
              <p:nvPr/>
            </p:nvSpPr>
            <p:spPr bwMode="auto">
              <a:xfrm>
                <a:off x="2166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" name="Freeform 1271"/>
              <p:cNvSpPr>
                <a:spLocks/>
              </p:cNvSpPr>
              <p:nvPr/>
            </p:nvSpPr>
            <p:spPr bwMode="auto">
              <a:xfrm>
                <a:off x="2304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" name="Freeform 1272"/>
              <p:cNvSpPr>
                <a:spLocks/>
              </p:cNvSpPr>
              <p:nvPr/>
            </p:nvSpPr>
            <p:spPr bwMode="auto">
              <a:xfrm>
                <a:off x="2440" y="34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" name="Freeform 1273"/>
              <p:cNvSpPr>
                <a:spLocks/>
              </p:cNvSpPr>
              <p:nvPr/>
            </p:nvSpPr>
            <p:spPr bwMode="auto">
              <a:xfrm>
                <a:off x="2578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" name="Freeform 1274"/>
              <p:cNvSpPr>
                <a:spLocks/>
              </p:cNvSpPr>
              <p:nvPr/>
            </p:nvSpPr>
            <p:spPr bwMode="auto">
              <a:xfrm>
                <a:off x="2714" y="34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" name="Freeform 1275"/>
              <p:cNvSpPr>
                <a:spLocks/>
              </p:cNvSpPr>
              <p:nvPr/>
            </p:nvSpPr>
            <p:spPr bwMode="auto">
              <a:xfrm>
                <a:off x="2852" y="3458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" name="Freeform 1276"/>
              <p:cNvSpPr>
                <a:spLocks/>
              </p:cNvSpPr>
              <p:nvPr/>
            </p:nvSpPr>
            <p:spPr bwMode="auto">
              <a:xfrm>
                <a:off x="2987" y="34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" name="Freeform 1277"/>
              <p:cNvSpPr>
                <a:spLocks/>
              </p:cNvSpPr>
              <p:nvPr/>
            </p:nvSpPr>
            <p:spPr bwMode="auto">
              <a:xfrm>
                <a:off x="3125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" name="Freeform 1278"/>
              <p:cNvSpPr>
                <a:spLocks/>
              </p:cNvSpPr>
              <p:nvPr/>
            </p:nvSpPr>
            <p:spPr bwMode="auto">
              <a:xfrm>
                <a:off x="3261" y="34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" name="Freeform 1279"/>
              <p:cNvSpPr>
                <a:spLocks/>
              </p:cNvSpPr>
              <p:nvPr/>
            </p:nvSpPr>
            <p:spPr bwMode="auto">
              <a:xfrm>
                <a:off x="3399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" name="Freeform 1280"/>
              <p:cNvSpPr>
                <a:spLocks/>
              </p:cNvSpPr>
              <p:nvPr/>
            </p:nvSpPr>
            <p:spPr bwMode="auto">
              <a:xfrm>
                <a:off x="3535" y="34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" name="Freeform 1281"/>
              <p:cNvSpPr>
                <a:spLocks/>
              </p:cNvSpPr>
              <p:nvPr/>
            </p:nvSpPr>
            <p:spPr bwMode="auto">
              <a:xfrm>
                <a:off x="3673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" name="Freeform 1282"/>
              <p:cNvSpPr>
                <a:spLocks/>
              </p:cNvSpPr>
              <p:nvPr/>
            </p:nvSpPr>
            <p:spPr bwMode="auto">
              <a:xfrm>
                <a:off x="3811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" name="Freeform 1283"/>
              <p:cNvSpPr>
                <a:spLocks/>
              </p:cNvSpPr>
              <p:nvPr/>
            </p:nvSpPr>
            <p:spPr bwMode="auto">
              <a:xfrm>
                <a:off x="3947" y="3460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" name="Freeform 1284"/>
              <p:cNvSpPr>
                <a:spLocks/>
              </p:cNvSpPr>
              <p:nvPr/>
            </p:nvSpPr>
            <p:spPr bwMode="auto">
              <a:xfrm>
                <a:off x="4085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" name="Freeform 1285"/>
              <p:cNvSpPr>
                <a:spLocks/>
              </p:cNvSpPr>
              <p:nvPr/>
            </p:nvSpPr>
            <p:spPr bwMode="auto">
              <a:xfrm>
                <a:off x="4221" y="3460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" name="Freeform 1286"/>
              <p:cNvSpPr>
                <a:spLocks/>
              </p:cNvSpPr>
              <p:nvPr/>
            </p:nvSpPr>
            <p:spPr bwMode="auto">
              <a:xfrm>
                <a:off x="4359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" name="Freeform 1287"/>
              <p:cNvSpPr>
                <a:spLocks/>
              </p:cNvSpPr>
              <p:nvPr/>
            </p:nvSpPr>
            <p:spPr bwMode="auto">
              <a:xfrm>
                <a:off x="4495" y="3460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" name="Freeform 1288"/>
              <p:cNvSpPr>
                <a:spLocks/>
              </p:cNvSpPr>
              <p:nvPr/>
            </p:nvSpPr>
            <p:spPr bwMode="auto">
              <a:xfrm>
                <a:off x="4633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" name="Freeform 1289"/>
              <p:cNvSpPr>
                <a:spLocks/>
              </p:cNvSpPr>
              <p:nvPr/>
            </p:nvSpPr>
            <p:spPr bwMode="auto">
              <a:xfrm>
                <a:off x="4769" y="3460"/>
                <a:ext cx="77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" name="Freeform 1290"/>
              <p:cNvSpPr>
                <a:spLocks/>
              </p:cNvSpPr>
              <p:nvPr/>
            </p:nvSpPr>
            <p:spPr bwMode="auto">
              <a:xfrm>
                <a:off x="4906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" name="Freeform 1291"/>
              <p:cNvSpPr>
                <a:spLocks/>
              </p:cNvSpPr>
              <p:nvPr/>
            </p:nvSpPr>
            <p:spPr bwMode="auto">
              <a:xfrm>
                <a:off x="5042" y="3460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" name="Freeform 1292"/>
              <p:cNvSpPr>
                <a:spLocks/>
              </p:cNvSpPr>
              <p:nvPr/>
            </p:nvSpPr>
            <p:spPr bwMode="auto">
              <a:xfrm>
                <a:off x="5180" y="3460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" name="Freeform 1293"/>
              <p:cNvSpPr>
                <a:spLocks/>
              </p:cNvSpPr>
              <p:nvPr/>
            </p:nvSpPr>
            <p:spPr bwMode="auto">
              <a:xfrm>
                <a:off x="5318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" name="Freeform 1294"/>
              <p:cNvSpPr>
                <a:spLocks/>
              </p:cNvSpPr>
              <p:nvPr/>
            </p:nvSpPr>
            <p:spPr bwMode="auto">
              <a:xfrm>
                <a:off x="5454" y="3460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" name="Freeform 1295"/>
              <p:cNvSpPr>
                <a:spLocks/>
              </p:cNvSpPr>
              <p:nvPr/>
            </p:nvSpPr>
            <p:spPr bwMode="auto">
              <a:xfrm>
                <a:off x="5592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" name="Freeform 1296"/>
              <p:cNvSpPr>
                <a:spLocks/>
              </p:cNvSpPr>
              <p:nvPr/>
            </p:nvSpPr>
            <p:spPr bwMode="auto">
              <a:xfrm>
                <a:off x="43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" name="Freeform 1297"/>
              <p:cNvSpPr>
                <a:spLocks/>
              </p:cNvSpPr>
              <p:nvPr/>
            </p:nvSpPr>
            <p:spPr bwMode="auto">
              <a:xfrm>
                <a:off x="179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" name="Freeform 1298"/>
              <p:cNvSpPr>
                <a:spLocks/>
              </p:cNvSpPr>
              <p:nvPr/>
            </p:nvSpPr>
            <p:spPr bwMode="auto">
              <a:xfrm>
                <a:off x="317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" name="Freeform 1299"/>
              <p:cNvSpPr>
                <a:spLocks/>
              </p:cNvSpPr>
              <p:nvPr/>
            </p:nvSpPr>
            <p:spPr bwMode="auto">
              <a:xfrm>
                <a:off x="455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" name="Freeform 1300"/>
              <p:cNvSpPr>
                <a:spLocks/>
              </p:cNvSpPr>
              <p:nvPr/>
            </p:nvSpPr>
            <p:spPr bwMode="auto">
              <a:xfrm>
                <a:off x="591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" name="Freeform 1301"/>
              <p:cNvSpPr>
                <a:spLocks/>
              </p:cNvSpPr>
              <p:nvPr/>
            </p:nvSpPr>
            <p:spPr bwMode="auto">
              <a:xfrm>
                <a:off x="729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" name="Freeform 1302"/>
              <p:cNvSpPr>
                <a:spLocks/>
              </p:cNvSpPr>
              <p:nvPr/>
            </p:nvSpPr>
            <p:spPr bwMode="auto">
              <a:xfrm>
                <a:off x="865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" name="Freeform 1303"/>
              <p:cNvSpPr>
                <a:spLocks/>
              </p:cNvSpPr>
              <p:nvPr/>
            </p:nvSpPr>
            <p:spPr bwMode="auto">
              <a:xfrm>
                <a:off x="1003" y="3592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" name="Freeform 1304"/>
              <p:cNvSpPr>
                <a:spLocks/>
              </p:cNvSpPr>
              <p:nvPr/>
            </p:nvSpPr>
            <p:spPr bwMode="auto">
              <a:xfrm>
                <a:off x="1138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" name="Freeform 1305"/>
              <p:cNvSpPr>
                <a:spLocks/>
              </p:cNvSpPr>
              <p:nvPr/>
            </p:nvSpPr>
            <p:spPr bwMode="auto">
              <a:xfrm>
                <a:off x="1276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" name="Freeform 1306"/>
              <p:cNvSpPr>
                <a:spLocks/>
              </p:cNvSpPr>
              <p:nvPr/>
            </p:nvSpPr>
            <p:spPr bwMode="auto">
              <a:xfrm>
                <a:off x="1412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" name="Freeform 1307"/>
              <p:cNvSpPr>
                <a:spLocks/>
              </p:cNvSpPr>
              <p:nvPr/>
            </p:nvSpPr>
            <p:spPr bwMode="auto">
              <a:xfrm>
                <a:off x="1550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" name="Freeform 1308"/>
              <p:cNvSpPr>
                <a:spLocks/>
              </p:cNvSpPr>
              <p:nvPr/>
            </p:nvSpPr>
            <p:spPr bwMode="auto">
              <a:xfrm>
                <a:off x="1686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" name="Freeform 1309"/>
              <p:cNvSpPr>
                <a:spLocks/>
              </p:cNvSpPr>
              <p:nvPr/>
            </p:nvSpPr>
            <p:spPr bwMode="auto">
              <a:xfrm>
                <a:off x="1824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" name="Freeform 1310"/>
              <p:cNvSpPr>
                <a:spLocks/>
              </p:cNvSpPr>
              <p:nvPr/>
            </p:nvSpPr>
            <p:spPr bwMode="auto">
              <a:xfrm>
                <a:off x="1962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" name="Freeform 1311"/>
              <p:cNvSpPr>
                <a:spLocks/>
              </p:cNvSpPr>
              <p:nvPr/>
            </p:nvSpPr>
            <p:spPr bwMode="auto">
              <a:xfrm>
                <a:off x="2098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" name="Freeform 1312"/>
              <p:cNvSpPr>
                <a:spLocks/>
              </p:cNvSpPr>
              <p:nvPr/>
            </p:nvSpPr>
            <p:spPr bwMode="auto">
              <a:xfrm>
                <a:off x="2236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" name="Freeform 1313"/>
              <p:cNvSpPr>
                <a:spLocks/>
              </p:cNvSpPr>
              <p:nvPr/>
            </p:nvSpPr>
            <p:spPr bwMode="auto">
              <a:xfrm>
                <a:off x="2372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" name="Freeform 1314"/>
              <p:cNvSpPr>
                <a:spLocks/>
              </p:cNvSpPr>
              <p:nvPr/>
            </p:nvSpPr>
            <p:spPr bwMode="auto">
              <a:xfrm>
                <a:off x="2510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" name="Freeform 1315"/>
              <p:cNvSpPr>
                <a:spLocks/>
              </p:cNvSpPr>
              <p:nvPr/>
            </p:nvSpPr>
            <p:spPr bwMode="auto">
              <a:xfrm>
                <a:off x="2646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" name="Freeform 1316"/>
              <p:cNvSpPr>
                <a:spLocks/>
              </p:cNvSpPr>
              <p:nvPr/>
            </p:nvSpPr>
            <p:spPr bwMode="auto">
              <a:xfrm>
                <a:off x="2784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" name="Freeform 1317"/>
              <p:cNvSpPr>
                <a:spLocks/>
              </p:cNvSpPr>
              <p:nvPr/>
            </p:nvSpPr>
            <p:spPr bwMode="auto">
              <a:xfrm>
                <a:off x="2920" y="3592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" name="Freeform 1318"/>
              <p:cNvSpPr>
                <a:spLocks/>
              </p:cNvSpPr>
              <p:nvPr/>
            </p:nvSpPr>
            <p:spPr bwMode="auto">
              <a:xfrm>
                <a:off x="3057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" name="Freeform 1319"/>
              <p:cNvSpPr>
                <a:spLocks/>
              </p:cNvSpPr>
              <p:nvPr/>
            </p:nvSpPr>
            <p:spPr bwMode="auto">
              <a:xfrm>
                <a:off x="3193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" name="Freeform 1320"/>
              <p:cNvSpPr>
                <a:spLocks/>
              </p:cNvSpPr>
              <p:nvPr/>
            </p:nvSpPr>
            <p:spPr bwMode="auto">
              <a:xfrm>
                <a:off x="3331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" name="Freeform 1321"/>
              <p:cNvSpPr>
                <a:spLocks/>
              </p:cNvSpPr>
              <p:nvPr/>
            </p:nvSpPr>
            <p:spPr bwMode="auto">
              <a:xfrm>
                <a:off x="3469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" name="Freeform 1322"/>
              <p:cNvSpPr>
                <a:spLocks/>
              </p:cNvSpPr>
              <p:nvPr/>
            </p:nvSpPr>
            <p:spPr bwMode="auto">
              <a:xfrm>
                <a:off x="3605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" name="Freeform 1323"/>
              <p:cNvSpPr>
                <a:spLocks/>
              </p:cNvSpPr>
              <p:nvPr/>
            </p:nvSpPr>
            <p:spPr bwMode="auto">
              <a:xfrm>
                <a:off x="3743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" name="Freeform 1324"/>
              <p:cNvSpPr>
                <a:spLocks/>
              </p:cNvSpPr>
              <p:nvPr/>
            </p:nvSpPr>
            <p:spPr bwMode="auto">
              <a:xfrm>
                <a:off x="3879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" name="Freeform 1325"/>
              <p:cNvSpPr>
                <a:spLocks/>
              </p:cNvSpPr>
              <p:nvPr/>
            </p:nvSpPr>
            <p:spPr bwMode="auto">
              <a:xfrm>
                <a:off x="4017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" name="Freeform 1326"/>
              <p:cNvSpPr>
                <a:spLocks/>
              </p:cNvSpPr>
              <p:nvPr/>
            </p:nvSpPr>
            <p:spPr bwMode="auto">
              <a:xfrm>
                <a:off x="4153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" name="Freeform 1327"/>
              <p:cNvSpPr>
                <a:spLocks/>
              </p:cNvSpPr>
              <p:nvPr/>
            </p:nvSpPr>
            <p:spPr bwMode="auto">
              <a:xfrm>
                <a:off x="4291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" name="Freeform 1328"/>
              <p:cNvSpPr>
                <a:spLocks/>
              </p:cNvSpPr>
              <p:nvPr/>
            </p:nvSpPr>
            <p:spPr bwMode="auto">
              <a:xfrm>
                <a:off x="4427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" name="Freeform 1329"/>
              <p:cNvSpPr>
                <a:spLocks/>
              </p:cNvSpPr>
              <p:nvPr/>
            </p:nvSpPr>
            <p:spPr bwMode="auto">
              <a:xfrm>
                <a:off x="4565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" name="Freeform 1330"/>
              <p:cNvSpPr>
                <a:spLocks/>
              </p:cNvSpPr>
              <p:nvPr/>
            </p:nvSpPr>
            <p:spPr bwMode="auto">
              <a:xfrm>
                <a:off x="4701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" name="Freeform 1331"/>
              <p:cNvSpPr>
                <a:spLocks/>
              </p:cNvSpPr>
              <p:nvPr/>
            </p:nvSpPr>
            <p:spPr bwMode="auto">
              <a:xfrm>
                <a:off x="4839" y="3592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" name="Freeform 1332"/>
              <p:cNvSpPr>
                <a:spLocks/>
              </p:cNvSpPr>
              <p:nvPr/>
            </p:nvSpPr>
            <p:spPr bwMode="auto">
              <a:xfrm>
                <a:off x="4976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" name="Freeform 1333"/>
              <p:cNvSpPr>
                <a:spLocks/>
              </p:cNvSpPr>
              <p:nvPr/>
            </p:nvSpPr>
            <p:spPr bwMode="auto">
              <a:xfrm>
                <a:off x="5112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" name="Freeform 1334"/>
              <p:cNvSpPr>
                <a:spLocks/>
              </p:cNvSpPr>
              <p:nvPr/>
            </p:nvSpPr>
            <p:spPr bwMode="auto">
              <a:xfrm>
                <a:off x="5250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" name="Freeform 1335"/>
              <p:cNvSpPr>
                <a:spLocks/>
              </p:cNvSpPr>
              <p:nvPr/>
            </p:nvSpPr>
            <p:spPr bwMode="auto">
              <a:xfrm>
                <a:off x="5386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" name="Freeform 1336"/>
              <p:cNvSpPr>
                <a:spLocks/>
              </p:cNvSpPr>
              <p:nvPr/>
            </p:nvSpPr>
            <p:spPr bwMode="auto">
              <a:xfrm>
                <a:off x="5524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" name="Freeform 1337"/>
              <p:cNvSpPr>
                <a:spLocks/>
              </p:cNvSpPr>
              <p:nvPr/>
            </p:nvSpPr>
            <p:spPr bwMode="auto">
              <a:xfrm>
                <a:off x="5660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" name="Freeform 1338"/>
              <p:cNvSpPr>
                <a:spLocks/>
              </p:cNvSpPr>
              <p:nvPr/>
            </p:nvSpPr>
            <p:spPr bwMode="auto">
              <a:xfrm>
                <a:off x="43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" name="Freeform 1339"/>
              <p:cNvSpPr>
                <a:spLocks/>
              </p:cNvSpPr>
              <p:nvPr/>
            </p:nvSpPr>
            <p:spPr bwMode="auto">
              <a:xfrm>
                <a:off x="179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" name="Freeform 1340"/>
              <p:cNvSpPr>
                <a:spLocks/>
              </p:cNvSpPr>
              <p:nvPr/>
            </p:nvSpPr>
            <p:spPr bwMode="auto">
              <a:xfrm>
                <a:off x="317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" name="Freeform 1341"/>
              <p:cNvSpPr>
                <a:spLocks/>
              </p:cNvSpPr>
              <p:nvPr/>
            </p:nvSpPr>
            <p:spPr bwMode="auto">
              <a:xfrm>
                <a:off x="455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" name="Freeform 1342"/>
              <p:cNvSpPr>
                <a:spLocks/>
              </p:cNvSpPr>
              <p:nvPr/>
            </p:nvSpPr>
            <p:spPr bwMode="auto">
              <a:xfrm>
                <a:off x="591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" name="Freeform 1343"/>
              <p:cNvSpPr>
                <a:spLocks/>
              </p:cNvSpPr>
              <p:nvPr/>
            </p:nvSpPr>
            <p:spPr bwMode="auto">
              <a:xfrm>
                <a:off x="729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" name="Freeform 1344"/>
              <p:cNvSpPr>
                <a:spLocks/>
              </p:cNvSpPr>
              <p:nvPr/>
            </p:nvSpPr>
            <p:spPr bwMode="auto">
              <a:xfrm>
                <a:off x="865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" name="Freeform 1345"/>
              <p:cNvSpPr>
                <a:spLocks/>
              </p:cNvSpPr>
              <p:nvPr/>
            </p:nvSpPr>
            <p:spPr bwMode="auto">
              <a:xfrm>
                <a:off x="1003" y="3592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" name="Freeform 1346"/>
              <p:cNvSpPr>
                <a:spLocks/>
              </p:cNvSpPr>
              <p:nvPr/>
            </p:nvSpPr>
            <p:spPr bwMode="auto">
              <a:xfrm>
                <a:off x="1138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" name="Freeform 1347"/>
              <p:cNvSpPr>
                <a:spLocks/>
              </p:cNvSpPr>
              <p:nvPr/>
            </p:nvSpPr>
            <p:spPr bwMode="auto">
              <a:xfrm>
                <a:off x="1276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" name="Freeform 1348"/>
              <p:cNvSpPr>
                <a:spLocks/>
              </p:cNvSpPr>
              <p:nvPr/>
            </p:nvSpPr>
            <p:spPr bwMode="auto">
              <a:xfrm>
                <a:off x="1412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" name="Freeform 1349"/>
              <p:cNvSpPr>
                <a:spLocks/>
              </p:cNvSpPr>
              <p:nvPr/>
            </p:nvSpPr>
            <p:spPr bwMode="auto">
              <a:xfrm>
                <a:off x="1550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" name="Freeform 1350"/>
              <p:cNvSpPr>
                <a:spLocks/>
              </p:cNvSpPr>
              <p:nvPr/>
            </p:nvSpPr>
            <p:spPr bwMode="auto">
              <a:xfrm>
                <a:off x="1686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" name="Freeform 1351"/>
              <p:cNvSpPr>
                <a:spLocks/>
              </p:cNvSpPr>
              <p:nvPr/>
            </p:nvSpPr>
            <p:spPr bwMode="auto">
              <a:xfrm>
                <a:off x="1824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" name="Freeform 1352"/>
              <p:cNvSpPr>
                <a:spLocks/>
              </p:cNvSpPr>
              <p:nvPr/>
            </p:nvSpPr>
            <p:spPr bwMode="auto">
              <a:xfrm>
                <a:off x="1962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" name="Freeform 1353"/>
              <p:cNvSpPr>
                <a:spLocks/>
              </p:cNvSpPr>
              <p:nvPr/>
            </p:nvSpPr>
            <p:spPr bwMode="auto">
              <a:xfrm>
                <a:off x="2098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" name="Freeform 1354"/>
              <p:cNvSpPr>
                <a:spLocks/>
              </p:cNvSpPr>
              <p:nvPr/>
            </p:nvSpPr>
            <p:spPr bwMode="auto">
              <a:xfrm>
                <a:off x="2236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" name="Freeform 1355"/>
              <p:cNvSpPr>
                <a:spLocks/>
              </p:cNvSpPr>
              <p:nvPr/>
            </p:nvSpPr>
            <p:spPr bwMode="auto">
              <a:xfrm>
                <a:off x="2372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" name="Freeform 1356"/>
              <p:cNvSpPr>
                <a:spLocks/>
              </p:cNvSpPr>
              <p:nvPr/>
            </p:nvSpPr>
            <p:spPr bwMode="auto">
              <a:xfrm>
                <a:off x="2510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" name="Freeform 1357"/>
              <p:cNvSpPr>
                <a:spLocks/>
              </p:cNvSpPr>
              <p:nvPr/>
            </p:nvSpPr>
            <p:spPr bwMode="auto">
              <a:xfrm>
                <a:off x="2646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" name="Freeform 1358"/>
              <p:cNvSpPr>
                <a:spLocks/>
              </p:cNvSpPr>
              <p:nvPr/>
            </p:nvSpPr>
            <p:spPr bwMode="auto">
              <a:xfrm>
                <a:off x="2784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" name="Freeform 1359"/>
              <p:cNvSpPr>
                <a:spLocks/>
              </p:cNvSpPr>
              <p:nvPr/>
            </p:nvSpPr>
            <p:spPr bwMode="auto">
              <a:xfrm>
                <a:off x="2920" y="3592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" name="Freeform 1360"/>
              <p:cNvSpPr>
                <a:spLocks/>
              </p:cNvSpPr>
              <p:nvPr/>
            </p:nvSpPr>
            <p:spPr bwMode="auto">
              <a:xfrm>
                <a:off x="3057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" name="Freeform 1361"/>
              <p:cNvSpPr>
                <a:spLocks/>
              </p:cNvSpPr>
              <p:nvPr/>
            </p:nvSpPr>
            <p:spPr bwMode="auto">
              <a:xfrm>
                <a:off x="3193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1563"/>
            <p:cNvGrpSpPr>
              <a:grpSpLocks/>
            </p:cNvGrpSpPr>
            <p:nvPr/>
          </p:nvGrpSpPr>
          <p:grpSpPr bwMode="auto">
            <a:xfrm>
              <a:off x="3" y="3592"/>
              <a:ext cx="5735" cy="730"/>
              <a:chOff x="3" y="3592"/>
              <a:chExt cx="5735" cy="730"/>
            </a:xfrm>
            <a:grpFill/>
          </p:grpSpPr>
          <p:sp>
            <p:nvSpPr>
              <p:cNvPr id="538" name="Freeform 1363"/>
              <p:cNvSpPr>
                <a:spLocks/>
              </p:cNvSpPr>
              <p:nvPr/>
            </p:nvSpPr>
            <p:spPr bwMode="auto">
              <a:xfrm>
                <a:off x="3331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Freeform 1364"/>
              <p:cNvSpPr>
                <a:spLocks/>
              </p:cNvSpPr>
              <p:nvPr/>
            </p:nvSpPr>
            <p:spPr bwMode="auto">
              <a:xfrm>
                <a:off x="3469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Freeform 1365"/>
              <p:cNvSpPr>
                <a:spLocks/>
              </p:cNvSpPr>
              <p:nvPr/>
            </p:nvSpPr>
            <p:spPr bwMode="auto">
              <a:xfrm>
                <a:off x="3605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Freeform 1366"/>
              <p:cNvSpPr>
                <a:spLocks/>
              </p:cNvSpPr>
              <p:nvPr/>
            </p:nvSpPr>
            <p:spPr bwMode="auto">
              <a:xfrm>
                <a:off x="3743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Freeform 1367"/>
              <p:cNvSpPr>
                <a:spLocks/>
              </p:cNvSpPr>
              <p:nvPr/>
            </p:nvSpPr>
            <p:spPr bwMode="auto">
              <a:xfrm>
                <a:off x="3879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Freeform 1368"/>
              <p:cNvSpPr>
                <a:spLocks/>
              </p:cNvSpPr>
              <p:nvPr/>
            </p:nvSpPr>
            <p:spPr bwMode="auto">
              <a:xfrm>
                <a:off x="4017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Freeform 1369"/>
              <p:cNvSpPr>
                <a:spLocks/>
              </p:cNvSpPr>
              <p:nvPr/>
            </p:nvSpPr>
            <p:spPr bwMode="auto">
              <a:xfrm>
                <a:off x="4153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reeform 1370"/>
              <p:cNvSpPr>
                <a:spLocks/>
              </p:cNvSpPr>
              <p:nvPr/>
            </p:nvSpPr>
            <p:spPr bwMode="auto">
              <a:xfrm>
                <a:off x="4291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reeform 1371"/>
              <p:cNvSpPr>
                <a:spLocks/>
              </p:cNvSpPr>
              <p:nvPr/>
            </p:nvSpPr>
            <p:spPr bwMode="auto">
              <a:xfrm>
                <a:off x="4427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reeform 1372"/>
              <p:cNvSpPr>
                <a:spLocks/>
              </p:cNvSpPr>
              <p:nvPr/>
            </p:nvSpPr>
            <p:spPr bwMode="auto">
              <a:xfrm>
                <a:off x="4565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reeform 1373"/>
              <p:cNvSpPr>
                <a:spLocks/>
              </p:cNvSpPr>
              <p:nvPr/>
            </p:nvSpPr>
            <p:spPr bwMode="auto">
              <a:xfrm>
                <a:off x="4701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reeform 1374"/>
              <p:cNvSpPr>
                <a:spLocks/>
              </p:cNvSpPr>
              <p:nvPr/>
            </p:nvSpPr>
            <p:spPr bwMode="auto">
              <a:xfrm>
                <a:off x="4839" y="3592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Freeform 1375"/>
              <p:cNvSpPr>
                <a:spLocks/>
              </p:cNvSpPr>
              <p:nvPr/>
            </p:nvSpPr>
            <p:spPr bwMode="auto">
              <a:xfrm>
                <a:off x="4976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Freeform 1376"/>
              <p:cNvSpPr>
                <a:spLocks/>
              </p:cNvSpPr>
              <p:nvPr/>
            </p:nvSpPr>
            <p:spPr bwMode="auto">
              <a:xfrm>
                <a:off x="5112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Freeform 1377"/>
              <p:cNvSpPr>
                <a:spLocks/>
              </p:cNvSpPr>
              <p:nvPr/>
            </p:nvSpPr>
            <p:spPr bwMode="auto">
              <a:xfrm>
                <a:off x="5250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Freeform 1378"/>
              <p:cNvSpPr>
                <a:spLocks/>
              </p:cNvSpPr>
              <p:nvPr/>
            </p:nvSpPr>
            <p:spPr bwMode="auto">
              <a:xfrm>
                <a:off x="5386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Freeform 1379"/>
              <p:cNvSpPr>
                <a:spLocks/>
              </p:cNvSpPr>
              <p:nvPr/>
            </p:nvSpPr>
            <p:spPr bwMode="auto">
              <a:xfrm>
                <a:off x="5524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Freeform 1380"/>
              <p:cNvSpPr>
                <a:spLocks/>
              </p:cNvSpPr>
              <p:nvPr/>
            </p:nvSpPr>
            <p:spPr bwMode="auto">
              <a:xfrm>
                <a:off x="5660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Freeform 1381"/>
              <p:cNvSpPr>
                <a:spLocks/>
              </p:cNvSpPr>
              <p:nvPr/>
            </p:nvSpPr>
            <p:spPr bwMode="auto">
              <a:xfrm>
                <a:off x="3" y="3726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2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8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4"/>
                      <a:pt x="2" y="3"/>
                      <a:pt x="0" y="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29"/>
                      <a:pt x="4" y="32"/>
                    </a:cubicBezTo>
                    <a:cubicBezTo>
                      <a:pt x="9" y="25"/>
                      <a:pt x="12" y="23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Freeform 1382"/>
              <p:cNvSpPr>
                <a:spLocks/>
              </p:cNvSpPr>
              <p:nvPr/>
            </p:nvSpPr>
            <p:spPr bwMode="auto">
              <a:xfrm>
                <a:off x="111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Freeform 1383"/>
              <p:cNvSpPr>
                <a:spLocks/>
              </p:cNvSpPr>
              <p:nvPr/>
            </p:nvSpPr>
            <p:spPr bwMode="auto">
              <a:xfrm>
                <a:off x="247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Freeform 1384"/>
              <p:cNvSpPr>
                <a:spLocks/>
              </p:cNvSpPr>
              <p:nvPr/>
            </p:nvSpPr>
            <p:spPr bwMode="auto">
              <a:xfrm>
                <a:off x="385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Freeform 1385"/>
              <p:cNvSpPr>
                <a:spLocks/>
              </p:cNvSpPr>
              <p:nvPr/>
            </p:nvSpPr>
            <p:spPr bwMode="auto">
              <a:xfrm>
                <a:off x="521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Freeform 1386"/>
              <p:cNvSpPr>
                <a:spLocks/>
              </p:cNvSpPr>
              <p:nvPr/>
            </p:nvSpPr>
            <p:spPr bwMode="auto">
              <a:xfrm>
                <a:off x="659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Freeform 1387"/>
              <p:cNvSpPr>
                <a:spLocks/>
              </p:cNvSpPr>
              <p:nvPr/>
            </p:nvSpPr>
            <p:spPr bwMode="auto">
              <a:xfrm>
                <a:off x="797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Freeform 1388"/>
              <p:cNvSpPr>
                <a:spLocks/>
              </p:cNvSpPr>
              <p:nvPr/>
            </p:nvSpPr>
            <p:spPr bwMode="auto">
              <a:xfrm>
                <a:off x="933" y="3726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Freeform 1389"/>
              <p:cNvSpPr>
                <a:spLocks/>
              </p:cNvSpPr>
              <p:nvPr/>
            </p:nvSpPr>
            <p:spPr bwMode="auto">
              <a:xfrm>
                <a:off x="1070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Freeform 1390"/>
              <p:cNvSpPr>
                <a:spLocks/>
              </p:cNvSpPr>
              <p:nvPr/>
            </p:nvSpPr>
            <p:spPr bwMode="auto">
              <a:xfrm>
                <a:off x="1206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Freeform 1391"/>
              <p:cNvSpPr>
                <a:spLocks/>
              </p:cNvSpPr>
              <p:nvPr/>
            </p:nvSpPr>
            <p:spPr bwMode="auto">
              <a:xfrm>
                <a:off x="1344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Freeform 1392"/>
              <p:cNvSpPr>
                <a:spLocks/>
              </p:cNvSpPr>
              <p:nvPr/>
            </p:nvSpPr>
            <p:spPr bwMode="auto">
              <a:xfrm>
                <a:off x="1480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Freeform 1393"/>
              <p:cNvSpPr>
                <a:spLocks/>
              </p:cNvSpPr>
              <p:nvPr/>
            </p:nvSpPr>
            <p:spPr bwMode="auto">
              <a:xfrm>
                <a:off x="1618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Freeform 1394"/>
              <p:cNvSpPr>
                <a:spLocks/>
              </p:cNvSpPr>
              <p:nvPr/>
            </p:nvSpPr>
            <p:spPr bwMode="auto">
              <a:xfrm>
                <a:off x="1754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Freeform 1395"/>
              <p:cNvSpPr>
                <a:spLocks/>
              </p:cNvSpPr>
              <p:nvPr/>
            </p:nvSpPr>
            <p:spPr bwMode="auto">
              <a:xfrm>
                <a:off x="1892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Freeform 1396"/>
              <p:cNvSpPr>
                <a:spLocks/>
              </p:cNvSpPr>
              <p:nvPr/>
            </p:nvSpPr>
            <p:spPr bwMode="auto">
              <a:xfrm>
                <a:off x="2028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Freeform 1397"/>
              <p:cNvSpPr>
                <a:spLocks/>
              </p:cNvSpPr>
              <p:nvPr/>
            </p:nvSpPr>
            <p:spPr bwMode="auto">
              <a:xfrm>
                <a:off x="2166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reeform 1398"/>
              <p:cNvSpPr>
                <a:spLocks/>
              </p:cNvSpPr>
              <p:nvPr/>
            </p:nvSpPr>
            <p:spPr bwMode="auto">
              <a:xfrm>
                <a:off x="2304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Freeform 1399"/>
              <p:cNvSpPr>
                <a:spLocks/>
              </p:cNvSpPr>
              <p:nvPr/>
            </p:nvSpPr>
            <p:spPr bwMode="auto">
              <a:xfrm>
                <a:off x="2440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Freeform 1400"/>
              <p:cNvSpPr>
                <a:spLocks/>
              </p:cNvSpPr>
              <p:nvPr/>
            </p:nvSpPr>
            <p:spPr bwMode="auto">
              <a:xfrm>
                <a:off x="2578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Freeform 1401"/>
              <p:cNvSpPr>
                <a:spLocks/>
              </p:cNvSpPr>
              <p:nvPr/>
            </p:nvSpPr>
            <p:spPr bwMode="auto">
              <a:xfrm>
                <a:off x="2714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Freeform 1402"/>
              <p:cNvSpPr>
                <a:spLocks/>
              </p:cNvSpPr>
              <p:nvPr/>
            </p:nvSpPr>
            <p:spPr bwMode="auto">
              <a:xfrm>
                <a:off x="2852" y="3726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Freeform 1403"/>
              <p:cNvSpPr>
                <a:spLocks/>
              </p:cNvSpPr>
              <p:nvPr/>
            </p:nvSpPr>
            <p:spPr bwMode="auto">
              <a:xfrm>
                <a:off x="2987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Freeform 1404"/>
              <p:cNvSpPr>
                <a:spLocks/>
              </p:cNvSpPr>
              <p:nvPr/>
            </p:nvSpPr>
            <p:spPr bwMode="auto">
              <a:xfrm>
                <a:off x="3125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Freeform 1405"/>
              <p:cNvSpPr>
                <a:spLocks/>
              </p:cNvSpPr>
              <p:nvPr/>
            </p:nvSpPr>
            <p:spPr bwMode="auto">
              <a:xfrm>
                <a:off x="3261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Freeform 1406"/>
              <p:cNvSpPr>
                <a:spLocks/>
              </p:cNvSpPr>
              <p:nvPr/>
            </p:nvSpPr>
            <p:spPr bwMode="auto">
              <a:xfrm>
                <a:off x="3399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Freeform 1407"/>
              <p:cNvSpPr>
                <a:spLocks/>
              </p:cNvSpPr>
              <p:nvPr/>
            </p:nvSpPr>
            <p:spPr bwMode="auto">
              <a:xfrm>
                <a:off x="3535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Freeform 1408"/>
              <p:cNvSpPr>
                <a:spLocks/>
              </p:cNvSpPr>
              <p:nvPr/>
            </p:nvSpPr>
            <p:spPr bwMode="auto">
              <a:xfrm>
                <a:off x="3673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Freeform 1409"/>
              <p:cNvSpPr>
                <a:spLocks/>
              </p:cNvSpPr>
              <p:nvPr/>
            </p:nvSpPr>
            <p:spPr bwMode="auto">
              <a:xfrm>
                <a:off x="3811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Freeform 1410"/>
              <p:cNvSpPr>
                <a:spLocks/>
              </p:cNvSpPr>
              <p:nvPr/>
            </p:nvSpPr>
            <p:spPr bwMode="auto">
              <a:xfrm>
                <a:off x="3947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Freeform 1411"/>
              <p:cNvSpPr>
                <a:spLocks/>
              </p:cNvSpPr>
              <p:nvPr/>
            </p:nvSpPr>
            <p:spPr bwMode="auto">
              <a:xfrm>
                <a:off x="4085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Freeform 1412"/>
              <p:cNvSpPr>
                <a:spLocks/>
              </p:cNvSpPr>
              <p:nvPr/>
            </p:nvSpPr>
            <p:spPr bwMode="auto">
              <a:xfrm>
                <a:off x="4221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Freeform 1413"/>
              <p:cNvSpPr>
                <a:spLocks/>
              </p:cNvSpPr>
              <p:nvPr/>
            </p:nvSpPr>
            <p:spPr bwMode="auto">
              <a:xfrm>
                <a:off x="4359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Freeform 1414"/>
              <p:cNvSpPr>
                <a:spLocks/>
              </p:cNvSpPr>
              <p:nvPr/>
            </p:nvSpPr>
            <p:spPr bwMode="auto">
              <a:xfrm>
                <a:off x="4495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Freeform 1415"/>
              <p:cNvSpPr>
                <a:spLocks/>
              </p:cNvSpPr>
              <p:nvPr/>
            </p:nvSpPr>
            <p:spPr bwMode="auto">
              <a:xfrm>
                <a:off x="4633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Freeform 1416"/>
              <p:cNvSpPr>
                <a:spLocks/>
              </p:cNvSpPr>
              <p:nvPr/>
            </p:nvSpPr>
            <p:spPr bwMode="auto">
              <a:xfrm>
                <a:off x="4769" y="3726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Freeform 1417"/>
              <p:cNvSpPr>
                <a:spLocks/>
              </p:cNvSpPr>
              <p:nvPr/>
            </p:nvSpPr>
            <p:spPr bwMode="auto">
              <a:xfrm>
                <a:off x="4906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Freeform 1418"/>
              <p:cNvSpPr>
                <a:spLocks/>
              </p:cNvSpPr>
              <p:nvPr/>
            </p:nvSpPr>
            <p:spPr bwMode="auto">
              <a:xfrm>
                <a:off x="5042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Freeform 1419"/>
              <p:cNvSpPr>
                <a:spLocks/>
              </p:cNvSpPr>
              <p:nvPr/>
            </p:nvSpPr>
            <p:spPr bwMode="auto">
              <a:xfrm>
                <a:off x="5180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Freeform 1420"/>
              <p:cNvSpPr>
                <a:spLocks/>
              </p:cNvSpPr>
              <p:nvPr/>
            </p:nvSpPr>
            <p:spPr bwMode="auto">
              <a:xfrm>
                <a:off x="5318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Freeform 1421"/>
              <p:cNvSpPr>
                <a:spLocks/>
              </p:cNvSpPr>
              <p:nvPr/>
            </p:nvSpPr>
            <p:spPr bwMode="auto">
              <a:xfrm>
                <a:off x="5454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Freeform 1422"/>
              <p:cNvSpPr>
                <a:spLocks/>
              </p:cNvSpPr>
              <p:nvPr/>
            </p:nvSpPr>
            <p:spPr bwMode="auto">
              <a:xfrm>
                <a:off x="5592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Freeform 1423"/>
              <p:cNvSpPr>
                <a:spLocks/>
              </p:cNvSpPr>
              <p:nvPr/>
            </p:nvSpPr>
            <p:spPr bwMode="auto">
              <a:xfrm>
                <a:off x="43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Freeform 1424"/>
              <p:cNvSpPr>
                <a:spLocks/>
              </p:cNvSpPr>
              <p:nvPr/>
            </p:nvSpPr>
            <p:spPr bwMode="auto">
              <a:xfrm>
                <a:off x="179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Freeform 1425"/>
              <p:cNvSpPr>
                <a:spLocks/>
              </p:cNvSpPr>
              <p:nvPr/>
            </p:nvSpPr>
            <p:spPr bwMode="auto">
              <a:xfrm>
                <a:off x="317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Freeform 1426"/>
              <p:cNvSpPr>
                <a:spLocks/>
              </p:cNvSpPr>
              <p:nvPr/>
            </p:nvSpPr>
            <p:spPr bwMode="auto">
              <a:xfrm>
                <a:off x="455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Freeform 1427"/>
              <p:cNvSpPr>
                <a:spLocks/>
              </p:cNvSpPr>
              <p:nvPr/>
            </p:nvSpPr>
            <p:spPr bwMode="auto">
              <a:xfrm>
                <a:off x="591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Freeform 1428"/>
              <p:cNvSpPr>
                <a:spLocks/>
              </p:cNvSpPr>
              <p:nvPr/>
            </p:nvSpPr>
            <p:spPr bwMode="auto">
              <a:xfrm>
                <a:off x="729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Freeform 1429"/>
              <p:cNvSpPr>
                <a:spLocks/>
              </p:cNvSpPr>
              <p:nvPr/>
            </p:nvSpPr>
            <p:spPr bwMode="auto">
              <a:xfrm>
                <a:off x="865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Freeform 1430"/>
              <p:cNvSpPr>
                <a:spLocks/>
              </p:cNvSpPr>
              <p:nvPr/>
            </p:nvSpPr>
            <p:spPr bwMode="auto">
              <a:xfrm>
                <a:off x="1003" y="3858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Freeform 1431"/>
              <p:cNvSpPr>
                <a:spLocks/>
              </p:cNvSpPr>
              <p:nvPr/>
            </p:nvSpPr>
            <p:spPr bwMode="auto">
              <a:xfrm>
                <a:off x="1138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" name="Freeform 1432"/>
              <p:cNvSpPr>
                <a:spLocks/>
              </p:cNvSpPr>
              <p:nvPr/>
            </p:nvSpPr>
            <p:spPr bwMode="auto">
              <a:xfrm>
                <a:off x="1276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" name="Freeform 1433"/>
              <p:cNvSpPr>
                <a:spLocks/>
              </p:cNvSpPr>
              <p:nvPr/>
            </p:nvSpPr>
            <p:spPr bwMode="auto">
              <a:xfrm>
                <a:off x="1412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" name="Freeform 1434"/>
              <p:cNvSpPr>
                <a:spLocks/>
              </p:cNvSpPr>
              <p:nvPr/>
            </p:nvSpPr>
            <p:spPr bwMode="auto">
              <a:xfrm>
                <a:off x="1550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" name="Freeform 1435"/>
              <p:cNvSpPr>
                <a:spLocks/>
              </p:cNvSpPr>
              <p:nvPr/>
            </p:nvSpPr>
            <p:spPr bwMode="auto">
              <a:xfrm>
                <a:off x="1686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" name="Freeform 1436"/>
              <p:cNvSpPr>
                <a:spLocks/>
              </p:cNvSpPr>
              <p:nvPr/>
            </p:nvSpPr>
            <p:spPr bwMode="auto">
              <a:xfrm>
                <a:off x="1824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" name="Freeform 1437"/>
              <p:cNvSpPr>
                <a:spLocks/>
              </p:cNvSpPr>
              <p:nvPr/>
            </p:nvSpPr>
            <p:spPr bwMode="auto">
              <a:xfrm>
                <a:off x="1962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" name="Freeform 1438"/>
              <p:cNvSpPr>
                <a:spLocks/>
              </p:cNvSpPr>
              <p:nvPr/>
            </p:nvSpPr>
            <p:spPr bwMode="auto">
              <a:xfrm>
                <a:off x="2098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" name="Freeform 1439"/>
              <p:cNvSpPr>
                <a:spLocks/>
              </p:cNvSpPr>
              <p:nvPr/>
            </p:nvSpPr>
            <p:spPr bwMode="auto">
              <a:xfrm>
                <a:off x="2236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" name="Freeform 1440"/>
              <p:cNvSpPr>
                <a:spLocks/>
              </p:cNvSpPr>
              <p:nvPr/>
            </p:nvSpPr>
            <p:spPr bwMode="auto">
              <a:xfrm>
                <a:off x="2372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" name="Freeform 1441"/>
              <p:cNvSpPr>
                <a:spLocks/>
              </p:cNvSpPr>
              <p:nvPr/>
            </p:nvSpPr>
            <p:spPr bwMode="auto">
              <a:xfrm>
                <a:off x="2510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" name="Freeform 1442"/>
              <p:cNvSpPr>
                <a:spLocks/>
              </p:cNvSpPr>
              <p:nvPr/>
            </p:nvSpPr>
            <p:spPr bwMode="auto">
              <a:xfrm>
                <a:off x="2646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" name="Freeform 1443"/>
              <p:cNvSpPr>
                <a:spLocks/>
              </p:cNvSpPr>
              <p:nvPr/>
            </p:nvSpPr>
            <p:spPr bwMode="auto">
              <a:xfrm>
                <a:off x="2784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" name="Freeform 1444"/>
              <p:cNvSpPr>
                <a:spLocks/>
              </p:cNvSpPr>
              <p:nvPr/>
            </p:nvSpPr>
            <p:spPr bwMode="auto">
              <a:xfrm>
                <a:off x="2920" y="3858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" name="Freeform 1445"/>
              <p:cNvSpPr>
                <a:spLocks/>
              </p:cNvSpPr>
              <p:nvPr/>
            </p:nvSpPr>
            <p:spPr bwMode="auto">
              <a:xfrm>
                <a:off x="3057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" name="Freeform 1446"/>
              <p:cNvSpPr>
                <a:spLocks/>
              </p:cNvSpPr>
              <p:nvPr/>
            </p:nvSpPr>
            <p:spPr bwMode="auto">
              <a:xfrm>
                <a:off x="3193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" name="Freeform 1447"/>
              <p:cNvSpPr>
                <a:spLocks/>
              </p:cNvSpPr>
              <p:nvPr/>
            </p:nvSpPr>
            <p:spPr bwMode="auto">
              <a:xfrm>
                <a:off x="3331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" name="Freeform 1448"/>
              <p:cNvSpPr>
                <a:spLocks/>
              </p:cNvSpPr>
              <p:nvPr/>
            </p:nvSpPr>
            <p:spPr bwMode="auto">
              <a:xfrm>
                <a:off x="3469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" name="Freeform 1449"/>
              <p:cNvSpPr>
                <a:spLocks/>
              </p:cNvSpPr>
              <p:nvPr/>
            </p:nvSpPr>
            <p:spPr bwMode="auto">
              <a:xfrm>
                <a:off x="3605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" name="Freeform 1450"/>
              <p:cNvSpPr>
                <a:spLocks/>
              </p:cNvSpPr>
              <p:nvPr/>
            </p:nvSpPr>
            <p:spPr bwMode="auto">
              <a:xfrm>
                <a:off x="3743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" name="Freeform 1451"/>
              <p:cNvSpPr>
                <a:spLocks/>
              </p:cNvSpPr>
              <p:nvPr/>
            </p:nvSpPr>
            <p:spPr bwMode="auto">
              <a:xfrm>
                <a:off x="3879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" name="Freeform 1452"/>
              <p:cNvSpPr>
                <a:spLocks/>
              </p:cNvSpPr>
              <p:nvPr/>
            </p:nvSpPr>
            <p:spPr bwMode="auto">
              <a:xfrm>
                <a:off x="4017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" name="Freeform 1453"/>
              <p:cNvSpPr>
                <a:spLocks/>
              </p:cNvSpPr>
              <p:nvPr/>
            </p:nvSpPr>
            <p:spPr bwMode="auto">
              <a:xfrm>
                <a:off x="4153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" name="Freeform 1454"/>
              <p:cNvSpPr>
                <a:spLocks/>
              </p:cNvSpPr>
              <p:nvPr/>
            </p:nvSpPr>
            <p:spPr bwMode="auto">
              <a:xfrm>
                <a:off x="4291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" name="Freeform 1455"/>
              <p:cNvSpPr>
                <a:spLocks/>
              </p:cNvSpPr>
              <p:nvPr/>
            </p:nvSpPr>
            <p:spPr bwMode="auto">
              <a:xfrm>
                <a:off x="4427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" name="Freeform 1456"/>
              <p:cNvSpPr>
                <a:spLocks/>
              </p:cNvSpPr>
              <p:nvPr/>
            </p:nvSpPr>
            <p:spPr bwMode="auto">
              <a:xfrm>
                <a:off x="4565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" name="Freeform 1457"/>
              <p:cNvSpPr>
                <a:spLocks/>
              </p:cNvSpPr>
              <p:nvPr/>
            </p:nvSpPr>
            <p:spPr bwMode="auto">
              <a:xfrm>
                <a:off x="4701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" name="Freeform 1458"/>
              <p:cNvSpPr>
                <a:spLocks/>
              </p:cNvSpPr>
              <p:nvPr/>
            </p:nvSpPr>
            <p:spPr bwMode="auto">
              <a:xfrm>
                <a:off x="4839" y="3858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" name="Freeform 1459"/>
              <p:cNvSpPr>
                <a:spLocks/>
              </p:cNvSpPr>
              <p:nvPr/>
            </p:nvSpPr>
            <p:spPr bwMode="auto">
              <a:xfrm>
                <a:off x="4976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" name="Freeform 1460"/>
              <p:cNvSpPr>
                <a:spLocks/>
              </p:cNvSpPr>
              <p:nvPr/>
            </p:nvSpPr>
            <p:spPr bwMode="auto">
              <a:xfrm>
                <a:off x="5112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" name="Freeform 1461"/>
              <p:cNvSpPr>
                <a:spLocks/>
              </p:cNvSpPr>
              <p:nvPr/>
            </p:nvSpPr>
            <p:spPr bwMode="auto">
              <a:xfrm>
                <a:off x="5250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Freeform 1462"/>
              <p:cNvSpPr>
                <a:spLocks/>
              </p:cNvSpPr>
              <p:nvPr/>
            </p:nvSpPr>
            <p:spPr bwMode="auto">
              <a:xfrm>
                <a:off x="5386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" name="Freeform 1463"/>
              <p:cNvSpPr>
                <a:spLocks/>
              </p:cNvSpPr>
              <p:nvPr/>
            </p:nvSpPr>
            <p:spPr bwMode="auto">
              <a:xfrm>
                <a:off x="5524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" name="Freeform 1464"/>
              <p:cNvSpPr>
                <a:spLocks/>
              </p:cNvSpPr>
              <p:nvPr/>
            </p:nvSpPr>
            <p:spPr bwMode="auto">
              <a:xfrm>
                <a:off x="5660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Freeform 1465"/>
              <p:cNvSpPr>
                <a:spLocks/>
              </p:cNvSpPr>
              <p:nvPr/>
            </p:nvSpPr>
            <p:spPr bwMode="auto">
              <a:xfrm>
                <a:off x="3" y="3992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2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8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4"/>
                      <a:pt x="2" y="3"/>
                      <a:pt x="0" y="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29"/>
                      <a:pt x="4" y="32"/>
                    </a:cubicBezTo>
                    <a:cubicBezTo>
                      <a:pt x="9" y="25"/>
                      <a:pt x="12" y="23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Freeform 1466"/>
              <p:cNvSpPr>
                <a:spLocks/>
              </p:cNvSpPr>
              <p:nvPr/>
            </p:nvSpPr>
            <p:spPr bwMode="auto">
              <a:xfrm>
                <a:off x="111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Freeform 1467"/>
              <p:cNvSpPr>
                <a:spLocks/>
              </p:cNvSpPr>
              <p:nvPr/>
            </p:nvSpPr>
            <p:spPr bwMode="auto">
              <a:xfrm>
                <a:off x="247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Freeform 1468"/>
              <p:cNvSpPr>
                <a:spLocks/>
              </p:cNvSpPr>
              <p:nvPr/>
            </p:nvSpPr>
            <p:spPr bwMode="auto">
              <a:xfrm>
                <a:off x="385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Freeform 1469"/>
              <p:cNvSpPr>
                <a:spLocks/>
              </p:cNvSpPr>
              <p:nvPr/>
            </p:nvSpPr>
            <p:spPr bwMode="auto">
              <a:xfrm>
                <a:off x="521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Freeform 1470"/>
              <p:cNvSpPr>
                <a:spLocks/>
              </p:cNvSpPr>
              <p:nvPr/>
            </p:nvSpPr>
            <p:spPr bwMode="auto">
              <a:xfrm>
                <a:off x="659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Freeform 1471"/>
              <p:cNvSpPr>
                <a:spLocks/>
              </p:cNvSpPr>
              <p:nvPr/>
            </p:nvSpPr>
            <p:spPr bwMode="auto">
              <a:xfrm>
                <a:off x="797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Freeform 1472"/>
              <p:cNvSpPr>
                <a:spLocks/>
              </p:cNvSpPr>
              <p:nvPr/>
            </p:nvSpPr>
            <p:spPr bwMode="auto">
              <a:xfrm>
                <a:off x="933" y="3992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Freeform 1473"/>
              <p:cNvSpPr>
                <a:spLocks/>
              </p:cNvSpPr>
              <p:nvPr/>
            </p:nvSpPr>
            <p:spPr bwMode="auto">
              <a:xfrm>
                <a:off x="1070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Freeform 1474"/>
              <p:cNvSpPr>
                <a:spLocks/>
              </p:cNvSpPr>
              <p:nvPr/>
            </p:nvSpPr>
            <p:spPr bwMode="auto">
              <a:xfrm>
                <a:off x="1206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Freeform 1475"/>
              <p:cNvSpPr>
                <a:spLocks/>
              </p:cNvSpPr>
              <p:nvPr/>
            </p:nvSpPr>
            <p:spPr bwMode="auto">
              <a:xfrm>
                <a:off x="1344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" name="Freeform 1476"/>
              <p:cNvSpPr>
                <a:spLocks/>
              </p:cNvSpPr>
              <p:nvPr/>
            </p:nvSpPr>
            <p:spPr bwMode="auto">
              <a:xfrm>
                <a:off x="1480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Freeform 1477"/>
              <p:cNvSpPr>
                <a:spLocks/>
              </p:cNvSpPr>
              <p:nvPr/>
            </p:nvSpPr>
            <p:spPr bwMode="auto">
              <a:xfrm>
                <a:off x="1618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Freeform 1478"/>
              <p:cNvSpPr>
                <a:spLocks/>
              </p:cNvSpPr>
              <p:nvPr/>
            </p:nvSpPr>
            <p:spPr bwMode="auto">
              <a:xfrm>
                <a:off x="1754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Freeform 1479"/>
              <p:cNvSpPr>
                <a:spLocks/>
              </p:cNvSpPr>
              <p:nvPr/>
            </p:nvSpPr>
            <p:spPr bwMode="auto">
              <a:xfrm>
                <a:off x="1892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Freeform 1480"/>
              <p:cNvSpPr>
                <a:spLocks/>
              </p:cNvSpPr>
              <p:nvPr/>
            </p:nvSpPr>
            <p:spPr bwMode="auto">
              <a:xfrm>
                <a:off x="2028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Freeform 1481"/>
              <p:cNvSpPr>
                <a:spLocks/>
              </p:cNvSpPr>
              <p:nvPr/>
            </p:nvSpPr>
            <p:spPr bwMode="auto">
              <a:xfrm>
                <a:off x="2166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Freeform 1482"/>
              <p:cNvSpPr>
                <a:spLocks/>
              </p:cNvSpPr>
              <p:nvPr/>
            </p:nvSpPr>
            <p:spPr bwMode="auto">
              <a:xfrm>
                <a:off x="2304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Freeform 1483"/>
              <p:cNvSpPr>
                <a:spLocks/>
              </p:cNvSpPr>
              <p:nvPr/>
            </p:nvSpPr>
            <p:spPr bwMode="auto">
              <a:xfrm>
                <a:off x="2440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Freeform 1484"/>
              <p:cNvSpPr>
                <a:spLocks/>
              </p:cNvSpPr>
              <p:nvPr/>
            </p:nvSpPr>
            <p:spPr bwMode="auto">
              <a:xfrm>
                <a:off x="2578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Freeform 1485"/>
              <p:cNvSpPr>
                <a:spLocks/>
              </p:cNvSpPr>
              <p:nvPr/>
            </p:nvSpPr>
            <p:spPr bwMode="auto">
              <a:xfrm>
                <a:off x="2714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Freeform 1486"/>
              <p:cNvSpPr>
                <a:spLocks/>
              </p:cNvSpPr>
              <p:nvPr/>
            </p:nvSpPr>
            <p:spPr bwMode="auto">
              <a:xfrm>
                <a:off x="2852" y="3992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Freeform 1487"/>
              <p:cNvSpPr>
                <a:spLocks/>
              </p:cNvSpPr>
              <p:nvPr/>
            </p:nvSpPr>
            <p:spPr bwMode="auto">
              <a:xfrm>
                <a:off x="2987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Freeform 1488"/>
              <p:cNvSpPr>
                <a:spLocks/>
              </p:cNvSpPr>
              <p:nvPr/>
            </p:nvSpPr>
            <p:spPr bwMode="auto">
              <a:xfrm>
                <a:off x="3125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Freeform 1489"/>
              <p:cNvSpPr>
                <a:spLocks/>
              </p:cNvSpPr>
              <p:nvPr/>
            </p:nvSpPr>
            <p:spPr bwMode="auto">
              <a:xfrm>
                <a:off x="3261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" name="Freeform 1490"/>
              <p:cNvSpPr>
                <a:spLocks/>
              </p:cNvSpPr>
              <p:nvPr/>
            </p:nvSpPr>
            <p:spPr bwMode="auto">
              <a:xfrm>
                <a:off x="3399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Freeform 1491"/>
              <p:cNvSpPr>
                <a:spLocks/>
              </p:cNvSpPr>
              <p:nvPr/>
            </p:nvSpPr>
            <p:spPr bwMode="auto">
              <a:xfrm>
                <a:off x="3535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Freeform 1492"/>
              <p:cNvSpPr>
                <a:spLocks/>
              </p:cNvSpPr>
              <p:nvPr/>
            </p:nvSpPr>
            <p:spPr bwMode="auto">
              <a:xfrm>
                <a:off x="3673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Freeform 1493"/>
              <p:cNvSpPr>
                <a:spLocks/>
              </p:cNvSpPr>
              <p:nvPr/>
            </p:nvSpPr>
            <p:spPr bwMode="auto">
              <a:xfrm>
                <a:off x="3811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Freeform 1494"/>
              <p:cNvSpPr>
                <a:spLocks/>
              </p:cNvSpPr>
              <p:nvPr/>
            </p:nvSpPr>
            <p:spPr bwMode="auto">
              <a:xfrm>
                <a:off x="3947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Freeform 1495"/>
              <p:cNvSpPr>
                <a:spLocks/>
              </p:cNvSpPr>
              <p:nvPr/>
            </p:nvSpPr>
            <p:spPr bwMode="auto">
              <a:xfrm>
                <a:off x="4085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Freeform 1496"/>
              <p:cNvSpPr>
                <a:spLocks/>
              </p:cNvSpPr>
              <p:nvPr/>
            </p:nvSpPr>
            <p:spPr bwMode="auto">
              <a:xfrm>
                <a:off x="4221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Freeform 1497"/>
              <p:cNvSpPr>
                <a:spLocks/>
              </p:cNvSpPr>
              <p:nvPr/>
            </p:nvSpPr>
            <p:spPr bwMode="auto">
              <a:xfrm>
                <a:off x="4359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Freeform 1498"/>
              <p:cNvSpPr>
                <a:spLocks/>
              </p:cNvSpPr>
              <p:nvPr/>
            </p:nvSpPr>
            <p:spPr bwMode="auto">
              <a:xfrm>
                <a:off x="4495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Freeform 1499"/>
              <p:cNvSpPr>
                <a:spLocks/>
              </p:cNvSpPr>
              <p:nvPr/>
            </p:nvSpPr>
            <p:spPr bwMode="auto">
              <a:xfrm>
                <a:off x="4633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Freeform 1500"/>
              <p:cNvSpPr>
                <a:spLocks/>
              </p:cNvSpPr>
              <p:nvPr/>
            </p:nvSpPr>
            <p:spPr bwMode="auto">
              <a:xfrm>
                <a:off x="4769" y="3992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" name="Freeform 1501"/>
              <p:cNvSpPr>
                <a:spLocks/>
              </p:cNvSpPr>
              <p:nvPr/>
            </p:nvSpPr>
            <p:spPr bwMode="auto">
              <a:xfrm>
                <a:off x="4906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Freeform 1502"/>
              <p:cNvSpPr>
                <a:spLocks/>
              </p:cNvSpPr>
              <p:nvPr/>
            </p:nvSpPr>
            <p:spPr bwMode="auto">
              <a:xfrm>
                <a:off x="5042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Freeform 1503"/>
              <p:cNvSpPr>
                <a:spLocks/>
              </p:cNvSpPr>
              <p:nvPr/>
            </p:nvSpPr>
            <p:spPr bwMode="auto">
              <a:xfrm>
                <a:off x="5180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Freeform 1504"/>
              <p:cNvSpPr>
                <a:spLocks/>
              </p:cNvSpPr>
              <p:nvPr/>
            </p:nvSpPr>
            <p:spPr bwMode="auto">
              <a:xfrm>
                <a:off x="5318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Freeform 1505"/>
              <p:cNvSpPr>
                <a:spLocks/>
              </p:cNvSpPr>
              <p:nvPr/>
            </p:nvSpPr>
            <p:spPr bwMode="auto">
              <a:xfrm>
                <a:off x="5454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" name="Freeform 1506"/>
              <p:cNvSpPr>
                <a:spLocks/>
              </p:cNvSpPr>
              <p:nvPr/>
            </p:nvSpPr>
            <p:spPr bwMode="auto">
              <a:xfrm>
                <a:off x="5592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Freeform 1507"/>
              <p:cNvSpPr>
                <a:spLocks/>
              </p:cNvSpPr>
              <p:nvPr/>
            </p:nvSpPr>
            <p:spPr bwMode="auto">
              <a:xfrm>
                <a:off x="43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Freeform 1508"/>
              <p:cNvSpPr>
                <a:spLocks/>
              </p:cNvSpPr>
              <p:nvPr/>
            </p:nvSpPr>
            <p:spPr bwMode="auto">
              <a:xfrm>
                <a:off x="179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Freeform 1509"/>
              <p:cNvSpPr>
                <a:spLocks/>
              </p:cNvSpPr>
              <p:nvPr/>
            </p:nvSpPr>
            <p:spPr bwMode="auto">
              <a:xfrm>
                <a:off x="317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Freeform 1510"/>
              <p:cNvSpPr>
                <a:spLocks/>
              </p:cNvSpPr>
              <p:nvPr/>
            </p:nvSpPr>
            <p:spPr bwMode="auto">
              <a:xfrm>
                <a:off x="455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" name="Freeform 1511"/>
              <p:cNvSpPr>
                <a:spLocks/>
              </p:cNvSpPr>
              <p:nvPr/>
            </p:nvSpPr>
            <p:spPr bwMode="auto">
              <a:xfrm>
                <a:off x="591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Freeform 1512"/>
              <p:cNvSpPr>
                <a:spLocks/>
              </p:cNvSpPr>
              <p:nvPr/>
            </p:nvSpPr>
            <p:spPr bwMode="auto">
              <a:xfrm>
                <a:off x="729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Freeform 1513"/>
              <p:cNvSpPr>
                <a:spLocks/>
              </p:cNvSpPr>
              <p:nvPr/>
            </p:nvSpPr>
            <p:spPr bwMode="auto">
              <a:xfrm>
                <a:off x="865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Freeform 1514"/>
              <p:cNvSpPr>
                <a:spLocks/>
              </p:cNvSpPr>
              <p:nvPr/>
            </p:nvSpPr>
            <p:spPr bwMode="auto">
              <a:xfrm>
                <a:off x="1003" y="4124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Freeform 1515"/>
              <p:cNvSpPr>
                <a:spLocks/>
              </p:cNvSpPr>
              <p:nvPr/>
            </p:nvSpPr>
            <p:spPr bwMode="auto">
              <a:xfrm>
                <a:off x="1138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Freeform 1516"/>
              <p:cNvSpPr>
                <a:spLocks/>
              </p:cNvSpPr>
              <p:nvPr/>
            </p:nvSpPr>
            <p:spPr bwMode="auto">
              <a:xfrm>
                <a:off x="1276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Freeform 1517"/>
              <p:cNvSpPr>
                <a:spLocks/>
              </p:cNvSpPr>
              <p:nvPr/>
            </p:nvSpPr>
            <p:spPr bwMode="auto">
              <a:xfrm>
                <a:off x="1412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Freeform 1518"/>
              <p:cNvSpPr>
                <a:spLocks/>
              </p:cNvSpPr>
              <p:nvPr/>
            </p:nvSpPr>
            <p:spPr bwMode="auto">
              <a:xfrm>
                <a:off x="1550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Freeform 1519"/>
              <p:cNvSpPr>
                <a:spLocks/>
              </p:cNvSpPr>
              <p:nvPr/>
            </p:nvSpPr>
            <p:spPr bwMode="auto">
              <a:xfrm>
                <a:off x="1686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Freeform 1520"/>
              <p:cNvSpPr>
                <a:spLocks/>
              </p:cNvSpPr>
              <p:nvPr/>
            </p:nvSpPr>
            <p:spPr bwMode="auto">
              <a:xfrm>
                <a:off x="1824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Freeform 1521"/>
              <p:cNvSpPr>
                <a:spLocks/>
              </p:cNvSpPr>
              <p:nvPr/>
            </p:nvSpPr>
            <p:spPr bwMode="auto">
              <a:xfrm>
                <a:off x="1962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Freeform 1522"/>
              <p:cNvSpPr>
                <a:spLocks/>
              </p:cNvSpPr>
              <p:nvPr/>
            </p:nvSpPr>
            <p:spPr bwMode="auto">
              <a:xfrm>
                <a:off x="2098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" name="Freeform 1523"/>
              <p:cNvSpPr>
                <a:spLocks/>
              </p:cNvSpPr>
              <p:nvPr/>
            </p:nvSpPr>
            <p:spPr bwMode="auto">
              <a:xfrm>
                <a:off x="2236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Freeform 1524"/>
              <p:cNvSpPr>
                <a:spLocks/>
              </p:cNvSpPr>
              <p:nvPr/>
            </p:nvSpPr>
            <p:spPr bwMode="auto">
              <a:xfrm>
                <a:off x="2372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Freeform 1525"/>
              <p:cNvSpPr>
                <a:spLocks/>
              </p:cNvSpPr>
              <p:nvPr/>
            </p:nvSpPr>
            <p:spPr bwMode="auto">
              <a:xfrm>
                <a:off x="2510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Freeform 1526"/>
              <p:cNvSpPr>
                <a:spLocks/>
              </p:cNvSpPr>
              <p:nvPr/>
            </p:nvSpPr>
            <p:spPr bwMode="auto">
              <a:xfrm>
                <a:off x="2646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Freeform 1527"/>
              <p:cNvSpPr>
                <a:spLocks/>
              </p:cNvSpPr>
              <p:nvPr/>
            </p:nvSpPr>
            <p:spPr bwMode="auto">
              <a:xfrm>
                <a:off x="2784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Freeform 1528"/>
              <p:cNvSpPr>
                <a:spLocks/>
              </p:cNvSpPr>
              <p:nvPr/>
            </p:nvSpPr>
            <p:spPr bwMode="auto">
              <a:xfrm>
                <a:off x="2920" y="4124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" name="Freeform 1529"/>
              <p:cNvSpPr>
                <a:spLocks/>
              </p:cNvSpPr>
              <p:nvPr/>
            </p:nvSpPr>
            <p:spPr bwMode="auto">
              <a:xfrm>
                <a:off x="3057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Freeform 1530"/>
              <p:cNvSpPr>
                <a:spLocks/>
              </p:cNvSpPr>
              <p:nvPr/>
            </p:nvSpPr>
            <p:spPr bwMode="auto">
              <a:xfrm>
                <a:off x="3193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Freeform 1531"/>
              <p:cNvSpPr>
                <a:spLocks/>
              </p:cNvSpPr>
              <p:nvPr/>
            </p:nvSpPr>
            <p:spPr bwMode="auto">
              <a:xfrm>
                <a:off x="3331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Freeform 1532"/>
              <p:cNvSpPr>
                <a:spLocks/>
              </p:cNvSpPr>
              <p:nvPr/>
            </p:nvSpPr>
            <p:spPr bwMode="auto">
              <a:xfrm>
                <a:off x="3469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Freeform 1533"/>
              <p:cNvSpPr>
                <a:spLocks/>
              </p:cNvSpPr>
              <p:nvPr/>
            </p:nvSpPr>
            <p:spPr bwMode="auto">
              <a:xfrm>
                <a:off x="3605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Freeform 1534"/>
              <p:cNvSpPr>
                <a:spLocks/>
              </p:cNvSpPr>
              <p:nvPr/>
            </p:nvSpPr>
            <p:spPr bwMode="auto">
              <a:xfrm>
                <a:off x="3743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Freeform 1535"/>
              <p:cNvSpPr>
                <a:spLocks/>
              </p:cNvSpPr>
              <p:nvPr/>
            </p:nvSpPr>
            <p:spPr bwMode="auto">
              <a:xfrm>
                <a:off x="3879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Freeform 1536"/>
              <p:cNvSpPr>
                <a:spLocks/>
              </p:cNvSpPr>
              <p:nvPr/>
            </p:nvSpPr>
            <p:spPr bwMode="auto">
              <a:xfrm>
                <a:off x="4017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Freeform 1537"/>
              <p:cNvSpPr>
                <a:spLocks/>
              </p:cNvSpPr>
              <p:nvPr/>
            </p:nvSpPr>
            <p:spPr bwMode="auto">
              <a:xfrm>
                <a:off x="4153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Freeform 1538"/>
              <p:cNvSpPr>
                <a:spLocks/>
              </p:cNvSpPr>
              <p:nvPr/>
            </p:nvSpPr>
            <p:spPr bwMode="auto">
              <a:xfrm>
                <a:off x="4291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Freeform 1539"/>
              <p:cNvSpPr>
                <a:spLocks/>
              </p:cNvSpPr>
              <p:nvPr/>
            </p:nvSpPr>
            <p:spPr bwMode="auto">
              <a:xfrm>
                <a:off x="4427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Freeform 1540"/>
              <p:cNvSpPr>
                <a:spLocks/>
              </p:cNvSpPr>
              <p:nvPr/>
            </p:nvSpPr>
            <p:spPr bwMode="auto">
              <a:xfrm>
                <a:off x="4565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Freeform 1541"/>
              <p:cNvSpPr>
                <a:spLocks/>
              </p:cNvSpPr>
              <p:nvPr/>
            </p:nvSpPr>
            <p:spPr bwMode="auto">
              <a:xfrm>
                <a:off x="4701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Freeform 1542"/>
              <p:cNvSpPr>
                <a:spLocks/>
              </p:cNvSpPr>
              <p:nvPr/>
            </p:nvSpPr>
            <p:spPr bwMode="auto">
              <a:xfrm>
                <a:off x="4839" y="412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" name="Freeform 1543"/>
              <p:cNvSpPr>
                <a:spLocks/>
              </p:cNvSpPr>
              <p:nvPr/>
            </p:nvSpPr>
            <p:spPr bwMode="auto">
              <a:xfrm>
                <a:off x="4976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" name="Freeform 1544"/>
              <p:cNvSpPr>
                <a:spLocks/>
              </p:cNvSpPr>
              <p:nvPr/>
            </p:nvSpPr>
            <p:spPr bwMode="auto">
              <a:xfrm>
                <a:off x="5112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" name="Freeform 1545"/>
              <p:cNvSpPr>
                <a:spLocks/>
              </p:cNvSpPr>
              <p:nvPr/>
            </p:nvSpPr>
            <p:spPr bwMode="auto">
              <a:xfrm>
                <a:off x="5250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" name="Freeform 1546"/>
              <p:cNvSpPr>
                <a:spLocks/>
              </p:cNvSpPr>
              <p:nvPr/>
            </p:nvSpPr>
            <p:spPr bwMode="auto">
              <a:xfrm>
                <a:off x="5386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" name="Freeform 1547"/>
              <p:cNvSpPr>
                <a:spLocks/>
              </p:cNvSpPr>
              <p:nvPr/>
            </p:nvSpPr>
            <p:spPr bwMode="auto">
              <a:xfrm>
                <a:off x="5524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" name="Freeform 1548"/>
              <p:cNvSpPr>
                <a:spLocks/>
              </p:cNvSpPr>
              <p:nvPr/>
            </p:nvSpPr>
            <p:spPr bwMode="auto">
              <a:xfrm>
                <a:off x="5660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" name="Freeform 1549"/>
              <p:cNvSpPr>
                <a:spLocks/>
              </p:cNvSpPr>
              <p:nvPr/>
            </p:nvSpPr>
            <p:spPr bwMode="auto">
              <a:xfrm>
                <a:off x="3" y="4258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2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9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5"/>
                      <a:pt x="2" y="3"/>
                      <a:pt x="0" y="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29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" name="Freeform 1550"/>
              <p:cNvSpPr>
                <a:spLocks/>
              </p:cNvSpPr>
              <p:nvPr/>
            </p:nvSpPr>
            <p:spPr bwMode="auto">
              <a:xfrm>
                <a:off x="111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" name="Freeform 1551"/>
              <p:cNvSpPr>
                <a:spLocks/>
              </p:cNvSpPr>
              <p:nvPr/>
            </p:nvSpPr>
            <p:spPr bwMode="auto">
              <a:xfrm>
                <a:off x="247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" name="Freeform 1552"/>
              <p:cNvSpPr>
                <a:spLocks/>
              </p:cNvSpPr>
              <p:nvPr/>
            </p:nvSpPr>
            <p:spPr bwMode="auto">
              <a:xfrm>
                <a:off x="385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" name="Freeform 1553"/>
              <p:cNvSpPr>
                <a:spLocks/>
              </p:cNvSpPr>
              <p:nvPr/>
            </p:nvSpPr>
            <p:spPr bwMode="auto">
              <a:xfrm>
                <a:off x="521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" name="Freeform 1554"/>
              <p:cNvSpPr>
                <a:spLocks/>
              </p:cNvSpPr>
              <p:nvPr/>
            </p:nvSpPr>
            <p:spPr bwMode="auto">
              <a:xfrm>
                <a:off x="659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" name="Freeform 1555"/>
              <p:cNvSpPr>
                <a:spLocks/>
              </p:cNvSpPr>
              <p:nvPr/>
            </p:nvSpPr>
            <p:spPr bwMode="auto">
              <a:xfrm>
                <a:off x="797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" name="Freeform 1556"/>
              <p:cNvSpPr>
                <a:spLocks/>
              </p:cNvSpPr>
              <p:nvPr/>
            </p:nvSpPr>
            <p:spPr bwMode="auto">
              <a:xfrm>
                <a:off x="933" y="4258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" name="Freeform 1557"/>
              <p:cNvSpPr>
                <a:spLocks/>
              </p:cNvSpPr>
              <p:nvPr/>
            </p:nvSpPr>
            <p:spPr bwMode="auto">
              <a:xfrm>
                <a:off x="1070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" name="Freeform 1558"/>
              <p:cNvSpPr>
                <a:spLocks/>
              </p:cNvSpPr>
              <p:nvPr/>
            </p:nvSpPr>
            <p:spPr bwMode="auto">
              <a:xfrm>
                <a:off x="1206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" name="Freeform 1559"/>
              <p:cNvSpPr>
                <a:spLocks/>
              </p:cNvSpPr>
              <p:nvPr/>
            </p:nvSpPr>
            <p:spPr bwMode="auto">
              <a:xfrm>
                <a:off x="1344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" name="Freeform 1560"/>
              <p:cNvSpPr>
                <a:spLocks/>
              </p:cNvSpPr>
              <p:nvPr/>
            </p:nvSpPr>
            <p:spPr bwMode="auto">
              <a:xfrm>
                <a:off x="1480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" name="Freeform 1561"/>
              <p:cNvSpPr>
                <a:spLocks/>
              </p:cNvSpPr>
              <p:nvPr/>
            </p:nvSpPr>
            <p:spPr bwMode="auto">
              <a:xfrm>
                <a:off x="1618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" name="Freeform 1562"/>
              <p:cNvSpPr>
                <a:spLocks/>
              </p:cNvSpPr>
              <p:nvPr/>
            </p:nvSpPr>
            <p:spPr bwMode="auto">
              <a:xfrm>
                <a:off x="1754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1764"/>
            <p:cNvGrpSpPr>
              <a:grpSpLocks/>
            </p:cNvGrpSpPr>
            <p:nvPr/>
          </p:nvGrpSpPr>
          <p:grpSpPr bwMode="auto">
            <a:xfrm>
              <a:off x="1892" y="-2"/>
              <a:ext cx="5787" cy="4324"/>
              <a:chOff x="1892" y="-2"/>
              <a:chExt cx="5787" cy="4324"/>
            </a:xfrm>
            <a:grpFill/>
          </p:grpSpPr>
          <p:sp>
            <p:nvSpPr>
              <p:cNvPr id="338" name="Freeform 1564"/>
              <p:cNvSpPr>
                <a:spLocks/>
              </p:cNvSpPr>
              <p:nvPr/>
            </p:nvSpPr>
            <p:spPr bwMode="auto">
              <a:xfrm>
                <a:off x="1892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1565"/>
              <p:cNvSpPr>
                <a:spLocks/>
              </p:cNvSpPr>
              <p:nvPr/>
            </p:nvSpPr>
            <p:spPr bwMode="auto">
              <a:xfrm>
                <a:off x="2028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1566"/>
              <p:cNvSpPr>
                <a:spLocks/>
              </p:cNvSpPr>
              <p:nvPr/>
            </p:nvSpPr>
            <p:spPr bwMode="auto">
              <a:xfrm>
                <a:off x="2166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eeform 1567"/>
              <p:cNvSpPr>
                <a:spLocks/>
              </p:cNvSpPr>
              <p:nvPr/>
            </p:nvSpPr>
            <p:spPr bwMode="auto">
              <a:xfrm>
                <a:off x="2304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1568"/>
              <p:cNvSpPr>
                <a:spLocks/>
              </p:cNvSpPr>
              <p:nvPr/>
            </p:nvSpPr>
            <p:spPr bwMode="auto">
              <a:xfrm>
                <a:off x="2440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1569"/>
              <p:cNvSpPr>
                <a:spLocks/>
              </p:cNvSpPr>
              <p:nvPr/>
            </p:nvSpPr>
            <p:spPr bwMode="auto">
              <a:xfrm>
                <a:off x="2578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1570"/>
              <p:cNvSpPr>
                <a:spLocks/>
              </p:cNvSpPr>
              <p:nvPr/>
            </p:nvSpPr>
            <p:spPr bwMode="auto">
              <a:xfrm>
                <a:off x="2714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1571"/>
              <p:cNvSpPr>
                <a:spLocks/>
              </p:cNvSpPr>
              <p:nvPr/>
            </p:nvSpPr>
            <p:spPr bwMode="auto">
              <a:xfrm>
                <a:off x="2852" y="4258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1572"/>
              <p:cNvSpPr>
                <a:spLocks/>
              </p:cNvSpPr>
              <p:nvPr/>
            </p:nvSpPr>
            <p:spPr bwMode="auto">
              <a:xfrm>
                <a:off x="2987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1573"/>
              <p:cNvSpPr>
                <a:spLocks/>
              </p:cNvSpPr>
              <p:nvPr/>
            </p:nvSpPr>
            <p:spPr bwMode="auto">
              <a:xfrm>
                <a:off x="3125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1574"/>
              <p:cNvSpPr>
                <a:spLocks/>
              </p:cNvSpPr>
              <p:nvPr/>
            </p:nvSpPr>
            <p:spPr bwMode="auto">
              <a:xfrm>
                <a:off x="3261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1575"/>
              <p:cNvSpPr>
                <a:spLocks/>
              </p:cNvSpPr>
              <p:nvPr/>
            </p:nvSpPr>
            <p:spPr bwMode="auto">
              <a:xfrm>
                <a:off x="3399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reeform 1576"/>
              <p:cNvSpPr>
                <a:spLocks/>
              </p:cNvSpPr>
              <p:nvPr/>
            </p:nvSpPr>
            <p:spPr bwMode="auto">
              <a:xfrm>
                <a:off x="3535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1577"/>
              <p:cNvSpPr>
                <a:spLocks/>
              </p:cNvSpPr>
              <p:nvPr/>
            </p:nvSpPr>
            <p:spPr bwMode="auto">
              <a:xfrm>
                <a:off x="3673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1578"/>
              <p:cNvSpPr>
                <a:spLocks/>
              </p:cNvSpPr>
              <p:nvPr/>
            </p:nvSpPr>
            <p:spPr bwMode="auto">
              <a:xfrm>
                <a:off x="3811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1579"/>
              <p:cNvSpPr>
                <a:spLocks/>
              </p:cNvSpPr>
              <p:nvPr/>
            </p:nvSpPr>
            <p:spPr bwMode="auto">
              <a:xfrm>
                <a:off x="3947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1580"/>
              <p:cNvSpPr>
                <a:spLocks/>
              </p:cNvSpPr>
              <p:nvPr/>
            </p:nvSpPr>
            <p:spPr bwMode="auto">
              <a:xfrm>
                <a:off x="4085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1581"/>
              <p:cNvSpPr>
                <a:spLocks/>
              </p:cNvSpPr>
              <p:nvPr/>
            </p:nvSpPr>
            <p:spPr bwMode="auto">
              <a:xfrm>
                <a:off x="4221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1582"/>
              <p:cNvSpPr>
                <a:spLocks/>
              </p:cNvSpPr>
              <p:nvPr/>
            </p:nvSpPr>
            <p:spPr bwMode="auto">
              <a:xfrm>
                <a:off x="4359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1583"/>
              <p:cNvSpPr>
                <a:spLocks/>
              </p:cNvSpPr>
              <p:nvPr/>
            </p:nvSpPr>
            <p:spPr bwMode="auto">
              <a:xfrm>
                <a:off x="4495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1584"/>
              <p:cNvSpPr>
                <a:spLocks/>
              </p:cNvSpPr>
              <p:nvPr/>
            </p:nvSpPr>
            <p:spPr bwMode="auto">
              <a:xfrm>
                <a:off x="4633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1585"/>
              <p:cNvSpPr>
                <a:spLocks/>
              </p:cNvSpPr>
              <p:nvPr/>
            </p:nvSpPr>
            <p:spPr bwMode="auto">
              <a:xfrm>
                <a:off x="4769" y="4258"/>
                <a:ext cx="77" cy="64"/>
              </a:xfrm>
              <a:custGeom>
                <a:avLst/>
                <a:gdLst>
                  <a:gd name="T0" fmla="*/ 33 w 39"/>
                  <a:gd name="T1" fmla="*/ 19 h 32"/>
                  <a:gd name="T2" fmla="*/ 36 w 39"/>
                  <a:gd name="T3" fmla="*/ 5 h 32"/>
                  <a:gd name="T4" fmla="*/ 20 w 39"/>
                  <a:gd name="T5" fmla="*/ 6 h 32"/>
                  <a:gd name="T6" fmla="*/ 4 w 39"/>
                  <a:gd name="T7" fmla="*/ 5 h 32"/>
                  <a:gd name="T8" fmla="*/ 6 w 39"/>
                  <a:gd name="T9" fmla="*/ 19 h 32"/>
                  <a:gd name="T10" fmla="*/ 20 w 39"/>
                  <a:gd name="T11" fmla="*/ 32 h 32"/>
                  <a:gd name="T12" fmla="*/ 33 w 39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33" y="19"/>
                    </a:move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1586"/>
              <p:cNvSpPr>
                <a:spLocks/>
              </p:cNvSpPr>
              <p:nvPr/>
            </p:nvSpPr>
            <p:spPr bwMode="auto">
              <a:xfrm>
                <a:off x="4906" y="4258"/>
                <a:ext cx="76" cy="64"/>
              </a:xfrm>
              <a:custGeom>
                <a:avLst/>
                <a:gdLst>
                  <a:gd name="T0" fmla="*/ 33 w 38"/>
                  <a:gd name="T1" fmla="*/ 19 h 32"/>
                  <a:gd name="T2" fmla="*/ 35 w 38"/>
                  <a:gd name="T3" fmla="*/ 5 h 32"/>
                  <a:gd name="T4" fmla="*/ 19 w 38"/>
                  <a:gd name="T5" fmla="*/ 6 h 32"/>
                  <a:gd name="T6" fmla="*/ 3 w 38"/>
                  <a:gd name="T7" fmla="*/ 5 h 32"/>
                  <a:gd name="T8" fmla="*/ 6 w 38"/>
                  <a:gd name="T9" fmla="*/ 19 h 32"/>
                  <a:gd name="T10" fmla="*/ 19 w 38"/>
                  <a:gd name="T11" fmla="*/ 32 h 32"/>
                  <a:gd name="T12" fmla="*/ 33 w 38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33" y="19"/>
                    </a:move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eeform 1587"/>
              <p:cNvSpPr>
                <a:spLocks/>
              </p:cNvSpPr>
              <p:nvPr/>
            </p:nvSpPr>
            <p:spPr bwMode="auto">
              <a:xfrm>
                <a:off x="5042" y="4258"/>
                <a:ext cx="78" cy="64"/>
              </a:xfrm>
              <a:custGeom>
                <a:avLst/>
                <a:gdLst>
                  <a:gd name="T0" fmla="*/ 33 w 39"/>
                  <a:gd name="T1" fmla="*/ 19 h 32"/>
                  <a:gd name="T2" fmla="*/ 36 w 39"/>
                  <a:gd name="T3" fmla="*/ 5 h 32"/>
                  <a:gd name="T4" fmla="*/ 20 w 39"/>
                  <a:gd name="T5" fmla="*/ 6 h 32"/>
                  <a:gd name="T6" fmla="*/ 4 w 39"/>
                  <a:gd name="T7" fmla="*/ 5 h 32"/>
                  <a:gd name="T8" fmla="*/ 6 w 39"/>
                  <a:gd name="T9" fmla="*/ 19 h 32"/>
                  <a:gd name="T10" fmla="*/ 20 w 39"/>
                  <a:gd name="T11" fmla="*/ 32 h 32"/>
                  <a:gd name="T12" fmla="*/ 33 w 39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33" y="19"/>
                    </a:move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eeform 1588"/>
              <p:cNvSpPr>
                <a:spLocks/>
              </p:cNvSpPr>
              <p:nvPr/>
            </p:nvSpPr>
            <p:spPr bwMode="auto">
              <a:xfrm>
                <a:off x="5180" y="4258"/>
                <a:ext cx="78" cy="64"/>
              </a:xfrm>
              <a:custGeom>
                <a:avLst/>
                <a:gdLst>
                  <a:gd name="T0" fmla="*/ 33 w 39"/>
                  <a:gd name="T1" fmla="*/ 19 h 32"/>
                  <a:gd name="T2" fmla="*/ 35 w 39"/>
                  <a:gd name="T3" fmla="*/ 5 h 32"/>
                  <a:gd name="T4" fmla="*/ 19 w 39"/>
                  <a:gd name="T5" fmla="*/ 6 h 32"/>
                  <a:gd name="T6" fmla="*/ 3 w 39"/>
                  <a:gd name="T7" fmla="*/ 5 h 32"/>
                  <a:gd name="T8" fmla="*/ 6 w 39"/>
                  <a:gd name="T9" fmla="*/ 19 h 32"/>
                  <a:gd name="T10" fmla="*/ 19 w 39"/>
                  <a:gd name="T11" fmla="*/ 32 h 32"/>
                  <a:gd name="T12" fmla="*/ 33 w 39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33" y="19"/>
                    </a:move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eeform 1589"/>
              <p:cNvSpPr>
                <a:spLocks/>
              </p:cNvSpPr>
              <p:nvPr/>
            </p:nvSpPr>
            <p:spPr bwMode="auto">
              <a:xfrm>
                <a:off x="5318" y="4258"/>
                <a:ext cx="76" cy="64"/>
              </a:xfrm>
              <a:custGeom>
                <a:avLst/>
                <a:gdLst>
                  <a:gd name="T0" fmla="*/ 32 w 38"/>
                  <a:gd name="T1" fmla="*/ 19 h 32"/>
                  <a:gd name="T2" fmla="*/ 35 w 38"/>
                  <a:gd name="T3" fmla="*/ 5 h 32"/>
                  <a:gd name="T4" fmla="*/ 19 w 38"/>
                  <a:gd name="T5" fmla="*/ 6 h 32"/>
                  <a:gd name="T6" fmla="*/ 3 w 38"/>
                  <a:gd name="T7" fmla="*/ 5 h 32"/>
                  <a:gd name="T8" fmla="*/ 5 w 38"/>
                  <a:gd name="T9" fmla="*/ 19 h 32"/>
                  <a:gd name="T10" fmla="*/ 19 w 38"/>
                  <a:gd name="T11" fmla="*/ 32 h 32"/>
                  <a:gd name="T12" fmla="*/ 32 w 38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32" y="19"/>
                    </a:move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eeform 1590"/>
              <p:cNvSpPr>
                <a:spLocks/>
              </p:cNvSpPr>
              <p:nvPr/>
            </p:nvSpPr>
            <p:spPr bwMode="auto">
              <a:xfrm>
                <a:off x="5454" y="4258"/>
                <a:ext cx="78" cy="64"/>
              </a:xfrm>
              <a:custGeom>
                <a:avLst/>
                <a:gdLst>
                  <a:gd name="T0" fmla="*/ 33 w 39"/>
                  <a:gd name="T1" fmla="*/ 19 h 32"/>
                  <a:gd name="T2" fmla="*/ 35 w 39"/>
                  <a:gd name="T3" fmla="*/ 5 h 32"/>
                  <a:gd name="T4" fmla="*/ 19 w 39"/>
                  <a:gd name="T5" fmla="*/ 6 h 32"/>
                  <a:gd name="T6" fmla="*/ 3 w 39"/>
                  <a:gd name="T7" fmla="*/ 5 h 32"/>
                  <a:gd name="T8" fmla="*/ 6 w 39"/>
                  <a:gd name="T9" fmla="*/ 19 h 32"/>
                  <a:gd name="T10" fmla="*/ 19 w 39"/>
                  <a:gd name="T11" fmla="*/ 32 h 32"/>
                  <a:gd name="T12" fmla="*/ 33 w 39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33" y="19"/>
                    </a:move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1591"/>
              <p:cNvSpPr>
                <a:spLocks/>
              </p:cNvSpPr>
              <p:nvPr/>
            </p:nvSpPr>
            <p:spPr bwMode="auto">
              <a:xfrm>
                <a:off x="5592" y="4258"/>
                <a:ext cx="76" cy="64"/>
              </a:xfrm>
              <a:custGeom>
                <a:avLst/>
                <a:gdLst>
                  <a:gd name="T0" fmla="*/ 33 w 38"/>
                  <a:gd name="T1" fmla="*/ 19 h 32"/>
                  <a:gd name="T2" fmla="*/ 35 w 38"/>
                  <a:gd name="T3" fmla="*/ 5 h 32"/>
                  <a:gd name="T4" fmla="*/ 19 w 38"/>
                  <a:gd name="T5" fmla="*/ 6 h 32"/>
                  <a:gd name="T6" fmla="*/ 3 w 38"/>
                  <a:gd name="T7" fmla="*/ 5 h 32"/>
                  <a:gd name="T8" fmla="*/ 5 w 38"/>
                  <a:gd name="T9" fmla="*/ 19 h 32"/>
                  <a:gd name="T10" fmla="*/ 19 w 38"/>
                  <a:gd name="T11" fmla="*/ 32 h 32"/>
                  <a:gd name="T12" fmla="*/ 33 w 38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33" y="19"/>
                    </a:move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eeform 1592"/>
              <p:cNvSpPr>
                <a:spLocks/>
              </p:cNvSpPr>
              <p:nvPr/>
            </p:nvSpPr>
            <p:spPr bwMode="auto">
              <a:xfrm>
                <a:off x="5714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1593"/>
              <p:cNvSpPr>
                <a:spLocks/>
              </p:cNvSpPr>
              <p:nvPr/>
            </p:nvSpPr>
            <p:spPr bwMode="auto">
              <a:xfrm>
                <a:off x="5850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eeform 1594"/>
              <p:cNvSpPr>
                <a:spLocks/>
              </p:cNvSpPr>
              <p:nvPr/>
            </p:nvSpPr>
            <p:spPr bwMode="auto">
              <a:xfrm>
                <a:off x="5988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1595"/>
              <p:cNvSpPr>
                <a:spLocks/>
              </p:cNvSpPr>
              <p:nvPr/>
            </p:nvSpPr>
            <p:spPr bwMode="auto">
              <a:xfrm>
                <a:off x="6124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1596"/>
              <p:cNvSpPr>
                <a:spLocks/>
              </p:cNvSpPr>
              <p:nvPr/>
            </p:nvSpPr>
            <p:spPr bwMode="auto">
              <a:xfrm>
                <a:off x="6262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1597"/>
              <p:cNvSpPr>
                <a:spLocks/>
              </p:cNvSpPr>
              <p:nvPr/>
            </p:nvSpPr>
            <p:spPr bwMode="auto">
              <a:xfrm>
                <a:off x="6398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1598"/>
              <p:cNvSpPr>
                <a:spLocks/>
              </p:cNvSpPr>
              <p:nvPr/>
            </p:nvSpPr>
            <p:spPr bwMode="auto">
              <a:xfrm>
                <a:off x="6536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1599"/>
              <p:cNvSpPr>
                <a:spLocks/>
              </p:cNvSpPr>
              <p:nvPr/>
            </p:nvSpPr>
            <p:spPr bwMode="auto">
              <a:xfrm>
                <a:off x="6672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eeform 1600"/>
              <p:cNvSpPr>
                <a:spLocks/>
              </p:cNvSpPr>
              <p:nvPr/>
            </p:nvSpPr>
            <p:spPr bwMode="auto">
              <a:xfrm>
                <a:off x="6809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1601"/>
              <p:cNvSpPr>
                <a:spLocks/>
              </p:cNvSpPr>
              <p:nvPr/>
            </p:nvSpPr>
            <p:spPr bwMode="auto">
              <a:xfrm>
                <a:off x="6947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1602"/>
              <p:cNvSpPr>
                <a:spLocks/>
              </p:cNvSpPr>
              <p:nvPr/>
            </p:nvSpPr>
            <p:spPr bwMode="auto">
              <a:xfrm>
                <a:off x="7083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1603"/>
              <p:cNvSpPr>
                <a:spLocks/>
              </p:cNvSpPr>
              <p:nvPr/>
            </p:nvSpPr>
            <p:spPr bwMode="auto">
              <a:xfrm>
                <a:off x="7221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1604"/>
              <p:cNvSpPr>
                <a:spLocks/>
              </p:cNvSpPr>
              <p:nvPr/>
            </p:nvSpPr>
            <p:spPr bwMode="auto">
              <a:xfrm>
                <a:off x="7357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1605"/>
              <p:cNvSpPr>
                <a:spLocks/>
              </p:cNvSpPr>
              <p:nvPr/>
            </p:nvSpPr>
            <p:spPr bwMode="auto">
              <a:xfrm>
                <a:off x="7495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eeform 1606"/>
              <p:cNvSpPr>
                <a:spLocks/>
              </p:cNvSpPr>
              <p:nvPr/>
            </p:nvSpPr>
            <p:spPr bwMode="auto">
              <a:xfrm>
                <a:off x="7631" y="-2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3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1" y="29"/>
                      <a:pt x="23" y="28"/>
                      <a:pt x="24" y="2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3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Freeform 1607"/>
              <p:cNvSpPr>
                <a:spLocks/>
              </p:cNvSpPr>
              <p:nvPr/>
            </p:nvSpPr>
            <p:spPr bwMode="auto">
              <a:xfrm>
                <a:off x="5782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1608"/>
              <p:cNvSpPr>
                <a:spLocks/>
              </p:cNvSpPr>
              <p:nvPr/>
            </p:nvSpPr>
            <p:spPr bwMode="auto">
              <a:xfrm>
                <a:off x="5920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eeform 1609"/>
              <p:cNvSpPr>
                <a:spLocks/>
              </p:cNvSpPr>
              <p:nvPr/>
            </p:nvSpPr>
            <p:spPr bwMode="auto">
              <a:xfrm>
                <a:off x="6056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reeform 1610"/>
              <p:cNvSpPr>
                <a:spLocks/>
              </p:cNvSpPr>
              <p:nvPr/>
            </p:nvSpPr>
            <p:spPr bwMode="auto">
              <a:xfrm>
                <a:off x="6194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eeform 1611"/>
              <p:cNvSpPr>
                <a:spLocks/>
              </p:cNvSpPr>
              <p:nvPr/>
            </p:nvSpPr>
            <p:spPr bwMode="auto">
              <a:xfrm>
                <a:off x="6330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eeform 1612"/>
              <p:cNvSpPr>
                <a:spLocks/>
              </p:cNvSpPr>
              <p:nvPr/>
            </p:nvSpPr>
            <p:spPr bwMode="auto">
              <a:xfrm>
                <a:off x="6468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eeform 1613"/>
              <p:cNvSpPr>
                <a:spLocks/>
              </p:cNvSpPr>
              <p:nvPr/>
            </p:nvSpPr>
            <p:spPr bwMode="auto">
              <a:xfrm>
                <a:off x="6606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eeform 1614"/>
              <p:cNvSpPr>
                <a:spLocks/>
              </p:cNvSpPr>
              <p:nvPr/>
            </p:nvSpPr>
            <p:spPr bwMode="auto">
              <a:xfrm>
                <a:off x="6742" y="132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eeform 1615"/>
              <p:cNvSpPr>
                <a:spLocks/>
              </p:cNvSpPr>
              <p:nvPr/>
            </p:nvSpPr>
            <p:spPr bwMode="auto">
              <a:xfrm>
                <a:off x="6879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eeform 1616"/>
              <p:cNvSpPr>
                <a:spLocks/>
              </p:cNvSpPr>
              <p:nvPr/>
            </p:nvSpPr>
            <p:spPr bwMode="auto">
              <a:xfrm>
                <a:off x="7015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eeform 1617"/>
              <p:cNvSpPr>
                <a:spLocks/>
              </p:cNvSpPr>
              <p:nvPr/>
            </p:nvSpPr>
            <p:spPr bwMode="auto">
              <a:xfrm>
                <a:off x="7153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eeform 1618"/>
              <p:cNvSpPr>
                <a:spLocks/>
              </p:cNvSpPr>
              <p:nvPr/>
            </p:nvSpPr>
            <p:spPr bwMode="auto">
              <a:xfrm>
                <a:off x="7289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Freeform 1619"/>
              <p:cNvSpPr>
                <a:spLocks/>
              </p:cNvSpPr>
              <p:nvPr/>
            </p:nvSpPr>
            <p:spPr bwMode="auto">
              <a:xfrm>
                <a:off x="7427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Freeform 1620"/>
              <p:cNvSpPr>
                <a:spLocks/>
              </p:cNvSpPr>
              <p:nvPr/>
            </p:nvSpPr>
            <p:spPr bwMode="auto">
              <a:xfrm>
                <a:off x="7563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reeform 1621"/>
              <p:cNvSpPr>
                <a:spLocks/>
              </p:cNvSpPr>
              <p:nvPr/>
            </p:nvSpPr>
            <p:spPr bwMode="auto">
              <a:xfrm>
                <a:off x="5714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eeform 1622"/>
              <p:cNvSpPr>
                <a:spLocks/>
              </p:cNvSpPr>
              <p:nvPr/>
            </p:nvSpPr>
            <p:spPr bwMode="auto">
              <a:xfrm>
                <a:off x="5850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1623"/>
              <p:cNvSpPr>
                <a:spLocks/>
              </p:cNvSpPr>
              <p:nvPr/>
            </p:nvSpPr>
            <p:spPr bwMode="auto">
              <a:xfrm>
                <a:off x="5988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1624"/>
              <p:cNvSpPr>
                <a:spLocks/>
              </p:cNvSpPr>
              <p:nvPr/>
            </p:nvSpPr>
            <p:spPr bwMode="auto">
              <a:xfrm>
                <a:off x="6124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1625"/>
              <p:cNvSpPr>
                <a:spLocks/>
              </p:cNvSpPr>
              <p:nvPr/>
            </p:nvSpPr>
            <p:spPr bwMode="auto">
              <a:xfrm>
                <a:off x="6262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reeform 1626"/>
              <p:cNvSpPr>
                <a:spLocks/>
              </p:cNvSpPr>
              <p:nvPr/>
            </p:nvSpPr>
            <p:spPr bwMode="auto">
              <a:xfrm>
                <a:off x="6398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Freeform 1627"/>
              <p:cNvSpPr>
                <a:spLocks/>
              </p:cNvSpPr>
              <p:nvPr/>
            </p:nvSpPr>
            <p:spPr bwMode="auto">
              <a:xfrm>
                <a:off x="6536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reeform 1628"/>
              <p:cNvSpPr>
                <a:spLocks/>
              </p:cNvSpPr>
              <p:nvPr/>
            </p:nvSpPr>
            <p:spPr bwMode="auto">
              <a:xfrm>
                <a:off x="6672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reeform 1629"/>
              <p:cNvSpPr>
                <a:spLocks/>
              </p:cNvSpPr>
              <p:nvPr/>
            </p:nvSpPr>
            <p:spPr bwMode="auto">
              <a:xfrm>
                <a:off x="6809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Freeform 1630"/>
              <p:cNvSpPr>
                <a:spLocks/>
              </p:cNvSpPr>
              <p:nvPr/>
            </p:nvSpPr>
            <p:spPr bwMode="auto">
              <a:xfrm>
                <a:off x="6947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Freeform 1631"/>
              <p:cNvSpPr>
                <a:spLocks/>
              </p:cNvSpPr>
              <p:nvPr/>
            </p:nvSpPr>
            <p:spPr bwMode="auto">
              <a:xfrm>
                <a:off x="7083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Freeform 1632"/>
              <p:cNvSpPr>
                <a:spLocks/>
              </p:cNvSpPr>
              <p:nvPr/>
            </p:nvSpPr>
            <p:spPr bwMode="auto">
              <a:xfrm>
                <a:off x="7221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Freeform 1633"/>
              <p:cNvSpPr>
                <a:spLocks/>
              </p:cNvSpPr>
              <p:nvPr/>
            </p:nvSpPr>
            <p:spPr bwMode="auto">
              <a:xfrm>
                <a:off x="7357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Freeform 1634"/>
              <p:cNvSpPr>
                <a:spLocks/>
              </p:cNvSpPr>
              <p:nvPr/>
            </p:nvSpPr>
            <p:spPr bwMode="auto">
              <a:xfrm>
                <a:off x="7495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Freeform 1635"/>
              <p:cNvSpPr>
                <a:spLocks/>
              </p:cNvSpPr>
              <p:nvPr/>
            </p:nvSpPr>
            <p:spPr bwMode="auto">
              <a:xfrm>
                <a:off x="7631" y="264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20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3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1" y="30"/>
                      <a:pt x="23" y="28"/>
                      <a:pt x="24" y="2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3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Freeform 1636"/>
              <p:cNvSpPr>
                <a:spLocks/>
              </p:cNvSpPr>
              <p:nvPr/>
            </p:nvSpPr>
            <p:spPr bwMode="auto">
              <a:xfrm>
                <a:off x="5782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Freeform 1637"/>
              <p:cNvSpPr>
                <a:spLocks/>
              </p:cNvSpPr>
              <p:nvPr/>
            </p:nvSpPr>
            <p:spPr bwMode="auto">
              <a:xfrm>
                <a:off x="5920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Freeform 1638"/>
              <p:cNvSpPr>
                <a:spLocks/>
              </p:cNvSpPr>
              <p:nvPr/>
            </p:nvSpPr>
            <p:spPr bwMode="auto">
              <a:xfrm>
                <a:off x="6056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Freeform 1639"/>
              <p:cNvSpPr>
                <a:spLocks/>
              </p:cNvSpPr>
              <p:nvPr/>
            </p:nvSpPr>
            <p:spPr bwMode="auto">
              <a:xfrm>
                <a:off x="6194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Freeform 1640"/>
              <p:cNvSpPr>
                <a:spLocks/>
              </p:cNvSpPr>
              <p:nvPr/>
            </p:nvSpPr>
            <p:spPr bwMode="auto">
              <a:xfrm>
                <a:off x="6330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Freeform 1641"/>
              <p:cNvSpPr>
                <a:spLocks/>
              </p:cNvSpPr>
              <p:nvPr/>
            </p:nvSpPr>
            <p:spPr bwMode="auto">
              <a:xfrm>
                <a:off x="6468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Freeform 1642"/>
              <p:cNvSpPr>
                <a:spLocks/>
              </p:cNvSpPr>
              <p:nvPr/>
            </p:nvSpPr>
            <p:spPr bwMode="auto">
              <a:xfrm>
                <a:off x="6606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Freeform 1643"/>
              <p:cNvSpPr>
                <a:spLocks/>
              </p:cNvSpPr>
              <p:nvPr/>
            </p:nvSpPr>
            <p:spPr bwMode="auto">
              <a:xfrm>
                <a:off x="6742" y="398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Freeform 1644"/>
              <p:cNvSpPr>
                <a:spLocks/>
              </p:cNvSpPr>
              <p:nvPr/>
            </p:nvSpPr>
            <p:spPr bwMode="auto">
              <a:xfrm>
                <a:off x="6879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Freeform 1645"/>
              <p:cNvSpPr>
                <a:spLocks/>
              </p:cNvSpPr>
              <p:nvPr/>
            </p:nvSpPr>
            <p:spPr bwMode="auto">
              <a:xfrm>
                <a:off x="7015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Freeform 1646"/>
              <p:cNvSpPr>
                <a:spLocks/>
              </p:cNvSpPr>
              <p:nvPr/>
            </p:nvSpPr>
            <p:spPr bwMode="auto">
              <a:xfrm>
                <a:off x="7153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Freeform 1647"/>
              <p:cNvSpPr>
                <a:spLocks/>
              </p:cNvSpPr>
              <p:nvPr/>
            </p:nvSpPr>
            <p:spPr bwMode="auto">
              <a:xfrm>
                <a:off x="7289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Freeform 1648"/>
              <p:cNvSpPr>
                <a:spLocks/>
              </p:cNvSpPr>
              <p:nvPr/>
            </p:nvSpPr>
            <p:spPr bwMode="auto">
              <a:xfrm>
                <a:off x="7427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Freeform 1649"/>
              <p:cNvSpPr>
                <a:spLocks/>
              </p:cNvSpPr>
              <p:nvPr/>
            </p:nvSpPr>
            <p:spPr bwMode="auto">
              <a:xfrm>
                <a:off x="7563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Freeform 1650"/>
              <p:cNvSpPr>
                <a:spLocks/>
              </p:cNvSpPr>
              <p:nvPr/>
            </p:nvSpPr>
            <p:spPr bwMode="auto">
              <a:xfrm>
                <a:off x="5714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Freeform 1651"/>
              <p:cNvSpPr>
                <a:spLocks/>
              </p:cNvSpPr>
              <p:nvPr/>
            </p:nvSpPr>
            <p:spPr bwMode="auto">
              <a:xfrm>
                <a:off x="5850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Freeform 1652"/>
              <p:cNvSpPr>
                <a:spLocks/>
              </p:cNvSpPr>
              <p:nvPr/>
            </p:nvSpPr>
            <p:spPr bwMode="auto">
              <a:xfrm>
                <a:off x="5988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Freeform 1653"/>
              <p:cNvSpPr>
                <a:spLocks/>
              </p:cNvSpPr>
              <p:nvPr/>
            </p:nvSpPr>
            <p:spPr bwMode="auto">
              <a:xfrm>
                <a:off x="6124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Freeform 1654"/>
              <p:cNvSpPr>
                <a:spLocks/>
              </p:cNvSpPr>
              <p:nvPr/>
            </p:nvSpPr>
            <p:spPr bwMode="auto">
              <a:xfrm>
                <a:off x="6262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Freeform 1655"/>
              <p:cNvSpPr>
                <a:spLocks/>
              </p:cNvSpPr>
              <p:nvPr/>
            </p:nvSpPr>
            <p:spPr bwMode="auto">
              <a:xfrm>
                <a:off x="6398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Freeform 1656"/>
              <p:cNvSpPr>
                <a:spLocks/>
              </p:cNvSpPr>
              <p:nvPr/>
            </p:nvSpPr>
            <p:spPr bwMode="auto">
              <a:xfrm>
                <a:off x="6536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Freeform 1657"/>
              <p:cNvSpPr>
                <a:spLocks/>
              </p:cNvSpPr>
              <p:nvPr/>
            </p:nvSpPr>
            <p:spPr bwMode="auto">
              <a:xfrm>
                <a:off x="6672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Freeform 1658"/>
              <p:cNvSpPr>
                <a:spLocks/>
              </p:cNvSpPr>
              <p:nvPr/>
            </p:nvSpPr>
            <p:spPr bwMode="auto">
              <a:xfrm>
                <a:off x="6809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Freeform 1659"/>
              <p:cNvSpPr>
                <a:spLocks/>
              </p:cNvSpPr>
              <p:nvPr/>
            </p:nvSpPr>
            <p:spPr bwMode="auto">
              <a:xfrm>
                <a:off x="6947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Freeform 1660"/>
              <p:cNvSpPr>
                <a:spLocks/>
              </p:cNvSpPr>
              <p:nvPr/>
            </p:nvSpPr>
            <p:spPr bwMode="auto">
              <a:xfrm>
                <a:off x="7083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Freeform 1661"/>
              <p:cNvSpPr>
                <a:spLocks/>
              </p:cNvSpPr>
              <p:nvPr/>
            </p:nvSpPr>
            <p:spPr bwMode="auto">
              <a:xfrm>
                <a:off x="7221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Freeform 1662"/>
              <p:cNvSpPr>
                <a:spLocks/>
              </p:cNvSpPr>
              <p:nvPr/>
            </p:nvSpPr>
            <p:spPr bwMode="auto">
              <a:xfrm>
                <a:off x="7357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Freeform 1663"/>
              <p:cNvSpPr>
                <a:spLocks/>
              </p:cNvSpPr>
              <p:nvPr/>
            </p:nvSpPr>
            <p:spPr bwMode="auto">
              <a:xfrm>
                <a:off x="7495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eeform 1664"/>
              <p:cNvSpPr>
                <a:spLocks/>
              </p:cNvSpPr>
              <p:nvPr/>
            </p:nvSpPr>
            <p:spPr bwMode="auto">
              <a:xfrm>
                <a:off x="7631" y="530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20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3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1" y="30"/>
                      <a:pt x="23" y="28"/>
                      <a:pt x="24" y="2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4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eeform 1665"/>
              <p:cNvSpPr>
                <a:spLocks/>
              </p:cNvSpPr>
              <p:nvPr/>
            </p:nvSpPr>
            <p:spPr bwMode="auto">
              <a:xfrm>
                <a:off x="5782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eeform 1666"/>
              <p:cNvSpPr>
                <a:spLocks/>
              </p:cNvSpPr>
              <p:nvPr/>
            </p:nvSpPr>
            <p:spPr bwMode="auto">
              <a:xfrm>
                <a:off x="5920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eeform 1667"/>
              <p:cNvSpPr>
                <a:spLocks/>
              </p:cNvSpPr>
              <p:nvPr/>
            </p:nvSpPr>
            <p:spPr bwMode="auto">
              <a:xfrm>
                <a:off x="6056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eeform 1668"/>
              <p:cNvSpPr>
                <a:spLocks/>
              </p:cNvSpPr>
              <p:nvPr/>
            </p:nvSpPr>
            <p:spPr bwMode="auto">
              <a:xfrm>
                <a:off x="6194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eeform 1669"/>
              <p:cNvSpPr>
                <a:spLocks/>
              </p:cNvSpPr>
              <p:nvPr/>
            </p:nvSpPr>
            <p:spPr bwMode="auto">
              <a:xfrm>
                <a:off x="6330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eeform 1670"/>
              <p:cNvSpPr>
                <a:spLocks/>
              </p:cNvSpPr>
              <p:nvPr/>
            </p:nvSpPr>
            <p:spPr bwMode="auto">
              <a:xfrm>
                <a:off x="6468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eeform 1671"/>
              <p:cNvSpPr>
                <a:spLocks/>
              </p:cNvSpPr>
              <p:nvPr/>
            </p:nvSpPr>
            <p:spPr bwMode="auto">
              <a:xfrm>
                <a:off x="6606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eeform 1672"/>
              <p:cNvSpPr>
                <a:spLocks/>
              </p:cNvSpPr>
              <p:nvPr/>
            </p:nvSpPr>
            <p:spPr bwMode="auto">
              <a:xfrm>
                <a:off x="6742" y="66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reeform 1673"/>
              <p:cNvSpPr>
                <a:spLocks/>
              </p:cNvSpPr>
              <p:nvPr/>
            </p:nvSpPr>
            <p:spPr bwMode="auto">
              <a:xfrm>
                <a:off x="6879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eeform 1674"/>
              <p:cNvSpPr>
                <a:spLocks/>
              </p:cNvSpPr>
              <p:nvPr/>
            </p:nvSpPr>
            <p:spPr bwMode="auto">
              <a:xfrm>
                <a:off x="7015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1675"/>
              <p:cNvSpPr>
                <a:spLocks/>
              </p:cNvSpPr>
              <p:nvPr/>
            </p:nvSpPr>
            <p:spPr bwMode="auto">
              <a:xfrm>
                <a:off x="7153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Freeform 1676"/>
              <p:cNvSpPr>
                <a:spLocks/>
              </p:cNvSpPr>
              <p:nvPr/>
            </p:nvSpPr>
            <p:spPr bwMode="auto">
              <a:xfrm>
                <a:off x="7289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reeform 1677"/>
              <p:cNvSpPr>
                <a:spLocks/>
              </p:cNvSpPr>
              <p:nvPr/>
            </p:nvSpPr>
            <p:spPr bwMode="auto">
              <a:xfrm>
                <a:off x="7427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Freeform 1678"/>
              <p:cNvSpPr>
                <a:spLocks/>
              </p:cNvSpPr>
              <p:nvPr/>
            </p:nvSpPr>
            <p:spPr bwMode="auto">
              <a:xfrm>
                <a:off x="7563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reeform 1679"/>
              <p:cNvSpPr>
                <a:spLocks/>
              </p:cNvSpPr>
              <p:nvPr/>
            </p:nvSpPr>
            <p:spPr bwMode="auto">
              <a:xfrm>
                <a:off x="5714" y="7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Freeform 1680"/>
              <p:cNvSpPr>
                <a:spLocks/>
              </p:cNvSpPr>
              <p:nvPr/>
            </p:nvSpPr>
            <p:spPr bwMode="auto">
              <a:xfrm>
                <a:off x="5850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Freeform 1681"/>
              <p:cNvSpPr>
                <a:spLocks/>
              </p:cNvSpPr>
              <p:nvPr/>
            </p:nvSpPr>
            <p:spPr bwMode="auto">
              <a:xfrm>
                <a:off x="5988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Freeform 1682"/>
              <p:cNvSpPr>
                <a:spLocks/>
              </p:cNvSpPr>
              <p:nvPr/>
            </p:nvSpPr>
            <p:spPr bwMode="auto">
              <a:xfrm>
                <a:off x="6124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Freeform 1683"/>
              <p:cNvSpPr>
                <a:spLocks/>
              </p:cNvSpPr>
              <p:nvPr/>
            </p:nvSpPr>
            <p:spPr bwMode="auto">
              <a:xfrm>
                <a:off x="6262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Freeform 1684"/>
              <p:cNvSpPr>
                <a:spLocks/>
              </p:cNvSpPr>
              <p:nvPr/>
            </p:nvSpPr>
            <p:spPr bwMode="auto">
              <a:xfrm>
                <a:off x="6398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Freeform 1685"/>
              <p:cNvSpPr>
                <a:spLocks/>
              </p:cNvSpPr>
              <p:nvPr/>
            </p:nvSpPr>
            <p:spPr bwMode="auto">
              <a:xfrm>
                <a:off x="6536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Freeform 1686"/>
              <p:cNvSpPr>
                <a:spLocks/>
              </p:cNvSpPr>
              <p:nvPr/>
            </p:nvSpPr>
            <p:spPr bwMode="auto">
              <a:xfrm>
                <a:off x="6672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Freeform 1687"/>
              <p:cNvSpPr>
                <a:spLocks/>
              </p:cNvSpPr>
              <p:nvPr/>
            </p:nvSpPr>
            <p:spPr bwMode="auto">
              <a:xfrm>
                <a:off x="6809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Freeform 1688"/>
              <p:cNvSpPr>
                <a:spLocks/>
              </p:cNvSpPr>
              <p:nvPr/>
            </p:nvSpPr>
            <p:spPr bwMode="auto">
              <a:xfrm>
                <a:off x="6947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Freeform 1689"/>
              <p:cNvSpPr>
                <a:spLocks/>
              </p:cNvSpPr>
              <p:nvPr/>
            </p:nvSpPr>
            <p:spPr bwMode="auto">
              <a:xfrm>
                <a:off x="7083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Freeform 1690"/>
              <p:cNvSpPr>
                <a:spLocks/>
              </p:cNvSpPr>
              <p:nvPr/>
            </p:nvSpPr>
            <p:spPr bwMode="auto">
              <a:xfrm>
                <a:off x="7221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Freeform 1691"/>
              <p:cNvSpPr>
                <a:spLocks/>
              </p:cNvSpPr>
              <p:nvPr/>
            </p:nvSpPr>
            <p:spPr bwMode="auto">
              <a:xfrm>
                <a:off x="7357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Freeform 1692"/>
              <p:cNvSpPr>
                <a:spLocks/>
              </p:cNvSpPr>
              <p:nvPr/>
            </p:nvSpPr>
            <p:spPr bwMode="auto">
              <a:xfrm>
                <a:off x="7495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Freeform 1693"/>
              <p:cNvSpPr>
                <a:spLocks/>
              </p:cNvSpPr>
              <p:nvPr/>
            </p:nvSpPr>
            <p:spPr bwMode="auto">
              <a:xfrm>
                <a:off x="7631" y="798"/>
                <a:ext cx="48" cy="62"/>
              </a:xfrm>
              <a:custGeom>
                <a:avLst/>
                <a:gdLst>
                  <a:gd name="T0" fmla="*/ 19 w 24"/>
                  <a:gd name="T1" fmla="*/ 6 h 31"/>
                  <a:gd name="T2" fmla="*/ 4 w 24"/>
                  <a:gd name="T3" fmla="*/ 4 h 31"/>
                  <a:gd name="T4" fmla="*/ 6 w 24"/>
                  <a:gd name="T5" fmla="*/ 19 h 31"/>
                  <a:gd name="T6" fmla="*/ 19 w 24"/>
                  <a:gd name="T7" fmla="*/ 31 h 31"/>
                  <a:gd name="T8" fmla="*/ 24 w 24"/>
                  <a:gd name="T9" fmla="*/ 25 h 31"/>
                  <a:gd name="T10" fmla="*/ 24 w 24"/>
                  <a:gd name="T11" fmla="*/ 2 h 31"/>
                  <a:gd name="T12" fmla="*/ 19 w 24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1">
                    <a:moveTo>
                      <a:pt x="19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1" y="29"/>
                      <a:pt x="23" y="27"/>
                      <a:pt x="24" y="25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4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Freeform 1694"/>
              <p:cNvSpPr>
                <a:spLocks/>
              </p:cNvSpPr>
              <p:nvPr/>
            </p:nvSpPr>
            <p:spPr bwMode="auto">
              <a:xfrm>
                <a:off x="5782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reeform 1695"/>
              <p:cNvSpPr>
                <a:spLocks/>
              </p:cNvSpPr>
              <p:nvPr/>
            </p:nvSpPr>
            <p:spPr bwMode="auto">
              <a:xfrm>
                <a:off x="5920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Freeform 1696"/>
              <p:cNvSpPr>
                <a:spLocks/>
              </p:cNvSpPr>
              <p:nvPr/>
            </p:nvSpPr>
            <p:spPr bwMode="auto">
              <a:xfrm>
                <a:off x="6056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Freeform 1697"/>
              <p:cNvSpPr>
                <a:spLocks/>
              </p:cNvSpPr>
              <p:nvPr/>
            </p:nvSpPr>
            <p:spPr bwMode="auto">
              <a:xfrm>
                <a:off x="6194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Freeform 1698"/>
              <p:cNvSpPr>
                <a:spLocks/>
              </p:cNvSpPr>
              <p:nvPr/>
            </p:nvSpPr>
            <p:spPr bwMode="auto">
              <a:xfrm>
                <a:off x="6330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Freeform 1699"/>
              <p:cNvSpPr>
                <a:spLocks/>
              </p:cNvSpPr>
              <p:nvPr/>
            </p:nvSpPr>
            <p:spPr bwMode="auto">
              <a:xfrm>
                <a:off x="6468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Freeform 1700"/>
              <p:cNvSpPr>
                <a:spLocks/>
              </p:cNvSpPr>
              <p:nvPr/>
            </p:nvSpPr>
            <p:spPr bwMode="auto">
              <a:xfrm>
                <a:off x="6606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Freeform 1701"/>
              <p:cNvSpPr>
                <a:spLocks/>
              </p:cNvSpPr>
              <p:nvPr/>
            </p:nvSpPr>
            <p:spPr bwMode="auto">
              <a:xfrm>
                <a:off x="6742" y="930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Freeform 1702"/>
              <p:cNvSpPr>
                <a:spLocks/>
              </p:cNvSpPr>
              <p:nvPr/>
            </p:nvSpPr>
            <p:spPr bwMode="auto">
              <a:xfrm>
                <a:off x="6879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Freeform 1703"/>
              <p:cNvSpPr>
                <a:spLocks/>
              </p:cNvSpPr>
              <p:nvPr/>
            </p:nvSpPr>
            <p:spPr bwMode="auto">
              <a:xfrm>
                <a:off x="7015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Freeform 1704"/>
              <p:cNvSpPr>
                <a:spLocks/>
              </p:cNvSpPr>
              <p:nvPr/>
            </p:nvSpPr>
            <p:spPr bwMode="auto">
              <a:xfrm>
                <a:off x="7153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Freeform 1705"/>
              <p:cNvSpPr>
                <a:spLocks/>
              </p:cNvSpPr>
              <p:nvPr/>
            </p:nvSpPr>
            <p:spPr bwMode="auto">
              <a:xfrm>
                <a:off x="7289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Freeform 1706"/>
              <p:cNvSpPr>
                <a:spLocks/>
              </p:cNvSpPr>
              <p:nvPr/>
            </p:nvSpPr>
            <p:spPr bwMode="auto">
              <a:xfrm>
                <a:off x="7427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Freeform 1707"/>
              <p:cNvSpPr>
                <a:spLocks/>
              </p:cNvSpPr>
              <p:nvPr/>
            </p:nvSpPr>
            <p:spPr bwMode="auto">
              <a:xfrm>
                <a:off x="7563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Freeform 1708"/>
              <p:cNvSpPr>
                <a:spLocks/>
              </p:cNvSpPr>
              <p:nvPr/>
            </p:nvSpPr>
            <p:spPr bwMode="auto">
              <a:xfrm>
                <a:off x="5714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Freeform 1709"/>
              <p:cNvSpPr>
                <a:spLocks/>
              </p:cNvSpPr>
              <p:nvPr/>
            </p:nvSpPr>
            <p:spPr bwMode="auto">
              <a:xfrm>
                <a:off x="5850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Freeform 1710"/>
              <p:cNvSpPr>
                <a:spLocks/>
              </p:cNvSpPr>
              <p:nvPr/>
            </p:nvSpPr>
            <p:spPr bwMode="auto">
              <a:xfrm>
                <a:off x="5988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Freeform 1711"/>
              <p:cNvSpPr>
                <a:spLocks/>
              </p:cNvSpPr>
              <p:nvPr/>
            </p:nvSpPr>
            <p:spPr bwMode="auto">
              <a:xfrm>
                <a:off x="6124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Freeform 1712"/>
              <p:cNvSpPr>
                <a:spLocks/>
              </p:cNvSpPr>
              <p:nvPr/>
            </p:nvSpPr>
            <p:spPr bwMode="auto">
              <a:xfrm>
                <a:off x="6262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Freeform 1713"/>
              <p:cNvSpPr>
                <a:spLocks/>
              </p:cNvSpPr>
              <p:nvPr/>
            </p:nvSpPr>
            <p:spPr bwMode="auto">
              <a:xfrm>
                <a:off x="6398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Freeform 1714"/>
              <p:cNvSpPr>
                <a:spLocks/>
              </p:cNvSpPr>
              <p:nvPr/>
            </p:nvSpPr>
            <p:spPr bwMode="auto">
              <a:xfrm>
                <a:off x="6536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Freeform 1715"/>
              <p:cNvSpPr>
                <a:spLocks/>
              </p:cNvSpPr>
              <p:nvPr/>
            </p:nvSpPr>
            <p:spPr bwMode="auto">
              <a:xfrm>
                <a:off x="6672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Freeform 1716"/>
              <p:cNvSpPr>
                <a:spLocks/>
              </p:cNvSpPr>
              <p:nvPr/>
            </p:nvSpPr>
            <p:spPr bwMode="auto">
              <a:xfrm>
                <a:off x="6809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Freeform 1717"/>
              <p:cNvSpPr>
                <a:spLocks/>
              </p:cNvSpPr>
              <p:nvPr/>
            </p:nvSpPr>
            <p:spPr bwMode="auto">
              <a:xfrm>
                <a:off x="6947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Freeform 1718"/>
              <p:cNvSpPr>
                <a:spLocks/>
              </p:cNvSpPr>
              <p:nvPr/>
            </p:nvSpPr>
            <p:spPr bwMode="auto">
              <a:xfrm>
                <a:off x="7083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Freeform 1719"/>
              <p:cNvSpPr>
                <a:spLocks/>
              </p:cNvSpPr>
              <p:nvPr/>
            </p:nvSpPr>
            <p:spPr bwMode="auto">
              <a:xfrm>
                <a:off x="7221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Freeform 1720"/>
              <p:cNvSpPr>
                <a:spLocks/>
              </p:cNvSpPr>
              <p:nvPr/>
            </p:nvSpPr>
            <p:spPr bwMode="auto">
              <a:xfrm>
                <a:off x="7357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Freeform 1721"/>
              <p:cNvSpPr>
                <a:spLocks/>
              </p:cNvSpPr>
              <p:nvPr/>
            </p:nvSpPr>
            <p:spPr bwMode="auto">
              <a:xfrm>
                <a:off x="7495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Freeform 1722"/>
              <p:cNvSpPr>
                <a:spLocks/>
              </p:cNvSpPr>
              <p:nvPr/>
            </p:nvSpPr>
            <p:spPr bwMode="auto">
              <a:xfrm>
                <a:off x="7631" y="1064"/>
                <a:ext cx="48" cy="64"/>
              </a:xfrm>
              <a:custGeom>
                <a:avLst/>
                <a:gdLst>
                  <a:gd name="T0" fmla="*/ 19 w 24"/>
                  <a:gd name="T1" fmla="*/ 6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5 h 32"/>
                  <a:gd name="T10" fmla="*/ 24 w 24"/>
                  <a:gd name="T11" fmla="*/ 2 h 32"/>
                  <a:gd name="T12" fmla="*/ 19 w 24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1" y="29"/>
                      <a:pt x="23" y="27"/>
                      <a:pt x="24" y="25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4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Freeform 1723"/>
              <p:cNvSpPr>
                <a:spLocks/>
              </p:cNvSpPr>
              <p:nvPr/>
            </p:nvSpPr>
            <p:spPr bwMode="auto">
              <a:xfrm>
                <a:off x="5782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eeform 1724"/>
              <p:cNvSpPr>
                <a:spLocks/>
              </p:cNvSpPr>
              <p:nvPr/>
            </p:nvSpPr>
            <p:spPr bwMode="auto">
              <a:xfrm>
                <a:off x="5920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eeform 1725"/>
              <p:cNvSpPr>
                <a:spLocks/>
              </p:cNvSpPr>
              <p:nvPr/>
            </p:nvSpPr>
            <p:spPr bwMode="auto">
              <a:xfrm>
                <a:off x="6056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Freeform 1726"/>
              <p:cNvSpPr>
                <a:spLocks/>
              </p:cNvSpPr>
              <p:nvPr/>
            </p:nvSpPr>
            <p:spPr bwMode="auto">
              <a:xfrm>
                <a:off x="6194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Freeform 1727"/>
              <p:cNvSpPr>
                <a:spLocks/>
              </p:cNvSpPr>
              <p:nvPr/>
            </p:nvSpPr>
            <p:spPr bwMode="auto">
              <a:xfrm>
                <a:off x="6330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Freeform 1728"/>
              <p:cNvSpPr>
                <a:spLocks/>
              </p:cNvSpPr>
              <p:nvPr/>
            </p:nvSpPr>
            <p:spPr bwMode="auto">
              <a:xfrm>
                <a:off x="6468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Freeform 1729"/>
              <p:cNvSpPr>
                <a:spLocks/>
              </p:cNvSpPr>
              <p:nvPr/>
            </p:nvSpPr>
            <p:spPr bwMode="auto">
              <a:xfrm>
                <a:off x="6606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Freeform 1730"/>
              <p:cNvSpPr>
                <a:spLocks/>
              </p:cNvSpPr>
              <p:nvPr/>
            </p:nvSpPr>
            <p:spPr bwMode="auto">
              <a:xfrm>
                <a:off x="6742" y="1196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Freeform 1731"/>
              <p:cNvSpPr>
                <a:spLocks/>
              </p:cNvSpPr>
              <p:nvPr/>
            </p:nvSpPr>
            <p:spPr bwMode="auto">
              <a:xfrm>
                <a:off x="6879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Freeform 1732"/>
              <p:cNvSpPr>
                <a:spLocks/>
              </p:cNvSpPr>
              <p:nvPr/>
            </p:nvSpPr>
            <p:spPr bwMode="auto">
              <a:xfrm>
                <a:off x="7015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Freeform 1733"/>
              <p:cNvSpPr>
                <a:spLocks/>
              </p:cNvSpPr>
              <p:nvPr/>
            </p:nvSpPr>
            <p:spPr bwMode="auto">
              <a:xfrm>
                <a:off x="7153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Freeform 1734"/>
              <p:cNvSpPr>
                <a:spLocks/>
              </p:cNvSpPr>
              <p:nvPr/>
            </p:nvSpPr>
            <p:spPr bwMode="auto">
              <a:xfrm>
                <a:off x="7289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reeform 1735"/>
              <p:cNvSpPr>
                <a:spLocks/>
              </p:cNvSpPr>
              <p:nvPr/>
            </p:nvSpPr>
            <p:spPr bwMode="auto">
              <a:xfrm>
                <a:off x="7427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Freeform 1736"/>
              <p:cNvSpPr>
                <a:spLocks/>
              </p:cNvSpPr>
              <p:nvPr/>
            </p:nvSpPr>
            <p:spPr bwMode="auto">
              <a:xfrm>
                <a:off x="7563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eeform 1737"/>
              <p:cNvSpPr>
                <a:spLocks/>
              </p:cNvSpPr>
              <p:nvPr/>
            </p:nvSpPr>
            <p:spPr bwMode="auto">
              <a:xfrm>
                <a:off x="5714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reeform 1738"/>
              <p:cNvSpPr>
                <a:spLocks/>
              </p:cNvSpPr>
              <p:nvPr/>
            </p:nvSpPr>
            <p:spPr bwMode="auto">
              <a:xfrm>
                <a:off x="5850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Freeform 1739"/>
              <p:cNvSpPr>
                <a:spLocks/>
              </p:cNvSpPr>
              <p:nvPr/>
            </p:nvSpPr>
            <p:spPr bwMode="auto">
              <a:xfrm>
                <a:off x="5988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Freeform 1740"/>
              <p:cNvSpPr>
                <a:spLocks/>
              </p:cNvSpPr>
              <p:nvPr/>
            </p:nvSpPr>
            <p:spPr bwMode="auto">
              <a:xfrm>
                <a:off x="6124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Freeform 1741"/>
              <p:cNvSpPr>
                <a:spLocks/>
              </p:cNvSpPr>
              <p:nvPr/>
            </p:nvSpPr>
            <p:spPr bwMode="auto">
              <a:xfrm>
                <a:off x="6262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reeform 1742"/>
              <p:cNvSpPr>
                <a:spLocks/>
              </p:cNvSpPr>
              <p:nvPr/>
            </p:nvSpPr>
            <p:spPr bwMode="auto">
              <a:xfrm>
                <a:off x="6398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Freeform 1743"/>
              <p:cNvSpPr>
                <a:spLocks/>
              </p:cNvSpPr>
              <p:nvPr/>
            </p:nvSpPr>
            <p:spPr bwMode="auto">
              <a:xfrm>
                <a:off x="6536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Freeform 1744"/>
              <p:cNvSpPr>
                <a:spLocks/>
              </p:cNvSpPr>
              <p:nvPr/>
            </p:nvSpPr>
            <p:spPr bwMode="auto">
              <a:xfrm>
                <a:off x="6672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Freeform 1745"/>
              <p:cNvSpPr>
                <a:spLocks/>
              </p:cNvSpPr>
              <p:nvPr/>
            </p:nvSpPr>
            <p:spPr bwMode="auto">
              <a:xfrm>
                <a:off x="6809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Freeform 1746"/>
              <p:cNvSpPr>
                <a:spLocks/>
              </p:cNvSpPr>
              <p:nvPr/>
            </p:nvSpPr>
            <p:spPr bwMode="auto">
              <a:xfrm>
                <a:off x="6947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Freeform 1747"/>
              <p:cNvSpPr>
                <a:spLocks/>
              </p:cNvSpPr>
              <p:nvPr/>
            </p:nvSpPr>
            <p:spPr bwMode="auto">
              <a:xfrm>
                <a:off x="7083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Freeform 1748"/>
              <p:cNvSpPr>
                <a:spLocks/>
              </p:cNvSpPr>
              <p:nvPr/>
            </p:nvSpPr>
            <p:spPr bwMode="auto">
              <a:xfrm>
                <a:off x="7221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Freeform 1749"/>
              <p:cNvSpPr>
                <a:spLocks/>
              </p:cNvSpPr>
              <p:nvPr/>
            </p:nvSpPr>
            <p:spPr bwMode="auto">
              <a:xfrm>
                <a:off x="7357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Freeform 1750"/>
              <p:cNvSpPr>
                <a:spLocks/>
              </p:cNvSpPr>
              <p:nvPr/>
            </p:nvSpPr>
            <p:spPr bwMode="auto">
              <a:xfrm>
                <a:off x="7495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Freeform 1751"/>
              <p:cNvSpPr>
                <a:spLocks/>
              </p:cNvSpPr>
              <p:nvPr/>
            </p:nvSpPr>
            <p:spPr bwMode="auto">
              <a:xfrm>
                <a:off x="7631" y="1330"/>
                <a:ext cx="48" cy="64"/>
              </a:xfrm>
              <a:custGeom>
                <a:avLst/>
                <a:gdLst>
                  <a:gd name="T0" fmla="*/ 19 w 24"/>
                  <a:gd name="T1" fmla="*/ 6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2 h 32"/>
                  <a:gd name="T12" fmla="*/ 19 w 24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1" y="29"/>
                      <a:pt x="23" y="27"/>
                      <a:pt x="24" y="26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4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Freeform 1752"/>
              <p:cNvSpPr>
                <a:spLocks/>
              </p:cNvSpPr>
              <p:nvPr/>
            </p:nvSpPr>
            <p:spPr bwMode="auto">
              <a:xfrm>
                <a:off x="5782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Freeform 1753"/>
              <p:cNvSpPr>
                <a:spLocks/>
              </p:cNvSpPr>
              <p:nvPr/>
            </p:nvSpPr>
            <p:spPr bwMode="auto">
              <a:xfrm>
                <a:off x="5920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Freeform 1754"/>
              <p:cNvSpPr>
                <a:spLocks/>
              </p:cNvSpPr>
              <p:nvPr/>
            </p:nvSpPr>
            <p:spPr bwMode="auto">
              <a:xfrm>
                <a:off x="6056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Freeform 1755"/>
              <p:cNvSpPr>
                <a:spLocks/>
              </p:cNvSpPr>
              <p:nvPr/>
            </p:nvSpPr>
            <p:spPr bwMode="auto">
              <a:xfrm>
                <a:off x="6194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Freeform 1756"/>
              <p:cNvSpPr>
                <a:spLocks/>
              </p:cNvSpPr>
              <p:nvPr/>
            </p:nvSpPr>
            <p:spPr bwMode="auto">
              <a:xfrm>
                <a:off x="6330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Freeform 1757"/>
              <p:cNvSpPr>
                <a:spLocks/>
              </p:cNvSpPr>
              <p:nvPr/>
            </p:nvSpPr>
            <p:spPr bwMode="auto">
              <a:xfrm>
                <a:off x="6468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Freeform 1758"/>
              <p:cNvSpPr>
                <a:spLocks/>
              </p:cNvSpPr>
              <p:nvPr/>
            </p:nvSpPr>
            <p:spPr bwMode="auto">
              <a:xfrm>
                <a:off x="6606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Freeform 1759"/>
              <p:cNvSpPr>
                <a:spLocks/>
              </p:cNvSpPr>
              <p:nvPr/>
            </p:nvSpPr>
            <p:spPr bwMode="auto">
              <a:xfrm>
                <a:off x="6742" y="1462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Freeform 1760"/>
              <p:cNvSpPr>
                <a:spLocks/>
              </p:cNvSpPr>
              <p:nvPr/>
            </p:nvSpPr>
            <p:spPr bwMode="auto">
              <a:xfrm>
                <a:off x="6879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Freeform 1761"/>
              <p:cNvSpPr>
                <a:spLocks/>
              </p:cNvSpPr>
              <p:nvPr/>
            </p:nvSpPr>
            <p:spPr bwMode="auto">
              <a:xfrm>
                <a:off x="7015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Freeform 1762"/>
              <p:cNvSpPr>
                <a:spLocks/>
              </p:cNvSpPr>
              <p:nvPr/>
            </p:nvSpPr>
            <p:spPr bwMode="auto">
              <a:xfrm>
                <a:off x="7153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Freeform 1763"/>
              <p:cNvSpPr>
                <a:spLocks/>
              </p:cNvSpPr>
              <p:nvPr/>
            </p:nvSpPr>
            <p:spPr bwMode="auto">
              <a:xfrm>
                <a:off x="7289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" name="Group 1965"/>
            <p:cNvGrpSpPr>
              <a:grpSpLocks/>
            </p:cNvGrpSpPr>
            <p:nvPr/>
          </p:nvGrpSpPr>
          <p:grpSpPr bwMode="auto">
            <a:xfrm>
              <a:off x="5714" y="1462"/>
              <a:ext cx="1965" cy="1928"/>
              <a:chOff x="5714" y="1462"/>
              <a:chExt cx="1965" cy="1928"/>
            </a:xfrm>
            <a:grpFill/>
          </p:grpSpPr>
          <p:sp>
            <p:nvSpPr>
              <p:cNvPr id="138" name="Freeform 1765"/>
              <p:cNvSpPr>
                <a:spLocks/>
              </p:cNvSpPr>
              <p:nvPr/>
            </p:nvSpPr>
            <p:spPr bwMode="auto">
              <a:xfrm>
                <a:off x="7427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1766"/>
              <p:cNvSpPr>
                <a:spLocks/>
              </p:cNvSpPr>
              <p:nvPr/>
            </p:nvSpPr>
            <p:spPr bwMode="auto">
              <a:xfrm>
                <a:off x="7563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1767"/>
              <p:cNvSpPr>
                <a:spLocks/>
              </p:cNvSpPr>
              <p:nvPr/>
            </p:nvSpPr>
            <p:spPr bwMode="auto">
              <a:xfrm>
                <a:off x="5714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1768"/>
              <p:cNvSpPr>
                <a:spLocks/>
              </p:cNvSpPr>
              <p:nvPr/>
            </p:nvSpPr>
            <p:spPr bwMode="auto">
              <a:xfrm>
                <a:off x="5850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1769"/>
              <p:cNvSpPr>
                <a:spLocks/>
              </p:cNvSpPr>
              <p:nvPr/>
            </p:nvSpPr>
            <p:spPr bwMode="auto">
              <a:xfrm>
                <a:off x="5988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1770"/>
              <p:cNvSpPr>
                <a:spLocks/>
              </p:cNvSpPr>
              <p:nvPr/>
            </p:nvSpPr>
            <p:spPr bwMode="auto">
              <a:xfrm>
                <a:off x="6124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1771"/>
              <p:cNvSpPr>
                <a:spLocks/>
              </p:cNvSpPr>
              <p:nvPr/>
            </p:nvSpPr>
            <p:spPr bwMode="auto">
              <a:xfrm>
                <a:off x="6262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1772"/>
              <p:cNvSpPr>
                <a:spLocks/>
              </p:cNvSpPr>
              <p:nvPr/>
            </p:nvSpPr>
            <p:spPr bwMode="auto">
              <a:xfrm>
                <a:off x="6398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1773"/>
              <p:cNvSpPr>
                <a:spLocks/>
              </p:cNvSpPr>
              <p:nvPr/>
            </p:nvSpPr>
            <p:spPr bwMode="auto">
              <a:xfrm>
                <a:off x="6536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1774"/>
              <p:cNvSpPr>
                <a:spLocks/>
              </p:cNvSpPr>
              <p:nvPr/>
            </p:nvSpPr>
            <p:spPr bwMode="auto">
              <a:xfrm>
                <a:off x="6672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1775"/>
              <p:cNvSpPr>
                <a:spLocks/>
              </p:cNvSpPr>
              <p:nvPr/>
            </p:nvSpPr>
            <p:spPr bwMode="auto">
              <a:xfrm>
                <a:off x="6809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1776"/>
              <p:cNvSpPr>
                <a:spLocks/>
              </p:cNvSpPr>
              <p:nvPr/>
            </p:nvSpPr>
            <p:spPr bwMode="auto">
              <a:xfrm>
                <a:off x="6947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1777"/>
              <p:cNvSpPr>
                <a:spLocks/>
              </p:cNvSpPr>
              <p:nvPr/>
            </p:nvSpPr>
            <p:spPr bwMode="auto">
              <a:xfrm>
                <a:off x="7083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1778"/>
              <p:cNvSpPr>
                <a:spLocks/>
              </p:cNvSpPr>
              <p:nvPr/>
            </p:nvSpPr>
            <p:spPr bwMode="auto">
              <a:xfrm>
                <a:off x="7221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1779"/>
              <p:cNvSpPr>
                <a:spLocks/>
              </p:cNvSpPr>
              <p:nvPr/>
            </p:nvSpPr>
            <p:spPr bwMode="auto">
              <a:xfrm>
                <a:off x="7357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1780"/>
              <p:cNvSpPr>
                <a:spLocks/>
              </p:cNvSpPr>
              <p:nvPr/>
            </p:nvSpPr>
            <p:spPr bwMode="auto">
              <a:xfrm>
                <a:off x="7495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1781"/>
              <p:cNvSpPr>
                <a:spLocks/>
              </p:cNvSpPr>
              <p:nvPr/>
            </p:nvSpPr>
            <p:spPr bwMode="auto">
              <a:xfrm>
                <a:off x="7631" y="1596"/>
                <a:ext cx="48" cy="64"/>
              </a:xfrm>
              <a:custGeom>
                <a:avLst/>
                <a:gdLst>
                  <a:gd name="T0" fmla="*/ 19 w 24"/>
                  <a:gd name="T1" fmla="*/ 6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2 h 32"/>
                  <a:gd name="T12" fmla="*/ 19 w 24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1" y="29"/>
                      <a:pt x="23" y="27"/>
                      <a:pt x="24" y="26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4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1782"/>
              <p:cNvSpPr>
                <a:spLocks/>
              </p:cNvSpPr>
              <p:nvPr/>
            </p:nvSpPr>
            <p:spPr bwMode="auto">
              <a:xfrm>
                <a:off x="5782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1783"/>
              <p:cNvSpPr>
                <a:spLocks/>
              </p:cNvSpPr>
              <p:nvPr/>
            </p:nvSpPr>
            <p:spPr bwMode="auto">
              <a:xfrm>
                <a:off x="5920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1784"/>
              <p:cNvSpPr>
                <a:spLocks/>
              </p:cNvSpPr>
              <p:nvPr/>
            </p:nvSpPr>
            <p:spPr bwMode="auto">
              <a:xfrm>
                <a:off x="6056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1785"/>
              <p:cNvSpPr>
                <a:spLocks/>
              </p:cNvSpPr>
              <p:nvPr/>
            </p:nvSpPr>
            <p:spPr bwMode="auto">
              <a:xfrm>
                <a:off x="6194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1786"/>
              <p:cNvSpPr>
                <a:spLocks/>
              </p:cNvSpPr>
              <p:nvPr/>
            </p:nvSpPr>
            <p:spPr bwMode="auto">
              <a:xfrm>
                <a:off x="6330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1787"/>
              <p:cNvSpPr>
                <a:spLocks/>
              </p:cNvSpPr>
              <p:nvPr/>
            </p:nvSpPr>
            <p:spPr bwMode="auto">
              <a:xfrm>
                <a:off x="6468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1788"/>
              <p:cNvSpPr>
                <a:spLocks/>
              </p:cNvSpPr>
              <p:nvPr/>
            </p:nvSpPr>
            <p:spPr bwMode="auto">
              <a:xfrm>
                <a:off x="6606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1789"/>
              <p:cNvSpPr>
                <a:spLocks/>
              </p:cNvSpPr>
              <p:nvPr/>
            </p:nvSpPr>
            <p:spPr bwMode="auto">
              <a:xfrm>
                <a:off x="6742" y="1728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1790"/>
              <p:cNvSpPr>
                <a:spLocks/>
              </p:cNvSpPr>
              <p:nvPr/>
            </p:nvSpPr>
            <p:spPr bwMode="auto">
              <a:xfrm>
                <a:off x="6879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1791"/>
              <p:cNvSpPr>
                <a:spLocks/>
              </p:cNvSpPr>
              <p:nvPr/>
            </p:nvSpPr>
            <p:spPr bwMode="auto">
              <a:xfrm>
                <a:off x="7015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1792"/>
              <p:cNvSpPr>
                <a:spLocks/>
              </p:cNvSpPr>
              <p:nvPr/>
            </p:nvSpPr>
            <p:spPr bwMode="auto">
              <a:xfrm>
                <a:off x="7153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1793"/>
              <p:cNvSpPr>
                <a:spLocks/>
              </p:cNvSpPr>
              <p:nvPr/>
            </p:nvSpPr>
            <p:spPr bwMode="auto">
              <a:xfrm>
                <a:off x="7289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794"/>
              <p:cNvSpPr>
                <a:spLocks/>
              </p:cNvSpPr>
              <p:nvPr/>
            </p:nvSpPr>
            <p:spPr bwMode="auto">
              <a:xfrm>
                <a:off x="7427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795"/>
              <p:cNvSpPr>
                <a:spLocks/>
              </p:cNvSpPr>
              <p:nvPr/>
            </p:nvSpPr>
            <p:spPr bwMode="auto">
              <a:xfrm>
                <a:off x="7563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796"/>
              <p:cNvSpPr>
                <a:spLocks/>
              </p:cNvSpPr>
              <p:nvPr/>
            </p:nvSpPr>
            <p:spPr bwMode="auto">
              <a:xfrm>
                <a:off x="5714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797"/>
              <p:cNvSpPr>
                <a:spLocks/>
              </p:cNvSpPr>
              <p:nvPr/>
            </p:nvSpPr>
            <p:spPr bwMode="auto">
              <a:xfrm>
                <a:off x="5850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1798"/>
              <p:cNvSpPr>
                <a:spLocks/>
              </p:cNvSpPr>
              <p:nvPr/>
            </p:nvSpPr>
            <p:spPr bwMode="auto">
              <a:xfrm>
                <a:off x="5988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1799"/>
              <p:cNvSpPr>
                <a:spLocks/>
              </p:cNvSpPr>
              <p:nvPr/>
            </p:nvSpPr>
            <p:spPr bwMode="auto">
              <a:xfrm>
                <a:off x="6124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1800"/>
              <p:cNvSpPr>
                <a:spLocks/>
              </p:cNvSpPr>
              <p:nvPr/>
            </p:nvSpPr>
            <p:spPr bwMode="auto">
              <a:xfrm>
                <a:off x="6262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1801"/>
              <p:cNvSpPr>
                <a:spLocks/>
              </p:cNvSpPr>
              <p:nvPr/>
            </p:nvSpPr>
            <p:spPr bwMode="auto">
              <a:xfrm>
                <a:off x="6398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802"/>
              <p:cNvSpPr>
                <a:spLocks/>
              </p:cNvSpPr>
              <p:nvPr/>
            </p:nvSpPr>
            <p:spPr bwMode="auto">
              <a:xfrm>
                <a:off x="6536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1803"/>
              <p:cNvSpPr>
                <a:spLocks/>
              </p:cNvSpPr>
              <p:nvPr/>
            </p:nvSpPr>
            <p:spPr bwMode="auto">
              <a:xfrm>
                <a:off x="6672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804"/>
              <p:cNvSpPr>
                <a:spLocks/>
              </p:cNvSpPr>
              <p:nvPr/>
            </p:nvSpPr>
            <p:spPr bwMode="auto">
              <a:xfrm>
                <a:off x="6809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805"/>
              <p:cNvSpPr>
                <a:spLocks/>
              </p:cNvSpPr>
              <p:nvPr/>
            </p:nvSpPr>
            <p:spPr bwMode="auto">
              <a:xfrm>
                <a:off x="6947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1806"/>
              <p:cNvSpPr>
                <a:spLocks/>
              </p:cNvSpPr>
              <p:nvPr/>
            </p:nvSpPr>
            <p:spPr bwMode="auto">
              <a:xfrm>
                <a:off x="7083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807"/>
              <p:cNvSpPr>
                <a:spLocks/>
              </p:cNvSpPr>
              <p:nvPr/>
            </p:nvSpPr>
            <p:spPr bwMode="auto">
              <a:xfrm>
                <a:off x="7221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808"/>
              <p:cNvSpPr>
                <a:spLocks/>
              </p:cNvSpPr>
              <p:nvPr/>
            </p:nvSpPr>
            <p:spPr bwMode="auto">
              <a:xfrm>
                <a:off x="7357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1809"/>
              <p:cNvSpPr>
                <a:spLocks/>
              </p:cNvSpPr>
              <p:nvPr/>
            </p:nvSpPr>
            <p:spPr bwMode="auto">
              <a:xfrm>
                <a:off x="7495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1810"/>
              <p:cNvSpPr>
                <a:spLocks/>
              </p:cNvSpPr>
              <p:nvPr/>
            </p:nvSpPr>
            <p:spPr bwMode="auto">
              <a:xfrm>
                <a:off x="7631" y="1862"/>
                <a:ext cx="48" cy="64"/>
              </a:xfrm>
              <a:custGeom>
                <a:avLst/>
                <a:gdLst>
                  <a:gd name="T0" fmla="*/ 19 w 24"/>
                  <a:gd name="T1" fmla="*/ 6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2 h 32"/>
                  <a:gd name="T12" fmla="*/ 19 w 24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1" y="29"/>
                      <a:pt x="23" y="27"/>
                      <a:pt x="24" y="26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4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1811"/>
              <p:cNvSpPr>
                <a:spLocks/>
              </p:cNvSpPr>
              <p:nvPr/>
            </p:nvSpPr>
            <p:spPr bwMode="auto">
              <a:xfrm>
                <a:off x="5782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1812"/>
              <p:cNvSpPr>
                <a:spLocks/>
              </p:cNvSpPr>
              <p:nvPr/>
            </p:nvSpPr>
            <p:spPr bwMode="auto">
              <a:xfrm>
                <a:off x="5920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1813"/>
              <p:cNvSpPr>
                <a:spLocks/>
              </p:cNvSpPr>
              <p:nvPr/>
            </p:nvSpPr>
            <p:spPr bwMode="auto">
              <a:xfrm>
                <a:off x="6056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814"/>
              <p:cNvSpPr>
                <a:spLocks/>
              </p:cNvSpPr>
              <p:nvPr/>
            </p:nvSpPr>
            <p:spPr bwMode="auto">
              <a:xfrm>
                <a:off x="6194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1815"/>
              <p:cNvSpPr>
                <a:spLocks/>
              </p:cNvSpPr>
              <p:nvPr/>
            </p:nvSpPr>
            <p:spPr bwMode="auto">
              <a:xfrm>
                <a:off x="6330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816"/>
              <p:cNvSpPr>
                <a:spLocks/>
              </p:cNvSpPr>
              <p:nvPr/>
            </p:nvSpPr>
            <p:spPr bwMode="auto">
              <a:xfrm>
                <a:off x="6468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1817"/>
              <p:cNvSpPr>
                <a:spLocks/>
              </p:cNvSpPr>
              <p:nvPr/>
            </p:nvSpPr>
            <p:spPr bwMode="auto">
              <a:xfrm>
                <a:off x="6606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1818"/>
              <p:cNvSpPr>
                <a:spLocks/>
              </p:cNvSpPr>
              <p:nvPr/>
            </p:nvSpPr>
            <p:spPr bwMode="auto">
              <a:xfrm>
                <a:off x="6742" y="199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819"/>
              <p:cNvSpPr>
                <a:spLocks/>
              </p:cNvSpPr>
              <p:nvPr/>
            </p:nvSpPr>
            <p:spPr bwMode="auto">
              <a:xfrm>
                <a:off x="6879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820"/>
              <p:cNvSpPr>
                <a:spLocks/>
              </p:cNvSpPr>
              <p:nvPr/>
            </p:nvSpPr>
            <p:spPr bwMode="auto">
              <a:xfrm>
                <a:off x="7015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1821"/>
              <p:cNvSpPr>
                <a:spLocks/>
              </p:cNvSpPr>
              <p:nvPr/>
            </p:nvSpPr>
            <p:spPr bwMode="auto">
              <a:xfrm>
                <a:off x="7153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1822"/>
              <p:cNvSpPr>
                <a:spLocks/>
              </p:cNvSpPr>
              <p:nvPr/>
            </p:nvSpPr>
            <p:spPr bwMode="auto">
              <a:xfrm>
                <a:off x="7289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823"/>
              <p:cNvSpPr>
                <a:spLocks/>
              </p:cNvSpPr>
              <p:nvPr/>
            </p:nvSpPr>
            <p:spPr bwMode="auto">
              <a:xfrm>
                <a:off x="7427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824"/>
              <p:cNvSpPr>
                <a:spLocks/>
              </p:cNvSpPr>
              <p:nvPr/>
            </p:nvSpPr>
            <p:spPr bwMode="auto">
              <a:xfrm>
                <a:off x="7563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825"/>
              <p:cNvSpPr>
                <a:spLocks/>
              </p:cNvSpPr>
              <p:nvPr/>
            </p:nvSpPr>
            <p:spPr bwMode="auto">
              <a:xfrm>
                <a:off x="5714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826"/>
              <p:cNvSpPr>
                <a:spLocks/>
              </p:cNvSpPr>
              <p:nvPr/>
            </p:nvSpPr>
            <p:spPr bwMode="auto">
              <a:xfrm>
                <a:off x="5850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827"/>
              <p:cNvSpPr>
                <a:spLocks/>
              </p:cNvSpPr>
              <p:nvPr/>
            </p:nvSpPr>
            <p:spPr bwMode="auto">
              <a:xfrm>
                <a:off x="5988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1828"/>
              <p:cNvSpPr>
                <a:spLocks/>
              </p:cNvSpPr>
              <p:nvPr/>
            </p:nvSpPr>
            <p:spPr bwMode="auto">
              <a:xfrm>
                <a:off x="6124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1829"/>
              <p:cNvSpPr>
                <a:spLocks/>
              </p:cNvSpPr>
              <p:nvPr/>
            </p:nvSpPr>
            <p:spPr bwMode="auto">
              <a:xfrm>
                <a:off x="6262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1830"/>
              <p:cNvSpPr>
                <a:spLocks/>
              </p:cNvSpPr>
              <p:nvPr/>
            </p:nvSpPr>
            <p:spPr bwMode="auto">
              <a:xfrm>
                <a:off x="6398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1831"/>
              <p:cNvSpPr>
                <a:spLocks/>
              </p:cNvSpPr>
              <p:nvPr/>
            </p:nvSpPr>
            <p:spPr bwMode="auto">
              <a:xfrm>
                <a:off x="6536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1832"/>
              <p:cNvSpPr>
                <a:spLocks/>
              </p:cNvSpPr>
              <p:nvPr/>
            </p:nvSpPr>
            <p:spPr bwMode="auto">
              <a:xfrm>
                <a:off x="6672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1833"/>
              <p:cNvSpPr>
                <a:spLocks/>
              </p:cNvSpPr>
              <p:nvPr/>
            </p:nvSpPr>
            <p:spPr bwMode="auto">
              <a:xfrm>
                <a:off x="6809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1834"/>
              <p:cNvSpPr>
                <a:spLocks/>
              </p:cNvSpPr>
              <p:nvPr/>
            </p:nvSpPr>
            <p:spPr bwMode="auto">
              <a:xfrm>
                <a:off x="6947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1835"/>
              <p:cNvSpPr>
                <a:spLocks/>
              </p:cNvSpPr>
              <p:nvPr/>
            </p:nvSpPr>
            <p:spPr bwMode="auto">
              <a:xfrm>
                <a:off x="7083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1836"/>
              <p:cNvSpPr>
                <a:spLocks/>
              </p:cNvSpPr>
              <p:nvPr/>
            </p:nvSpPr>
            <p:spPr bwMode="auto">
              <a:xfrm>
                <a:off x="7221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1837"/>
              <p:cNvSpPr>
                <a:spLocks/>
              </p:cNvSpPr>
              <p:nvPr/>
            </p:nvSpPr>
            <p:spPr bwMode="auto">
              <a:xfrm>
                <a:off x="7357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1838"/>
              <p:cNvSpPr>
                <a:spLocks/>
              </p:cNvSpPr>
              <p:nvPr/>
            </p:nvSpPr>
            <p:spPr bwMode="auto">
              <a:xfrm>
                <a:off x="7495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1839"/>
              <p:cNvSpPr>
                <a:spLocks/>
              </p:cNvSpPr>
              <p:nvPr/>
            </p:nvSpPr>
            <p:spPr bwMode="auto">
              <a:xfrm>
                <a:off x="7631" y="2128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2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1" y="29"/>
                      <a:pt x="23" y="27"/>
                      <a:pt x="24" y="26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4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1840"/>
              <p:cNvSpPr>
                <a:spLocks/>
              </p:cNvSpPr>
              <p:nvPr/>
            </p:nvSpPr>
            <p:spPr bwMode="auto">
              <a:xfrm>
                <a:off x="5782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1841"/>
              <p:cNvSpPr>
                <a:spLocks/>
              </p:cNvSpPr>
              <p:nvPr/>
            </p:nvSpPr>
            <p:spPr bwMode="auto">
              <a:xfrm>
                <a:off x="5920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1842"/>
              <p:cNvSpPr>
                <a:spLocks/>
              </p:cNvSpPr>
              <p:nvPr/>
            </p:nvSpPr>
            <p:spPr bwMode="auto">
              <a:xfrm>
                <a:off x="6056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1843"/>
              <p:cNvSpPr>
                <a:spLocks/>
              </p:cNvSpPr>
              <p:nvPr/>
            </p:nvSpPr>
            <p:spPr bwMode="auto">
              <a:xfrm>
                <a:off x="6194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1844"/>
              <p:cNvSpPr>
                <a:spLocks/>
              </p:cNvSpPr>
              <p:nvPr/>
            </p:nvSpPr>
            <p:spPr bwMode="auto">
              <a:xfrm>
                <a:off x="6330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1845"/>
              <p:cNvSpPr>
                <a:spLocks/>
              </p:cNvSpPr>
              <p:nvPr/>
            </p:nvSpPr>
            <p:spPr bwMode="auto">
              <a:xfrm>
                <a:off x="6468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1846"/>
              <p:cNvSpPr>
                <a:spLocks/>
              </p:cNvSpPr>
              <p:nvPr/>
            </p:nvSpPr>
            <p:spPr bwMode="auto">
              <a:xfrm>
                <a:off x="6606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1847"/>
              <p:cNvSpPr>
                <a:spLocks/>
              </p:cNvSpPr>
              <p:nvPr/>
            </p:nvSpPr>
            <p:spPr bwMode="auto">
              <a:xfrm>
                <a:off x="6742" y="2262"/>
                <a:ext cx="77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1848"/>
              <p:cNvSpPr>
                <a:spLocks/>
              </p:cNvSpPr>
              <p:nvPr/>
            </p:nvSpPr>
            <p:spPr bwMode="auto">
              <a:xfrm>
                <a:off x="6879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1849"/>
              <p:cNvSpPr>
                <a:spLocks/>
              </p:cNvSpPr>
              <p:nvPr/>
            </p:nvSpPr>
            <p:spPr bwMode="auto">
              <a:xfrm>
                <a:off x="7015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1850"/>
              <p:cNvSpPr>
                <a:spLocks/>
              </p:cNvSpPr>
              <p:nvPr/>
            </p:nvSpPr>
            <p:spPr bwMode="auto">
              <a:xfrm>
                <a:off x="7153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851"/>
              <p:cNvSpPr>
                <a:spLocks/>
              </p:cNvSpPr>
              <p:nvPr/>
            </p:nvSpPr>
            <p:spPr bwMode="auto">
              <a:xfrm>
                <a:off x="7289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852"/>
              <p:cNvSpPr>
                <a:spLocks/>
              </p:cNvSpPr>
              <p:nvPr/>
            </p:nvSpPr>
            <p:spPr bwMode="auto">
              <a:xfrm>
                <a:off x="7427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853"/>
              <p:cNvSpPr>
                <a:spLocks/>
              </p:cNvSpPr>
              <p:nvPr/>
            </p:nvSpPr>
            <p:spPr bwMode="auto">
              <a:xfrm>
                <a:off x="7563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854"/>
              <p:cNvSpPr>
                <a:spLocks/>
              </p:cNvSpPr>
              <p:nvPr/>
            </p:nvSpPr>
            <p:spPr bwMode="auto">
              <a:xfrm>
                <a:off x="5714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1855"/>
              <p:cNvSpPr>
                <a:spLocks/>
              </p:cNvSpPr>
              <p:nvPr/>
            </p:nvSpPr>
            <p:spPr bwMode="auto">
              <a:xfrm>
                <a:off x="5850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856"/>
              <p:cNvSpPr>
                <a:spLocks/>
              </p:cNvSpPr>
              <p:nvPr/>
            </p:nvSpPr>
            <p:spPr bwMode="auto">
              <a:xfrm>
                <a:off x="5988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1857"/>
              <p:cNvSpPr>
                <a:spLocks/>
              </p:cNvSpPr>
              <p:nvPr/>
            </p:nvSpPr>
            <p:spPr bwMode="auto">
              <a:xfrm>
                <a:off x="6124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1858"/>
              <p:cNvSpPr>
                <a:spLocks/>
              </p:cNvSpPr>
              <p:nvPr/>
            </p:nvSpPr>
            <p:spPr bwMode="auto">
              <a:xfrm>
                <a:off x="6262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1859"/>
              <p:cNvSpPr>
                <a:spLocks/>
              </p:cNvSpPr>
              <p:nvPr/>
            </p:nvSpPr>
            <p:spPr bwMode="auto">
              <a:xfrm>
                <a:off x="6398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1860"/>
              <p:cNvSpPr>
                <a:spLocks/>
              </p:cNvSpPr>
              <p:nvPr/>
            </p:nvSpPr>
            <p:spPr bwMode="auto">
              <a:xfrm>
                <a:off x="6536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1861"/>
              <p:cNvSpPr>
                <a:spLocks/>
              </p:cNvSpPr>
              <p:nvPr/>
            </p:nvSpPr>
            <p:spPr bwMode="auto">
              <a:xfrm>
                <a:off x="6672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1862"/>
              <p:cNvSpPr>
                <a:spLocks/>
              </p:cNvSpPr>
              <p:nvPr/>
            </p:nvSpPr>
            <p:spPr bwMode="auto">
              <a:xfrm>
                <a:off x="6809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1863"/>
              <p:cNvSpPr>
                <a:spLocks/>
              </p:cNvSpPr>
              <p:nvPr/>
            </p:nvSpPr>
            <p:spPr bwMode="auto">
              <a:xfrm>
                <a:off x="6947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1864"/>
              <p:cNvSpPr>
                <a:spLocks/>
              </p:cNvSpPr>
              <p:nvPr/>
            </p:nvSpPr>
            <p:spPr bwMode="auto">
              <a:xfrm>
                <a:off x="7083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1865"/>
              <p:cNvSpPr>
                <a:spLocks/>
              </p:cNvSpPr>
              <p:nvPr/>
            </p:nvSpPr>
            <p:spPr bwMode="auto">
              <a:xfrm>
                <a:off x="7221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1866"/>
              <p:cNvSpPr>
                <a:spLocks/>
              </p:cNvSpPr>
              <p:nvPr/>
            </p:nvSpPr>
            <p:spPr bwMode="auto">
              <a:xfrm>
                <a:off x="7357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1867"/>
              <p:cNvSpPr>
                <a:spLocks/>
              </p:cNvSpPr>
              <p:nvPr/>
            </p:nvSpPr>
            <p:spPr bwMode="auto">
              <a:xfrm>
                <a:off x="7495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1868"/>
              <p:cNvSpPr>
                <a:spLocks/>
              </p:cNvSpPr>
              <p:nvPr/>
            </p:nvSpPr>
            <p:spPr bwMode="auto">
              <a:xfrm>
                <a:off x="7631" y="2394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2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1" y="29"/>
                      <a:pt x="23" y="28"/>
                      <a:pt x="24" y="26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1869"/>
              <p:cNvSpPr>
                <a:spLocks/>
              </p:cNvSpPr>
              <p:nvPr/>
            </p:nvSpPr>
            <p:spPr bwMode="auto">
              <a:xfrm>
                <a:off x="5782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1870"/>
              <p:cNvSpPr>
                <a:spLocks/>
              </p:cNvSpPr>
              <p:nvPr/>
            </p:nvSpPr>
            <p:spPr bwMode="auto">
              <a:xfrm>
                <a:off x="5920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1871"/>
              <p:cNvSpPr>
                <a:spLocks/>
              </p:cNvSpPr>
              <p:nvPr/>
            </p:nvSpPr>
            <p:spPr bwMode="auto">
              <a:xfrm>
                <a:off x="6056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1872"/>
              <p:cNvSpPr>
                <a:spLocks/>
              </p:cNvSpPr>
              <p:nvPr/>
            </p:nvSpPr>
            <p:spPr bwMode="auto">
              <a:xfrm>
                <a:off x="6194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1873"/>
              <p:cNvSpPr>
                <a:spLocks/>
              </p:cNvSpPr>
              <p:nvPr/>
            </p:nvSpPr>
            <p:spPr bwMode="auto">
              <a:xfrm>
                <a:off x="6330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1874"/>
              <p:cNvSpPr>
                <a:spLocks/>
              </p:cNvSpPr>
              <p:nvPr/>
            </p:nvSpPr>
            <p:spPr bwMode="auto">
              <a:xfrm>
                <a:off x="6468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1875"/>
              <p:cNvSpPr>
                <a:spLocks/>
              </p:cNvSpPr>
              <p:nvPr/>
            </p:nvSpPr>
            <p:spPr bwMode="auto">
              <a:xfrm>
                <a:off x="6606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1876"/>
              <p:cNvSpPr>
                <a:spLocks/>
              </p:cNvSpPr>
              <p:nvPr/>
            </p:nvSpPr>
            <p:spPr bwMode="auto">
              <a:xfrm>
                <a:off x="6742" y="2528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1877"/>
              <p:cNvSpPr>
                <a:spLocks/>
              </p:cNvSpPr>
              <p:nvPr/>
            </p:nvSpPr>
            <p:spPr bwMode="auto">
              <a:xfrm>
                <a:off x="6879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1878"/>
              <p:cNvSpPr>
                <a:spLocks/>
              </p:cNvSpPr>
              <p:nvPr/>
            </p:nvSpPr>
            <p:spPr bwMode="auto">
              <a:xfrm>
                <a:off x="7015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1879"/>
              <p:cNvSpPr>
                <a:spLocks/>
              </p:cNvSpPr>
              <p:nvPr/>
            </p:nvSpPr>
            <p:spPr bwMode="auto">
              <a:xfrm>
                <a:off x="7153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1880"/>
              <p:cNvSpPr>
                <a:spLocks/>
              </p:cNvSpPr>
              <p:nvPr/>
            </p:nvSpPr>
            <p:spPr bwMode="auto">
              <a:xfrm>
                <a:off x="7289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1881"/>
              <p:cNvSpPr>
                <a:spLocks/>
              </p:cNvSpPr>
              <p:nvPr/>
            </p:nvSpPr>
            <p:spPr bwMode="auto">
              <a:xfrm>
                <a:off x="7427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1882"/>
              <p:cNvSpPr>
                <a:spLocks/>
              </p:cNvSpPr>
              <p:nvPr/>
            </p:nvSpPr>
            <p:spPr bwMode="auto">
              <a:xfrm>
                <a:off x="7563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1883"/>
              <p:cNvSpPr>
                <a:spLocks/>
              </p:cNvSpPr>
              <p:nvPr/>
            </p:nvSpPr>
            <p:spPr bwMode="auto">
              <a:xfrm>
                <a:off x="5714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1884"/>
              <p:cNvSpPr>
                <a:spLocks/>
              </p:cNvSpPr>
              <p:nvPr/>
            </p:nvSpPr>
            <p:spPr bwMode="auto">
              <a:xfrm>
                <a:off x="5850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1885"/>
              <p:cNvSpPr>
                <a:spLocks/>
              </p:cNvSpPr>
              <p:nvPr/>
            </p:nvSpPr>
            <p:spPr bwMode="auto">
              <a:xfrm>
                <a:off x="5988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1886"/>
              <p:cNvSpPr>
                <a:spLocks/>
              </p:cNvSpPr>
              <p:nvPr/>
            </p:nvSpPr>
            <p:spPr bwMode="auto">
              <a:xfrm>
                <a:off x="6124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1887"/>
              <p:cNvSpPr>
                <a:spLocks/>
              </p:cNvSpPr>
              <p:nvPr/>
            </p:nvSpPr>
            <p:spPr bwMode="auto">
              <a:xfrm>
                <a:off x="6262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1888"/>
              <p:cNvSpPr>
                <a:spLocks/>
              </p:cNvSpPr>
              <p:nvPr/>
            </p:nvSpPr>
            <p:spPr bwMode="auto">
              <a:xfrm>
                <a:off x="6398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1889"/>
              <p:cNvSpPr>
                <a:spLocks/>
              </p:cNvSpPr>
              <p:nvPr/>
            </p:nvSpPr>
            <p:spPr bwMode="auto">
              <a:xfrm>
                <a:off x="6536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1890"/>
              <p:cNvSpPr>
                <a:spLocks/>
              </p:cNvSpPr>
              <p:nvPr/>
            </p:nvSpPr>
            <p:spPr bwMode="auto">
              <a:xfrm>
                <a:off x="6672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1891"/>
              <p:cNvSpPr>
                <a:spLocks/>
              </p:cNvSpPr>
              <p:nvPr/>
            </p:nvSpPr>
            <p:spPr bwMode="auto">
              <a:xfrm>
                <a:off x="6809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1892"/>
              <p:cNvSpPr>
                <a:spLocks/>
              </p:cNvSpPr>
              <p:nvPr/>
            </p:nvSpPr>
            <p:spPr bwMode="auto">
              <a:xfrm>
                <a:off x="6947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1893"/>
              <p:cNvSpPr>
                <a:spLocks/>
              </p:cNvSpPr>
              <p:nvPr/>
            </p:nvSpPr>
            <p:spPr bwMode="auto">
              <a:xfrm>
                <a:off x="7083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1894"/>
              <p:cNvSpPr>
                <a:spLocks/>
              </p:cNvSpPr>
              <p:nvPr/>
            </p:nvSpPr>
            <p:spPr bwMode="auto">
              <a:xfrm>
                <a:off x="7221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1895"/>
              <p:cNvSpPr>
                <a:spLocks/>
              </p:cNvSpPr>
              <p:nvPr/>
            </p:nvSpPr>
            <p:spPr bwMode="auto">
              <a:xfrm>
                <a:off x="7357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1896"/>
              <p:cNvSpPr>
                <a:spLocks/>
              </p:cNvSpPr>
              <p:nvPr/>
            </p:nvSpPr>
            <p:spPr bwMode="auto">
              <a:xfrm>
                <a:off x="7495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1897"/>
              <p:cNvSpPr>
                <a:spLocks/>
              </p:cNvSpPr>
              <p:nvPr/>
            </p:nvSpPr>
            <p:spPr bwMode="auto">
              <a:xfrm>
                <a:off x="7631" y="2660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3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1" y="29"/>
                      <a:pt x="23" y="28"/>
                      <a:pt x="24" y="2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3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1898"/>
              <p:cNvSpPr>
                <a:spLocks/>
              </p:cNvSpPr>
              <p:nvPr/>
            </p:nvSpPr>
            <p:spPr bwMode="auto">
              <a:xfrm>
                <a:off x="5782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1899"/>
              <p:cNvSpPr>
                <a:spLocks/>
              </p:cNvSpPr>
              <p:nvPr/>
            </p:nvSpPr>
            <p:spPr bwMode="auto">
              <a:xfrm>
                <a:off x="5920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1900"/>
              <p:cNvSpPr>
                <a:spLocks/>
              </p:cNvSpPr>
              <p:nvPr/>
            </p:nvSpPr>
            <p:spPr bwMode="auto">
              <a:xfrm>
                <a:off x="6056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1901"/>
              <p:cNvSpPr>
                <a:spLocks/>
              </p:cNvSpPr>
              <p:nvPr/>
            </p:nvSpPr>
            <p:spPr bwMode="auto">
              <a:xfrm>
                <a:off x="6194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1902"/>
              <p:cNvSpPr>
                <a:spLocks/>
              </p:cNvSpPr>
              <p:nvPr/>
            </p:nvSpPr>
            <p:spPr bwMode="auto">
              <a:xfrm>
                <a:off x="6330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1903"/>
              <p:cNvSpPr>
                <a:spLocks/>
              </p:cNvSpPr>
              <p:nvPr/>
            </p:nvSpPr>
            <p:spPr bwMode="auto">
              <a:xfrm>
                <a:off x="6468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1904"/>
              <p:cNvSpPr>
                <a:spLocks/>
              </p:cNvSpPr>
              <p:nvPr/>
            </p:nvSpPr>
            <p:spPr bwMode="auto">
              <a:xfrm>
                <a:off x="6606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1905"/>
              <p:cNvSpPr>
                <a:spLocks/>
              </p:cNvSpPr>
              <p:nvPr/>
            </p:nvSpPr>
            <p:spPr bwMode="auto">
              <a:xfrm>
                <a:off x="6742" y="2794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1906"/>
              <p:cNvSpPr>
                <a:spLocks/>
              </p:cNvSpPr>
              <p:nvPr/>
            </p:nvSpPr>
            <p:spPr bwMode="auto">
              <a:xfrm>
                <a:off x="6879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1907"/>
              <p:cNvSpPr>
                <a:spLocks/>
              </p:cNvSpPr>
              <p:nvPr/>
            </p:nvSpPr>
            <p:spPr bwMode="auto">
              <a:xfrm>
                <a:off x="7015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1908"/>
              <p:cNvSpPr>
                <a:spLocks/>
              </p:cNvSpPr>
              <p:nvPr/>
            </p:nvSpPr>
            <p:spPr bwMode="auto">
              <a:xfrm>
                <a:off x="7153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1909"/>
              <p:cNvSpPr>
                <a:spLocks/>
              </p:cNvSpPr>
              <p:nvPr/>
            </p:nvSpPr>
            <p:spPr bwMode="auto">
              <a:xfrm>
                <a:off x="7289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1910"/>
              <p:cNvSpPr>
                <a:spLocks/>
              </p:cNvSpPr>
              <p:nvPr/>
            </p:nvSpPr>
            <p:spPr bwMode="auto">
              <a:xfrm>
                <a:off x="7427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1911"/>
              <p:cNvSpPr>
                <a:spLocks/>
              </p:cNvSpPr>
              <p:nvPr/>
            </p:nvSpPr>
            <p:spPr bwMode="auto">
              <a:xfrm>
                <a:off x="7563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1912"/>
              <p:cNvSpPr>
                <a:spLocks/>
              </p:cNvSpPr>
              <p:nvPr/>
            </p:nvSpPr>
            <p:spPr bwMode="auto">
              <a:xfrm>
                <a:off x="5714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1913"/>
              <p:cNvSpPr>
                <a:spLocks/>
              </p:cNvSpPr>
              <p:nvPr/>
            </p:nvSpPr>
            <p:spPr bwMode="auto">
              <a:xfrm>
                <a:off x="5850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1914"/>
              <p:cNvSpPr>
                <a:spLocks/>
              </p:cNvSpPr>
              <p:nvPr/>
            </p:nvSpPr>
            <p:spPr bwMode="auto">
              <a:xfrm>
                <a:off x="5988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1915"/>
              <p:cNvSpPr>
                <a:spLocks/>
              </p:cNvSpPr>
              <p:nvPr/>
            </p:nvSpPr>
            <p:spPr bwMode="auto">
              <a:xfrm>
                <a:off x="6124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1916"/>
              <p:cNvSpPr>
                <a:spLocks/>
              </p:cNvSpPr>
              <p:nvPr/>
            </p:nvSpPr>
            <p:spPr bwMode="auto">
              <a:xfrm>
                <a:off x="6262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1917"/>
              <p:cNvSpPr>
                <a:spLocks/>
              </p:cNvSpPr>
              <p:nvPr/>
            </p:nvSpPr>
            <p:spPr bwMode="auto">
              <a:xfrm>
                <a:off x="6398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1918"/>
              <p:cNvSpPr>
                <a:spLocks/>
              </p:cNvSpPr>
              <p:nvPr/>
            </p:nvSpPr>
            <p:spPr bwMode="auto">
              <a:xfrm>
                <a:off x="6536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1919"/>
              <p:cNvSpPr>
                <a:spLocks/>
              </p:cNvSpPr>
              <p:nvPr/>
            </p:nvSpPr>
            <p:spPr bwMode="auto">
              <a:xfrm>
                <a:off x="6672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1920"/>
              <p:cNvSpPr>
                <a:spLocks/>
              </p:cNvSpPr>
              <p:nvPr/>
            </p:nvSpPr>
            <p:spPr bwMode="auto">
              <a:xfrm>
                <a:off x="6809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1921"/>
              <p:cNvSpPr>
                <a:spLocks/>
              </p:cNvSpPr>
              <p:nvPr/>
            </p:nvSpPr>
            <p:spPr bwMode="auto">
              <a:xfrm>
                <a:off x="6947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1922"/>
              <p:cNvSpPr>
                <a:spLocks/>
              </p:cNvSpPr>
              <p:nvPr/>
            </p:nvSpPr>
            <p:spPr bwMode="auto">
              <a:xfrm>
                <a:off x="7083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1923"/>
              <p:cNvSpPr>
                <a:spLocks/>
              </p:cNvSpPr>
              <p:nvPr/>
            </p:nvSpPr>
            <p:spPr bwMode="auto">
              <a:xfrm>
                <a:off x="7221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1924"/>
              <p:cNvSpPr>
                <a:spLocks/>
              </p:cNvSpPr>
              <p:nvPr/>
            </p:nvSpPr>
            <p:spPr bwMode="auto">
              <a:xfrm>
                <a:off x="7357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1925"/>
              <p:cNvSpPr>
                <a:spLocks/>
              </p:cNvSpPr>
              <p:nvPr/>
            </p:nvSpPr>
            <p:spPr bwMode="auto">
              <a:xfrm>
                <a:off x="7495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1926"/>
              <p:cNvSpPr>
                <a:spLocks/>
              </p:cNvSpPr>
              <p:nvPr/>
            </p:nvSpPr>
            <p:spPr bwMode="auto">
              <a:xfrm>
                <a:off x="7631" y="2926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20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3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1" y="30"/>
                      <a:pt x="23" y="28"/>
                      <a:pt x="24" y="2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3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1927"/>
              <p:cNvSpPr>
                <a:spLocks/>
              </p:cNvSpPr>
              <p:nvPr/>
            </p:nvSpPr>
            <p:spPr bwMode="auto">
              <a:xfrm>
                <a:off x="5782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1928"/>
              <p:cNvSpPr>
                <a:spLocks/>
              </p:cNvSpPr>
              <p:nvPr/>
            </p:nvSpPr>
            <p:spPr bwMode="auto">
              <a:xfrm>
                <a:off x="5920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1929"/>
              <p:cNvSpPr>
                <a:spLocks/>
              </p:cNvSpPr>
              <p:nvPr/>
            </p:nvSpPr>
            <p:spPr bwMode="auto">
              <a:xfrm>
                <a:off x="6056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1930"/>
              <p:cNvSpPr>
                <a:spLocks/>
              </p:cNvSpPr>
              <p:nvPr/>
            </p:nvSpPr>
            <p:spPr bwMode="auto">
              <a:xfrm>
                <a:off x="6194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1931"/>
              <p:cNvSpPr>
                <a:spLocks/>
              </p:cNvSpPr>
              <p:nvPr/>
            </p:nvSpPr>
            <p:spPr bwMode="auto">
              <a:xfrm>
                <a:off x="6330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1932"/>
              <p:cNvSpPr>
                <a:spLocks/>
              </p:cNvSpPr>
              <p:nvPr/>
            </p:nvSpPr>
            <p:spPr bwMode="auto">
              <a:xfrm>
                <a:off x="6468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1933"/>
              <p:cNvSpPr>
                <a:spLocks/>
              </p:cNvSpPr>
              <p:nvPr/>
            </p:nvSpPr>
            <p:spPr bwMode="auto">
              <a:xfrm>
                <a:off x="6606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1934"/>
              <p:cNvSpPr>
                <a:spLocks/>
              </p:cNvSpPr>
              <p:nvPr/>
            </p:nvSpPr>
            <p:spPr bwMode="auto">
              <a:xfrm>
                <a:off x="6742" y="3060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1935"/>
              <p:cNvSpPr>
                <a:spLocks/>
              </p:cNvSpPr>
              <p:nvPr/>
            </p:nvSpPr>
            <p:spPr bwMode="auto">
              <a:xfrm>
                <a:off x="6879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1936"/>
              <p:cNvSpPr>
                <a:spLocks/>
              </p:cNvSpPr>
              <p:nvPr/>
            </p:nvSpPr>
            <p:spPr bwMode="auto">
              <a:xfrm>
                <a:off x="7015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1937"/>
              <p:cNvSpPr>
                <a:spLocks/>
              </p:cNvSpPr>
              <p:nvPr/>
            </p:nvSpPr>
            <p:spPr bwMode="auto">
              <a:xfrm>
                <a:off x="7153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1938"/>
              <p:cNvSpPr>
                <a:spLocks/>
              </p:cNvSpPr>
              <p:nvPr/>
            </p:nvSpPr>
            <p:spPr bwMode="auto">
              <a:xfrm>
                <a:off x="7289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1939"/>
              <p:cNvSpPr>
                <a:spLocks/>
              </p:cNvSpPr>
              <p:nvPr/>
            </p:nvSpPr>
            <p:spPr bwMode="auto">
              <a:xfrm>
                <a:off x="7427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1940"/>
              <p:cNvSpPr>
                <a:spLocks/>
              </p:cNvSpPr>
              <p:nvPr/>
            </p:nvSpPr>
            <p:spPr bwMode="auto">
              <a:xfrm>
                <a:off x="7563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1941"/>
              <p:cNvSpPr>
                <a:spLocks/>
              </p:cNvSpPr>
              <p:nvPr/>
            </p:nvSpPr>
            <p:spPr bwMode="auto">
              <a:xfrm>
                <a:off x="5714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1942"/>
              <p:cNvSpPr>
                <a:spLocks/>
              </p:cNvSpPr>
              <p:nvPr/>
            </p:nvSpPr>
            <p:spPr bwMode="auto">
              <a:xfrm>
                <a:off x="5850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1943"/>
              <p:cNvSpPr>
                <a:spLocks/>
              </p:cNvSpPr>
              <p:nvPr/>
            </p:nvSpPr>
            <p:spPr bwMode="auto">
              <a:xfrm>
                <a:off x="5988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1944"/>
              <p:cNvSpPr>
                <a:spLocks/>
              </p:cNvSpPr>
              <p:nvPr/>
            </p:nvSpPr>
            <p:spPr bwMode="auto">
              <a:xfrm>
                <a:off x="6124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eeform 1945"/>
              <p:cNvSpPr>
                <a:spLocks/>
              </p:cNvSpPr>
              <p:nvPr/>
            </p:nvSpPr>
            <p:spPr bwMode="auto">
              <a:xfrm>
                <a:off x="6262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1946"/>
              <p:cNvSpPr>
                <a:spLocks/>
              </p:cNvSpPr>
              <p:nvPr/>
            </p:nvSpPr>
            <p:spPr bwMode="auto">
              <a:xfrm>
                <a:off x="6398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1947"/>
              <p:cNvSpPr>
                <a:spLocks/>
              </p:cNvSpPr>
              <p:nvPr/>
            </p:nvSpPr>
            <p:spPr bwMode="auto">
              <a:xfrm>
                <a:off x="6536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1948"/>
              <p:cNvSpPr>
                <a:spLocks/>
              </p:cNvSpPr>
              <p:nvPr/>
            </p:nvSpPr>
            <p:spPr bwMode="auto">
              <a:xfrm>
                <a:off x="6672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1949"/>
              <p:cNvSpPr>
                <a:spLocks/>
              </p:cNvSpPr>
              <p:nvPr/>
            </p:nvSpPr>
            <p:spPr bwMode="auto">
              <a:xfrm>
                <a:off x="6809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1950"/>
              <p:cNvSpPr>
                <a:spLocks/>
              </p:cNvSpPr>
              <p:nvPr/>
            </p:nvSpPr>
            <p:spPr bwMode="auto">
              <a:xfrm>
                <a:off x="6947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1951"/>
              <p:cNvSpPr>
                <a:spLocks/>
              </p:cNvSpPr>
              <p:nvPr/>
            </p:nvSpPr>
            <p:spPr bwMode="auto">
              <a:xfrm>
                <a:off x="7083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1952"/>
              <p:cNvSpPr>
                <a:spLocks/>
              </p:cNvSpPr>
              <p:nvPr/>
            </p:nvSpPr>
            <p:spPr bwMode="auto">
              <a:xfrm>
                <a:off x="7221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1953"/>
              <p:cNvSpPr>
                <a:spLocks/>
              </p:cNvSpPr>
              <p:nvPr/>
            </p:nvSpPr>
            <p:spPr bwMode="auto">
              <a:xfrm>
                <a:off x="7357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1954"/>
              <p:cNvSpPr>
                <a:spLocks/>
              </p:cNvSpPr>
              <p:nvPr/>
            </p:nvSpPr>
            <p:spPr bwMode="auto">
              <a:xfrm>
                <a:off x="7495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1955"/>
              <p:cNvSpPr>
                <a:spLocks/>
              </p:cNvSpPr>
              <p:nvPr/>
            </p:nvSpPr>
            <p:spPr bwMode="auto">
              <a:xfrm>
                <a:off x="7631" y="3192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20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3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1" y="30"/>
                      <a:pt x="23" y="28"/>
                      <a:pt x="24" y="2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4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1956"/>
              <p:cNvSpPr>
                <a:spLocks/>
              </p:cNvSpPr>
              <p:nvPr/>
            </p:nvSpPr>
            <p:spPr bwMode="auto">
              <a:xfrm>
                <a:off x="5782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1957"/>
              <p:cNvSpPr>
                <a:spLocks/>
              </p:cNvSpPr>
              <p:nvPr/>
            </p:nvSpPr>
            <p:spPr bwMode="auto">
              <a:xfrm>
                <a:off x="5920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1958"/>
              <p:cNvSpPr>
                <a:spLocks/>
              </p:cNvSpPr>
              <p:nvPr/>
            </p:nvSpPr>
            <p:spPr bwMode="auto">
              <a:xfrm>
                <a:off x="6056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1959"/>
              <p:cNvSpPr>
                <a:spLocks/>
              </p:cNvSpPr>
              <p:nvPr/>
            </p:nvSpPr>
            <p:spPr bwMode="auto">
              <a:xfrm>
                <a:off x="6194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1960"/>
              <p:cNvSpPr>
                <a:spLocks/>
              </p:cNvSpPr>
              <p:nvPr/>
            </p:nvSpPr>
            <p:spPr bwMode="auto">
              <a:xfrm>
                <a:off x="6330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1961"/>
              <p:cNvSpPr>
                <a:spLocks/>
              </p:cNvSpPr>
              <p:nvPr/>
            </p:nvSpPr>
            <p:spPr bwMode="auto">
              <a:xfrm>
                <a:off x="6468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1962"/>
              <p:cNvSpPr>
                <a:spLocks/>
              </p:cNvSpPr>
              <p:nvPr/>
            </p:nvSpPr>
            <p:spPr bwMode="auto">
              <a:xfrm>
                <a:off x="6606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1963"/>
              <p:cNvSpPr>
                <a:spLocks/>
              </p:cNvSpPr>
              <p:nvPr/>
            </p:nvSpPr>
            <p:spPr bwMode="auto">
              <a:xfrm>
                <a:off x="6742" y="3326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1964"/>
              <p:cNvSpPr>
                <a:spLocks/>
              </p:cNvSpPr>
              <p:nvPr/>
            </p:nvSpPr>
            <p:spPr bwMode="auto">
              <a:xfrm>
                <a:off x="6879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" name="Freeform 1966"/>
            <p:cNvSpPr>
              <a:spLocks/>
            </p:cNvSpPr>
            <p:nvPr/>
          </p:nvSpPr>
          <p:spPr bwMode="auto">
            <a:xfrm>
              <a:off x="7015" y="3326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967"/>
            <p:cNvSpPr>
              <a:spLocks/>
            </p:cNvSpPr>
            <p:nvPr/>
          </p:nvSpPr>
          <p:spPr bwMode="auto">
            <a:xfrm>
              <a:off x="7153" y="3326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968"/>
            <p:cNvSpPr>
              <a:spLocks/>
            </p:cNvSpPr>
            <p:nvPr/>
          </p:nvSpPr>
          <p:spPr bwMode="auto">
            <a:xfrm>
              <a:off x="7289" y="3326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969"/>
            <p:cNvSpPr>
              <a:spLocks/>
            </p:cNvSpPr>
            <p:nvPr/>
          </p:nvSpPr>
          <p:spPr bwMode="auto">
            <a:xfrm>
              <a:off x="7427" y="3326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970"/>
            <p:cNvSpPr>
              <a:spLocks/>
            </p:cNvSpPr>
            <p:nvPr/>
          </p:nvSpPr>
          <p:spPr bwMode="auto">
            <a:xfrm>
              <a:off x="7563" y="3326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971"/>
            <p:cNvSpPr>
              <a:spLocks/>
            </p:cNvSpPr>
            <p:nvPr/>
          </p:nvSpPr>
          <p:spPr bwMode="auto">
            <a:xfrm>
              <a:off x="5714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2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2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972"/>
            <p:cNvSpPr>
              <a:spLocks/>
            </p:cNvSpPr>
            <p:nvPr/>
          </p:nvSpPr>
          <p:spPr bwMode="auto">
            <a:xfrm>
              <a:off x="5850" y="3458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20 h 32"/>
                <a:gd name="T6" fmla="*/ 19 w 39"/>
                <a:gd name="T7" fmla="*/ 32 h 32"/>
                <a:gd name="T8" fmla="*/ 33 w 39"/>
                <a:gd name="T9" fmla="*/ 20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8" y="0"/>
                    <a:pt x="3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4" y="26"/>
                    <a:pt x="27" y="24"/>
                    <a:pt x="33" y="20"/>
                  </a:cubicBezTo>
                  <a:cubicBezTo>
                    <a:pt x="39" y="16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973"/>
            <p:cNvSpPr>
              <a:spLocks/>
            </p:cNvSpPr>
            <p:nvPr/>
          </p:nvSpPr>
          <p:spPr bwMode="auto">
            <a:xfrm>
              <a:off x="5988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3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974"/>
            <p:cNvSpPr>
              <a:spLocks/>
            </p:cNvSpPr>
            <p:nvPr/>
          </p:nvSpPr>
          <p:spPr bwMode="auto">
            <a:xfrm>
              <a:off x="6124" y="3458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20 h 32"/>
                <a:gd name="T6" fmla="*/ 19 w 39"/>
                <a:gd name="T7" fmla="*/ 32 h 32"/>
                <a:gd name="T8" fmla="*/ 33 w 39"/>
                <a:gd name="T9" fmla="*/ 20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8" y="0"/>
                    <a:pt x="3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4" y="26"/>
                    <a:pt x="27" y="24"/>
                    <a:pt x="33" y="20"/>
                  </a:cubicBezTo>
                  <a:cubicBezTo>
                    <a:pt x="39" y="16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975"/>
            <p:cNvSpPr>
              <a:spLocks/>
            </p:cNvSpPr>
            <p:nvPr/>
          </p:nvSpPr>
          <p:spPr bwMode="auto">
            <a:xfrm>
              <a:off x="6262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3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976"/>
            <p:cNvSpPr>
              <a:spLocks/>
            </p:cNvSpPr>
            <p:nvPr/>
          </p:nvSpPr>
          <p:spPr bwMode="auto">
            <a:xfrm>
              <a:off x="6398" y="34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20 h 32"/>
                <a:gd name="T6" fmla="*/ 20 w 39"/>
                <a:gd name="T7" fmla="*/ 32 h 32"/>
                <a:gd name="T8" fmla="*/ 33 w 39"/>
                <a:gd name="T9" fmla="*/ 20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20" y="32"/>
                  </a:cubicBezTo>
                  <a:cubicBezTo>
                    <a:pt x="24" y="26"/>
                    <a:pt x="27" y="24"/>
                    <a:pt x="33" y="20"/>
                  </a:cubicBezTo>
                  <a:cubicBezTo>
                    <a:pt x="39" y="16"/>
                    <a:pt x="39" y="9"/>
                    <a:pt x="36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77"/>
            <p:cNvSpPr>
              <a:spLocks/>
            </p:cNvSpPr>
            <p:nvPr/>
          </p:nvSpPr>
          <p:spPr bwMode="auto">
            <a:xfrm>
              <a:off x="6536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3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978"/>
            <p:cNvSpPr>
              <a:spLocks/>
            </p:cNvSpPr>
            <p:nvPr/>
          </p:nvSpPr>
          <p:spPr bwMode="auto">
            <a:xfrm>
              <a:off x="6672" y="34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20 h 32"/>
                <a:gd name="T6" fmla="*/ 20 w 39"/>
                <a:gd name="T7" fmla="*/ 32 h 32"/>
                <a:gd name="T8" fmla="*/ 33 w 39"/>
                <a:gd name="T9" fmla="*/ 20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6" y="26"/>
                    <a:pt x="20" y="32"/>
                  </a:cubicBezTo>
                  <a:cubicBezTo>
                    <a:pt x="24" y="26"/>
                    <a:pt x="27" y="24"/>
                    <a:pt x="33" y="20"/>
                  </a:cubicBezTo>
                  <a:cubicBezTo>
                    <a:pt x="39" y="16"/>
                    <a:pt x="39" y="9"/>
                    <a:pt x="36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979"/>
            <p:cNvSpPr>
              <a:spLocks/>
            </p:cNvSpPr>
            <p:nvPr/>
          </p:nvSpPr>
          <p:spPr bwMode="auto">
            <a:xfrm>
              <a:off x="6809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6 w 38"/>
                <a:gd name="T5" fmla="*/ 20 h 32"/>
                <a:gd name="T6" fmla="*/ 19 w 38"/>
                <a:gd name="T7" fmla="*/ 32 h 32"/>
                <a:gd name="T8" fmla="*/ 33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980"/>
            <p:cNvSpPr>
              <a:spLocks/>
            </p:cNvSpPr>
            <p:nvPr/>
          </p:nvSpPr>
          <p:spPr bwMode="auto">
            <a:xfrm>
              <a:off x="6947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2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2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981"/>
            <p:cNvSpPr>
              <a:spLocks/>
            </p:cNvSpPr>
            <p:nvPr/>
          </p:nvSpPr>
          <p:spPr bwMode="auto">
            <a:xfrm>
              <a:off x="7083" y="3458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20 h 32"/>
                <a:gd name="T6" fmla="*/ 19 w 39"/>
                <a:gd name="T7" fmla="*/ 32 h 32"/>
                <a:gd name="T8" fmla="*/ 33 w 39"/>
                <a:gd name="T9" fmla="*/ 20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8" y="0"/>
                    <a:pt x="3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7" y="24"/>
                    <a:pt x="33" y="20"/>
                  </a:cubicBezTo>
                  <a:cubicBezTo>
                    <a:pt x="39" y="16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982"/>
            <p:cNvSpPr>
              <a:spLocks/>
            </p:cNvSpPr>
            <p:nvPr/>
          </p:nvSpPr>
          <p:spPr bwMode="auto">
            <a:xfrm>
              <a:off x="7221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2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2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983"/>
            <p:cNvSpPr>
              <a:spLocks/>
            </p:cNvSpPr>
            <p:nvPr/>
          </p:nvSpPr>
          <p:spPr bwMode="auto">
            <a:xfrm>
              <a:off x="7357" y="3458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20 h 32"/>
                <a:gd name="T6" fmla="*/ 19 w 39"/>
                <a:gd name="T7" fmla="*/ 32 h 32"/>
                <a:gd name="T8" fmla="*/ 33 w 39"/>
                <a:gd name="T9" fmla="*/ 20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8" y="0"/>
                    <a:pt x="3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4" y="26"/>
                    <a:pt x="27" y="24"/>
                    <a:pt x="33" y="20"/>
                  </a:cubicBezTo>
                  <a:cubicBezTo>
                    <a:pt x="39" y="16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984"/>
            <p:cNvSpPr>
              <a:spLocks/>
            </p:cNvSpPr>
            <p:nvPr/>
          </p:nvSpPr>
          <p:spPr bwMode="auto">
            <a:xfrm>
              <a:off x="7495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3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985"/>
            <p:cNvSpPr>
              <a:spLocks/>
            </p:cNvSpPr>
            <p:nvPr/>
          </p:nvSpPr>
          <p:spPr bwMode="auto">
            <a:xfrm>
              <a:off x="7631" y="3458"/>
              <a:ext cx="48" cy="64"/>
            </a:xfrm>
            <a:custGeom>
              <a:avLst/>
              <a:gdLst>
                <a:gd name="T0" fmla="*/ 19 w 24"/>
                <a:gd name="T1" fmla="*/ 7 h 32"/>
                <a:gd name="T2" fmla="*/ 4 w 24"/>
                <a:gd name="T3" fmla="*/ 5 h 32"/>
                <a:gd name="T4" fmla="*/ 6 w 24"/>
                <a:gd name="T5" fmla="*/ 20 h 32"/>
                <a:gd name="T6" fmla="*/ 19 w 24"/>
                <a:gd name="T7" fmla="*/ 32 h 32"/>
                <a:gd name="T8" fmla="*/ 24 w 24"/>
                <a:gd name="T9" fmla="*/ 26 h 32"/>
                <a:gd name="T10" fmla="*/ 24 w 24"/>
                <a:gd name="T11" fmla="*/ 3 h 32"/>
                <a:gd name="T12" fmla="*/ 19 w 24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2">
                  <a:moveTo>
                    <a:pt x="19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1" y="30"/>
                    <a:pt x="23" y="28"/>
                    <a:pt x="24" y="26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4"/>
                    <a:pt x="21" y="5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986"/>
            <p:cNvSpPr>
              <a:spLocks/>
            </p:cNvSpPr>
            <p:nvPr/>
          </p:nvSpPr>
          <p:spPr bwMode="auto">
            <a:xfrm>
              <a:off x="5782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987"/>
            <p:cNvSpPr>
              <a:spLocks/>
            </p:cNvSpPr>
            <p:nvPr/>
          </p:nvSpPr>
          <p:spPr bwMode="auto">
            <a:xfrm>
              <a:off x="5920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988"/>
            <p:cNvSpPr>
              <a:spLocks/>
            </p:cNvSpPr>
            <p:nvPr/>
          </p:nvSpPr>
          <p:spPr bwMode="auto">
            <a:xfrm>
              <a:off x="6056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989"/>
            <p:cNvSpPr>
              <a:spLocks/>
            </p:cNvSpPr>
            <p:nvPr/>
          </p:nvSpPr>
          <p:spPr bwMode="auto">
            <a:xfrm>
              <a:off x="6194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990"/>
            <p:cNvSpPr>
              <a:spLocks/>
            </p:cNvSpPr>
            <p:nvPr/>
          </p:nvSpPr>
          <p:spPr bwMode="auto">
            <a:xfrm>
              <a:off x="6330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6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991"/>
            <p:cNvSpPr>
              <a:spLocks/>
            </p:cNvSpPr>
            <p:nvPr/>
          </p:nvSpPr>
          <p:spPr bwMode="auto">
            <a:xfrm>
              <a:off x="6468" y="3592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992"/>
            <p:cNvSpPr>
              <a:spLocks/>
            </p:cNvSpPr>
            <p:nvPr/>
          </p:nvSpPr>
          <p:spPr bwMode="auto">
            <a:xfrm>
              <a:off x="6606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993"/>
            <p:cNvSpPr>
              <a:spLocks/>
            </p:cNvSpPr>
            <p:nvPr/>
          </p:nvSpPr>
          <p:spPr bwMode="auto">
            <a:xfrm>
              <a:off x="6742" y="3592"/>
              <a:ext cx="77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994"/>
            <p:cNvSpPr>
              <a:spLocks/>
            </p:cNvSpPr>
            <p:nvPr/>
          </p:nvSpPr>
          <p:spPr bwMode="auto">
            <a:xfrm>
              <a:off x="6879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995"/>
            <p:cNvSpPr>
              <a:spLocks/>
            </p:cNvSpPr>
            <p:nvPr/>
          </p:nvSpPr>
          <p:spPr bwMode="auto">
            <a:xfrm>
              <a:off x="7015" y="3592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996"/>
            <p:cNvSpPr>
              <a:spLocks/>
            </p:cNvSpPr>
            <p:nvPr/>
          </p:nvSpPr>
          <p:spPr bwMode="auto">
            <a:xfrm>
              <a:off x="7153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997"/>
            <p:cNvSpPr>
              <a:spLocks/>
            </p:cNvSpPr>
            <p:nvPr/>
          </p:nvSpPr>
          <p:spPr bwMode="auto">
            <a:xfrm>
              <a:off x="7289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998"/>
            <p:cNvSpPr>
              <a:spLocks/>
            </p:cNvSpPr>
            <p:nvPr/>
          </p:nvSpPr>
          <p:spPr bwMode="auto">
            <a:xfrm>
              <a:off x="7427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999"/>
            <p:cNvSpPr>
              <a:spLocks/>
            </p:cNvSpPr>
            <p:nvPr/>
          </p:nvSpPr>
          <p:spPr bwMode="auto">
            <a:xfrm>
              <a:off x="7563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2000"/>
            <p:cNvSpPr>
              <a:spLocks/>
            </p:cNvSpPr>
            <p:nvPr/>
          </p:nvSpPr>
          <p:spPr bwMode="auto">
            <a:xfrm>
              <a:off x="5782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2001"/>
            <p:cNvSpPr>
              <a:spLocks/>
            </p:cNvSpPr>
            <p:nvPr/>
          </p:nvSpPr>
          <p:spPr bwMode="auto">
            <a:xfrm>
              <a:off x="5920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2002"/>
            <p:cNvSpPr>
              <a:spLocks/>
            </p:cNvSpPr>
            <p:nvPr/>
          </p:nvSpPr>
          <p:spPr bwMode="auto">
            <a:xfrm>
              <a:off x="6056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2003"/>
            <p:cNvSpPr>
              <a:spLocks/>
            </p:cNvSpPr>
            <p:nvPr/>
          </p:nvSpPr>
          <p:spPr bwMode="auto">
            <a:xfrm>
              <a:off x="6194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004"/>
            <p:cNvSpPr>
              <a:spLocks/>
            </p:cNvSpPr>
            <p:nvPr/>
          </p:nvSpPr>
          <p:spPr bwMode="auto">
            <a:xfrm>
              <a:off x="6330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6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2005"/>
            <p:cNvSpPr>
              <a:spLocks/>
            </p:cNvSpPr>
            <p:nvPr/>
          </p:nvSpPr>
          <p:spPr bwMode="auto">
            <a:xfrm>
              <a:off x="6468" y="3592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2006"/>
            <p:cNvSpPr>
              <a:spLocks/>
            </p:cNvSpPr>
            <p:nvPr/>
          </p:nvSpPr>
          <p:spPr bwMode="auto">
            <a:xfrm>
              <a:off x="6606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007"/>
            <p:cNvSpPr>
              <a:spLocks/>
            </p:cNvSpPr>
            <p:nvPr/>
          </p:nvSpPr>
          <p:spPr bwMode="auto">
            <a:xfrm>
              <a:off x="6742" y="3592"/>
              <a:ext cx="77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008"/>
            <p:cNvSpPr>
              <a:spLocks/>
            </p:cNvSpPr>
            <p:nvPr/>
          </p:nvSpPr>
          <p:spPr bwMode="auto">
            <a:xfrm>
              <a:off x="6879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2009"/>
            <p:cNvSpPr>
              <a:spLocks/>
            </p:cNvSpPr>
            <p:nvPr/>
          </p:nvSpPr>
          <p:spPr bwMode="auto">
            <a:xfrm>
              <a:off x="7015" y="3592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2010"/>
            <p:cNvSpPr>
              <a:spLocks/>
            </p:cNvSpPr>
            <p:nvPr/>
          </p:nvSpPr>
          <p:spPr bwMode="auto">
            <a:xfrm>
              <a:off x="7153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2011"/>
            <p:cNvSpPr>
              <a:spLocks/>
            </p:cNvSpPr>
            <p:nvPr/>
          </p:nvSpPr>
          <p:spPr bwMode="auto">
            <a:xfrm>
              <a:off x="7289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2012"/>
            <p:cNvSpPr>
              <a:spLocks/>
            </p:cNvSpPr>
            <p:nvPr/>
          </p:nvSpPr>
          <p:spPr bwMode="auto">
            <a:xfrm>
              <a:off x="7427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2013"/>
            <p:cNvSpPr>
              <a:spLocks/>
            </p:cNvSpPr>
            <p:nvPr/>
          </p:nvSpPr>
          <p:spPr bwMode="auto">
            <a:xfrm>
              <a:off x="7563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2014"/>
            <p:cNvSpPr>
              <a:spLocks/>
            </p:cNvSpPr>
            <p:nvPr/>
          </p:nvSpPr>
          <p:spPr bwMode="auto">
            <a:xfrm>
              <a:off x="5714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2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2015"/>
            <p:cNvSpPr>
              <a:spLocks/>
            </p:cNvSpPr>
            <p:nvPr/>
          </p:nvSpPr>
          <p:spPr bwMode="auto">
            <a:xfrm>
              <a:off x="5850" y="3726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2016"/>
            <p:cNvSpPr>
              <a:spLocks/>
            </p:cNvSpPr>
            <p:nvPr/>
          </p:nvSpPr>
          <p:spPr bwMode="auto">
            <a:xfrm>
              <a:off x="5988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2017"/>
            <p:cNvSpPr>
              <a:spLocks/>
            </p:cNvSpPr>
            <p:nvPr/>
          </p:nvSpPr>
          <p:spPr bwMode="auto">
            <a:xfrm>
              <a:off x="6124" y="3726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2018"/>
            <p:cNvSpPr>
              <a:spLocks/>
            </p:cNvSpPr>
            <p:nvPr/>
          </p:nvSpPr>
          <p:spPr bwMode="auto">
            <a:xfrm>
              <a:off x="6262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2019"/>
            <p:cNvSpPr>
              <a:spLocks/>
            </p:cNvSpPr>
            <p:nvPr/>
          </p:nvSpPr>
          <p:spPr bwMode="auto">
            <a:xfrm>
              <a:off x="6398" y="3726"/>
              <a:ext cx="78" cy="64"/>
            </a:xfrm>
            <a:custGeom>
              <a:avLst/>
              <a:gdLst>
                <a:gd name="T0" fmla="*/ 20 w 39"/>
                <a:gd name="T1" fmla="*/ 6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20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6" y="5"/>
                  </a:cubicBezTo>
                  <a:cubicBezTo>
                    <a:pt x="31" y="0"/>
                    <a:pt x="23" y="0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2020"/>
            <p:cNvSpPr>
              <a:spLocks/>
            </p:cNvSpPr>
            <p:nvPr/>
          </p:nvSpPr>
          <p:spPr bwMode="auto">
            <a:xfrm>
              <a:off x="6536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2021"/>
            <p:cNvSpPr>
              <a:spLocks/>
            </p:cNvSpPr>
            <p:nvPr/>
          </p:nvSpPr>
          <p:spPr bwMode="auto">
            <a:xfrm>
              <a:off x="6672" y="3726"/>
              <a:ext cx="78" cy="64"/>
            </a:xfrm>
            <a:custGeom>
              <a:avLst/>
              <a:gdLst>
                <a:gd name="T0" fmla="*/ 20 w 39"/>
                <a:gd name="T1" fmla="*/ 6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6" y="25"/>
                    <a:pt x="20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6" y="5"/>
                  </a:cubicBezTo>
                  <a:cubicBezTo>
                    <a:pt x="31" y="0"/>
                    <a:pt x="23" y="0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2022"/>
            <p:cNvSpPr>
              <a:spLocks/>
            </p:cNvSpPr>
            <p:nvPr/>
          </p:nvSpPr>
          <p:spPr bwMode="auto">
            <a:xfrm>
              <a:off x="6809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2023"/>
            <p:cNvSpPr>
              <a:spLocks/>
            </p:cNvSpPr>
            <p:nvPr/>
          </p:nvSpPr>
          <p:spPr bwMode="auto">
            <a:xfrm>
              <a:off x="6947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2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024"/>
            <p:cNvSpPr>
              <a:spLocks/>
            </p:cNvSpPr>
            <p:nvPr/>
          </p:nvSpPr>
          <p:spPr bwMode="auto">
            <a:xfrm>
              <a:off x="7083" y="3726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025"/>
            <p:cNvSpPr>
              <a:spLocks/>
            </p:cNvSpPr>
            <p:nvPr/>
          </p:nvSpPr>
          <p:spPr bwMode="auto">
            <a:xfrm>
              <a:off x="7221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2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2026"/>
            <p:cNvSpPr>
              <a:spLocks/>
            </p:cNvSpPr>
            <p:nvPr/>
          </p:nvSpPr>
          <p:spPr bwMode="auto">
            <a:xfrm>
              <a:off x="7357" y="3726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2027"/>
            <p:cNvSpPr>
              <a:spLocks/>
            </p:cNvSpPr>
            <p:nvPr/>
          </p:nvSpPr>
          <p:spPr bwMode="auto">
            <a:xfrm>
              <a:off x="7495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2028"/>
            <p:cNvSpPr>
              <a:spLocks/>
            </p:cNvSpPr>
            <p:nvPr/>
          </p:nvSpPr>
          <p:spPr bwMode="auto">
            <a:xfrm>
              <a:off x="7631" y="3726"/>
              <a:ext cx="48" cy="64"/>
            </a:xfrm>
            <a:custGeom>
              <a:avLst/>
              <a:gdLst>
                <a:gd name="T0" fmla="*/ 19 w 24"/>
                <a:gd name="T1" fmla="*/ 6 h 32"/>
                <a:gd name="T2" fmla="*/ 4 w 24"/>
                <a:gd name="T3" fmla="*/ 5 h 32"/>
                <a:gd name="T4" fmla="*/ 6 w 24"/>
                <a:gd name="T5" fmla="*/ 19 h 32"/>
                <a:gd name="T6" fmla="*/ 19 w 24"/>
                <a:gd name="T7" fmla="*/ 32 h 32"/>
                <a:gd name="T8" fmla="*/ 24 w 24"/>
                <a:gd name="T9" fmla="*/ 25 h 32"/>
                <a:gd name="T10" fmla="*/ 24 w 24"/>
                <a:gd name="T11" fmla="*/ 2 h 32"/>
                <a:gd name="T12" fmla="*/ 19 w 24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2">
                  <a:moveTo>
                    <a:pt x="19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1" y="29"/>
                    <a:pt x="23" y="27"/>
                    <a:pt x="24" y="25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2" y="3"/>
                    <a:pt x="21" y="4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029"/>
            <p:cNvSpPr>
              <a:spLocks/>
            </p:cNvSpPr>
            <p:nvPr/>
          </p:nvSpPr>
          <p:spPr bwMode="auto">
            <a:xfrm>
              <a:off x="5782" y="38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030"/>
            <p:cNvSpPr>
              <a:spLocks/>
            </p:cNvSpPr>
            <p:nvPr/>
          </p:nvSpPr>
          <p:spPr bwMode="auto">
            <a:xfrm>
              <a:off x="5920" y="38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031"/>
            <p:cNvSpPr>
              <a:spLocks/>
            </p:cNvSpPr>
            <p:nvPr/>
          </p:nvSpPr>
          <p:spPr bwMode="auto">
            <a:xfrm>
              <a:off x="6056" y="38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032"/>
            <p:cNvSpPr>
              <a:spLocks/>
            </p:cNvSpPr>
            <p:nvPr/>
          </p:nvSpPr>
          <p:spPr bwMode="auto">
            <a:xfrm>
              <a:off x="6194" y="38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2033"/>
            <p:cNvSpPr>
              <a:spLocks/>
            </p:cNvSpPr>
            <p:nvPr/>
          </p:nvSpPr>
          <p:spPr bwMode="auto">
            <a:xfrm>
              <a:off x="6330" y="38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6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034"/>
            <p:cNvSpPr>
              <a:spLocks/>
            </p:cNvSpPr>
            <p:nvPr/>
          </p:nvSpPr>
          <p:spPr bwMode="auto">
            <a:xfrm>
              <a:off x="6468" y="3858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2035"/>
            <p:cNvSpPr>
              <a:spLocks/>
            </p:cNvSpPr>
            <p:nvPr/>
          </p:nvSpPr>
          <p:spPr bwMode="auto">
            <a:xfrm>
              <a:off x="6606" y="38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2036"/>
            <p:cNvSpPr>
              <a:spLocks/>
            </p:cNvSpPr>
            <p:nvPr/>
          </p:nvSpPr>
          <p:spPr bwMode="auto">
            <a:xfrm>
              <a:off x="6742" y="3858"/>
              <a:ext cx="77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2037"/>
            <p:cNvSpPr>
              <a:spLocks/>
            </p:cNvSpPr>
            <p:nvPr/>
          </p:nvSpPr>
          <p:spPr bwMode="auto">
            <a:xfrm>
              <a:off x="6879" y="38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2038"/>
            <p:cNvSpPr>
              <a:spLocks/>
            </p:cNvSpPr>
            <p:nvPr/>
          </p:nvSpPr>
          <p:spPr bwMode="auto">
            <a:xfrm>
              <a:off x="7015" y="3858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2039"/>
            <p:cNvSpPr>
              <a:spLocks/>
            </p:cNvSpPr>
            <p:nvPr/>
          </p:nvSpPr>
          <p:spPr bwMode="auto">
            <a:xfrm>
              <a:off x="7153" y="38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2040"/>
            <p:cNvSpPr>
              <a:spLocks/>
            </p:cNvSpPr>
            <p:nvPr/>
          </p:nvSpPr>
          <p:spPr bwMode="auto">
            <a:xfrm>
              <a:off x="7289" y="38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2041"/>
            <p:cNvSpPr>
              <a:spLocks/>
            </p:cNvSpPr>
            <p:nvPr/>
          </p:nvSpPr>
          <p:spPr bwMode="auto">
            <a:xfrm>
              <a:off x="7427" y="38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2042"/>
            <p:cNvSpPr>
              <a:spLocks/>
            </p:cNvSpPr>
            <p:nvPr/>
          </p:nvSpPr>
          <p:spPr bwMode="auto">
            <a:xfrm>
              <a:off x="7563" y="38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2043"/>
            <p:cNvSpPr>
              <a:spLocks/>
            </p:cNvSpPr>
            <p:nvPr/>
          </p:nvSpPr>
          <p:spPr bwMode="auto">
            <a:xfrm>
              <a:off x="5714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2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2044"/>
            <p:cNvSpPr>
              <a:spLocks/>
            </p:cNvSpPr>
            <p:nvPr/>
          </p:nvSpPr>
          <p:spPr bwMode="auto">
            <a:xfrm>
              <a:off x="5850" y="3992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2045"/>
            <p:cNvSpPr>
              <a:spLocks/>
            </p:cNvSpPr>
            <p:nvPr/>
          </p:nvSpPr>
          <p:spPr bwMode="auto">
            <a:xfrm>
              <a:off x="5988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2046"/>
            <p:cNvSpPr>
              <a:spLocks/>
            </p:cNvSpPr>
            <p:nvPr/>
          </p:nvSpPr>
          <p:spPr bwMode="auto">
            <a:xfrm>
              <a:off x="6124" y="3992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2047"/>
            <p:cNvSpPr>
              <a:spLocks/>
            </p:cNvSpPr>
            <p:nvPr/>
          </p:nvSpPr>
          <p:spPr bwMode="auto">
            <a:xfrm>
              <a:off x="6262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2048"/>
            <p:cNvSpPr>
              <a:spLocks/>
            </p:cNvSpPr>
            <p:nvPr/>
          </p:nvSpPr>
          <p:spPr bwMode="auto">
            <a:xfrm>
              <a:off x="6398" y="3992"/>
              <a:ext cx="78" cy="64"/>
            </a:xfrm>
            <a:custGeom>
              <a:avLst/>
              <a:gdLst>
                <a:gd name="T0" fmla="*/ 20 w 39"/>
                <a:gd name="T1" fmla="*/ 6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20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6" y="5"/>
                  </a:cubicBezTo>
                  <a:cubicBezTo>
                    <a:pt x="31" y="0"/>
                    <a:pt x="23" y="0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2049"/>
            <p:cNvSpPr>
              <a:spLocks/>
            </p:cNvSpPr>
            <p:nvPr/>
          </p:nvSpPr>
          <p:spPr bwMode="auto">
            <a:xfrm>
              <a:off x="6536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2050"/>
            <p:cNvSpPr>
              <a:spLocks/>
            </p:cNvSpPr>
            <p:nvPr/>
          </p:nvSpPr>
          <p:spPr bwMode="auto">
            <a:xfrm>
              <a:off x="6672" y="3992"/>
              <a:ext cx="78" cy="64"/>
            </a:xfrm>
            <a:custGeom>
              <a:avLst/>
              <a:gdLst>
                <a:gd name="T0" fmla="*/ 20 w 39"/>
                <a:gd name="T1" fmla="*/ 6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6" y="25"/>
                    <a:pt x="20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6" y="5"/>
                  </a:cubicBezTo>
                  <a:cubicBezTo>
                    <a:pt x="31" y="0"/>
                    <a:pt x="23" y="0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2051"/>
            <p:cNvSpPr>
              <a:spLocks/>
            </p:cNvSpPr>
            <p:nvPr/>
          </p:nvSpPr>
          <p:spPr bwMode="auto">
            <a:xfrm>
              <a:off x="6809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2052"/>
            <p:cNvSpPr>
              <a:spLocks/>
            </p:cNvSpPr>
            <p:nvPr/>
          </p:nvSpPr>
          <p:spPr bwMode="auto">
            <a:xfrm>
              <a:off x="6947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2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2053"/>
            <p:cNvSpPr>
              <a:spLocks/>
            </p:cNvSpPr>
            <p:nvPr/>
          </p:nvSpPr>
          <p:spPr bwMode="auto">
            <a:xfrm>
              <a:off x="7083" y="3992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2054"/>
            <p:cNvSpPr>
              <a:spLocks/>
            </p:cNvSpPr>
            <p:nvPr/>
          </p:nvSpPr>
          <p:spPr bwMode="auto">
            <a:xfrm>
              <a:off x="7221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2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2055"/>
            <p:cNvSpPr>
              <a:spLocks/>
            </p:cNvSpPr>
            <p:nvPr/>
          </p:nvSpPr>
          <p:spPr bwMode="auto">
            <a:xfrm>
              <a:off x="7357" y="3992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2056"/>
            <p:cNvSpPr>
              <a:spLocks/>
            </p:cNvSpPr>
            <p:nvPr/>
          </p:nvSpPr>
          <p:spPr bwMode="auto">
            <a:xfrm>
              <a:off x="7495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2057"/>
            <p:cNvSpPr>
              <a:spLocks/>
            </p:cNvSpPr>
            <p:nvPr/>
          </p:nvSpPr>
          <p:spPr bwMode="auto">
            <a:xfrm>
              <a:off x="7631" y="3992"/>
              <a:ext cx="48" cy="64"/>
            </a:xfrm>
            <a:custGeom>
              <a:avLst/>
              <a:gdLst>
                <a:gd name="T0" fmla="*/ 19 w 24"/>
                <a:gd name="T1" fmla="*/ 6 h 32"/>
                <a:gd name="T2" fmla="*/ 4 w 24"/>
                <a:gd name="T3" fmla="*/ 5 h 32"/>
                <a:gd name="T4" fmla="*/ 6 w 24"/>
                <a:gd name="T5" fmla="*/ 19 h 32"/>
                <a:gd name="T6" fmla="*/ 19 w 24"/>
                <a:gd name="T7" fmla="*/ 32 h 32"/>
                <a:gd name="T8" fmla="*/ 24 w 24"/>
                <a:gd name="T9" fmla="*/ 26 h 32"/>
                <a:gd name="T10" fmla="*/ 24 w 24"/>
                <a:gd name="T11" fmla="*/ 2 h 32"/>
                <a:gd name="T12" fmla="*/ 19 w 24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2">
                  <a:moveTo>
                    <a:pt x="19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1" y="29"/>
                    <a:pt x="23" y="27"/>
                    <a:pt x="24" y="2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2" y="3"/>
                    <a:pt x="21" y="4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058"/>
            <p:cNvSpPr>
              <a:spLocks/>
            </p:cNvSpPr>
            <p:nvPr/>
          </p:nvSpPr>
          <p:spPr bwMode="auto">
            <a:xfrm>
              <a:off x="5782" y="4124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20" y="32"/>
                  </a:cubicBezTo>
                  <a:cubicBezTo>
                    <a:pt x="24" y="26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059"/>
            <p:cNvSpPr>
              <a:spLocks/>
            </p:cNvSpPr>
            <p:nvPr/>
          </p:nvSpPr>
          <p:spPr bwMode="auto">
            <a:xfrm>
              <a:off x="5920" y="4124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060"/>
            <p:cNvSpPr>
              <a:spLocks/>
            </p:cNvSpPr>
            <p:nvPr/>
          </p:nvSpPr>
          <p:spPr bwMode="auto">
            <a:xfrm>
              <a:off x="6056" y="4124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20" y="32"/>
                  </a:cubicBezTo>
                  <a:cubicBezTo>
                    <a:pt x="24" y="26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2061"/>
            <p:cNvSpPr>
              <a:spLocks/>
            </p:cNvSpPr>
            <p:nvPr/>
          </p:nvSpPr>
          <p:spPr bwMode="auto">
            <a:xfrm>
              <a:off x="6194" y="4124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062"/>
            <p:cNvSpPr>
              <a:spLocks/>
            </p:cNvSpPr>
            <p:nvPr/>
          </p:nvSpPr>
          <p:spPr bwMode="auto">
            <a:xfrm>
              <a:off x="6330" y="4124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6" y="26"/>
                    <a:pt x="20" y="32"/>
                  </a:cubicBezTo>
                  <a:cubicBezTo>
                    <a:pt x="24" y="26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063"/>
            <p:cNvSpPr>
              <a:spLocks/>
            </p:cNvSpPr>
            <p:nvPr/>
          </p:nvSpPr>
          <p:spPr bwMode="auto">
            <a:xfrm>
              <a:off x="6468" y="4124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19"/>
                  </a:cubicBezTo>
                  <a:cubicBezTo>
                    <a:pt x="38" y="15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064"/>
            <p:cNvSpPr>
              <a:spLocks/>
            </p:cNvSpPr>
            <p:nvPr/>
          </p:nvSpPr>
          <p:spPr bwMode="auto">
            <a:xfrm>
              <a:off x="6606" y="4124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1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2065"/>
            <p:cNvSpPr>
              <a:spLocks/>
            </p:cNvSpPr>
            <p:nvPr/>
          </p:nvSpPr>
          <p:spPr bwMode="auto">
            <a:xfrm>
              <a:off x="6742" y="4124"/>
              <a:ext cx="77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2066"/>
            <p:cNvSpPr>
              <a:spLocks/>
            </p:cNvSpPr>
            <p:nvPr/>
          </p:nvSpPr>
          <p:spPr bwMode="auto">
            <a:xfrm>
              <a:off x="6879" y="4124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1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2067"/>
            <p:cNvSpPr>
              <a:spLocks/>
            </p:cNvSpPr>
            <p:nvPr/>
          </p:nvSpPr>
          <p:spPr bwMode="auto">
            <a:xfrm>
              <a:off x="7015" y="4124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4" y="26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2068"/>
            <p:cNvSpPr>
              <a:spLocks/>
            </p:cNvSpPr>
            <p:nvPr/>
          </p:nvSpPr>
          <p:spPr bwMode="auto">
            <a:xfrm>
              <a:off x="7153" y="4124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2069"/>
            <p:cNvSpPr>
              <a:spLocks/>
            </p:cNvSpPr>
            <p:nvPr/>
          </p:nvSpPr>
          <p:spPr bwMode="auto">
            <a:xfrm>
              <a:off x="7289" y="4124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20" y="32"/>
                  </a:cubicBezTo>
                  <a:cubicBezTo>
                    <a:pt x="24" y="26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2070"/>
            <p:cNvSpPr>
              <a:spLocks/>
            </p:cNvSpPr>
            <p:nvPr/>
          </p:nvSpPr>
          <p:spPr bwMode="auto">
            <a:xfrm>
              <a:off x="7427" y="4124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2071"/>
            <p:cNvSpPr>
              <a:spLocks/>
            </p:cNvSpPr>
            <p:nvPr/>
          </p:nvSpPr>
          <p:spPr bwMode="auto">
            <a:xfrm>
              <a:off x="7563" y="4124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20" y="32"/>
                  </a:cubicBezTo>
                  <a:cubicBezTo>
                    <a:pt x="24" y="26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072"/>
            <p:cNvSpPr>
              <a:spLocks/>
            </p:cNvSpPr>
            <p:nvPr/>
          </p:nvSpPr>
          <p:spPr bwMode="auto">
            <a:xfrm>
              <a:off x="5714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073"/>
            <p:cNvSpPr>
              <a:spLocks/>
            </p:cNvSpPr>
            <p:nvPr/>
          </p:nvSpPr>
          <p:spPr bwMode="auto">
            <a:xfrm>
              <a:off x="5850" y="4258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074"/>
            <p:cNvSpPr>
              <a:spLocks/>
            </p:cNvSpPr>
            <p:nvPr/>
          </p:nvSpPr>
          <p:spPr bwMode="auto">
            <a:xfrm>
              <a:off x="5988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2075"/>
            <p:cNvSpPr>
              <a:spLocks/>
            </p:cNvSpPr>
            <p:nvPr/>
          </p:nvSpPr>
          <p:spPr bwMode="auto">
            <a:xfrm>
              <a:off x="6124" y="4258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076"/>
            <p:cNvSpPr>
              <a:spLocks/>
            </p:cNvSpPr>
            <p:nvPr/>
          </p:nvSpPr>
          <p:spPr bwMode="auto">
            <a:xfrm>
              <a:off x="6262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077"/>
            <p:cNvSpPr>
              <a:spLocks/>
            </p:cNvSpPr>
            <p:nvPr/>
          </p:nvSpPr>
          <p:spPr bwMode="auto">
            <a:xfrm>
              <a:off x="6398" y="4258"/>
              <a:ext cx="78" cy="64"/>
            </a:xfrm>
            <a:custGeom>
              <a:avLst/>
              <a:gdLst>
                <a:gd name="T0" fmla="*/ 20 w 39"/>
                <a:gd name="T1" fmla="*/ 6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078"/>
            <p:cNvSpPr>
              <a:spLocks/>
            </p:cNvSpPr>
            <p:nvPr/>
          </p:nvSpPr>
          <p:spPr bwMode="auto">
            <a:xfrm>
              <a:off x="6536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079"/>
            <p:cNvSpPr>
              <a:spLocks/>
            </p:cNvSpPr>
            <p:nvPr/>
          </p:nvSpPr>
          <p:spPr bwMode="auto">
            <a:xfrm>
              <a:off x="6672" y="4258"/>
              <a:ext cx="78" cy="64"/>
            </a:xfrm>
            <a:custGeom>
              <a:avLst/>
              <a:gdLst>
                <a:gd name="T0" fmla="*/ 20 w 39"/>
                <a:gd name="T1" fmla="*/ 6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6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080"/>
            <p:cNvSpPr>
              <a:spLocks/>
            </p:cNvSpPr>
            <p:nvPr/>
          </p:nvSpPr>
          <p:spPr bwMode="auto">
            <a:xfrm>
              <a:off x="6809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081"/>
            <p:cNvSpPr>
              <a:spLocks/>
            </p:cNvSpPr>
            <p:nvPr/>
          </p:nvSpPr>
          <p:spPr bwMode="auto">
            <a:xfrm>
              <a:off x="6947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082"/>
            <p:cNvSpPr>
              <a:spLocks/>
            </p:cNvSpPr>
            <p:nvPr/>
          </p:nvSpPr>
          <p:spPr bwMode="auto">
            <a:xfrm>
              <a:off x="7083" y="4258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2083"/>
            <p:cNvSpPr>
              <a:spLocks/>
            </p:cNvSpPr>
            <p:nvPr/>
          </p:nvSpPr>
          <p:spPr bwMode="auto">
            <a:xfrm>
              <a:off x="7221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2084"/>
            <p:cNvSpPr>
              <a:spLocks/>
            </p:cNvSpPr>
            <p:nvPr/>
          </p:nvSpPr>
          <p:spPr bwMode="auto">
            <a:xfrm>
              <a:off x="7357" y="4258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2085"/>
            <p:cNvSpPr>
              <a:spLocks/>
            </p:cNvSpPr>
            <p:nvPr/>
          </p:nvSpPr>
          <p:spPr bwMode="auto">
            <a:xfrm>
              <a:off x="7495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2086"/>
            <p:cNvSpPr>
              <a:spLocks/>
            </p:cNvSpPr>
            <p:nvPr/>
          </p:nvSpPr>
          <p:spPr bwMode="auto">
            <a:xfrm>
              <a:off x="7631" y="4258"/>
              <a:ext cx="48" cy="64"/>
            </a:xfrm>
            <a:custGeom>
              <a:avLst/>
              <a:gdLst>
                <a:gd name="T0" fmla="*/ 19 w 24"/>
                <a:gd name="T1" fmla="*/ 6 h 32"/>
                <a:gd name="T2" fmla="*/ 4 w 24"/>
                <a:gd name="T3" fmla="*/ 5 h 32"/>
                <a:gd name="T4" fmla="*/ 6 w 24"/>
                <a:gd name="T5" fmla="*/ 19 h 32"/>
                <a:gd name="T6" fmla="*/ 19 w 24"/>
                <a:gd name="T7" fmla="*/ 32 h 32"/>
                <a:gd name="T8" fmla="*/ 24 w 24"/>
                <a:gd name="T9" fmla="*/ 26 h 32"/>
                <a:gd name="T10" fmla="*/ 24 w 24"/>
                <a:gd name="T11" fmla="*/ 2 h 32"/>
                <a:gd name="T12" fmla="*/ 19 w 24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2">
                  <a:moveTo>
                    <a:pt x="19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1" y="29"/>
                    <a:pt x="23" y="27"/>
                    <a:pt x="24" y="2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2" y="3"/>
                    <a:pt x="21" y="4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47" name="Freeform 1946"/>
          <p:cNvSpPr>
            <a:spLocks/>
          </p:cNvSpPr>
          <p:nvPr/>
        </p:nvSpPr>
        <p:spPr bwMode="ltGray">
          <a:xfrm>
            <a:off x="1143" y="306324"/>
            <a:ext cx="9141714" cy="6245352"/>
          </a:xfrm>
          <a:custGeom>
            <a:avLst/>
            <a:gdLst>
              <a:gd name="T0" fmla="*/ 2545 w 2596"/>
              <a:gd name="T1" fmla="*/ 53 h 1873"/>
              <a:gd name="T2" fmla="*/ 2545 w 2596"/>
              <a:gd name="T3" fmla="*/ 51 h 1873"/>
              <a:gd name="T4" fmla="*/ 2495 w 2596"/>
              <a:gd name="T5" fmla="*/ 0 h 1873"/>
              <a:gd name="T6" fmla="*/ 106 w 2596"/>
              <a:gd name="T7" fmla="*/ 0 h 1873"/>
              <a:gd name="T8" fmla="*/ 51 w 2596"/>
              <a:gd name="T9" fmla="*/ 51 h 1873"/>
              <a:gd name="T10" fmla="*/ 51 w 2596"/>
              <a:gd name="T11" fmla="*/ 53 h 1873"/>
              <a:gd name="T12" fmla="*/ 0 w 2596"/>
              <a:gd name="T13" fmla="*/ 104 h 1873"/>
              <a:gd name="T14" fmla="*/ 0 w 2596"/>
              <a:gd name="T15" fmla="*/ 1781 h 1873"/>
              <a:gd name="T16" fmla="*/ 51 w 2596"/>
              <a:gd name="T17" fmla="*/ 1831 h 1873"/>
              <a:gd name="T18" fmla="*/ 52 w 2596"/>
              <a:gd name="T19" fmla="*/ 1831 h 1873"/>
              <a:gd name="T20" fmla="*/ 106 w 2596"/>
              <a:gd name="T21" fmla="*/ 1873 h 1873"/>
              <a:gd name="T22" fmla="*/ 2495 w 2596"/>
              <a:gd name="T23" fmla="*/ 1873 h 1873"/>
              <a:gd name="T24" fmla="*/ 2544 w 2596"/>
              <a:gd name="T25" fmla="*/ 1831 h 1873"/>
              <a:gd name="T26" fmla="*/ 2545 w 2596"/>
              <a:gd name="T27" fmla="*/ 1831 h 1873"/>
              <a:gd name="T28" fmla="*/ 2596 w 2596"/>
              <a:gd name="T29" fmla="*/ 1781 h 1873"/>
              <a:gd name="T30" fmla="*/ 2596 w 2596"/>
              <a:gd name="T31" fmla="*/ 104 h 1873"/>
              <a:gd name="T32" fmla="*/ 2545 w 2596"/>
              <a:gd name="T33" fmla="*/ 53 h 1873"/>
              <a:gd name="connsiteX0" fmla="*/ 9804 w 10000"/>
              <a:gd name="connsiteY0" fmla="*/ 283 h 10000"/>
              <a:gd name="connsiteX1" fmla="*/ 9804 w 10000"/>
              <a:gd name="connsiteY1" fmla="*/ 272 h 10000"/>
              <a:gd name="connsiteX2" fmla="*/ 9611 w 10000"/>
              <a:gd name="connsiteY2" fmla="*/ 0 h 10000"/>
              <a:gd name="connsiteX3" fmla="*/ 408 w 10000"/>
              <a:gd name="connsiteY3" fmla="*/ 0 h 10000"/>
              <a:gd name="connsiteX4" fmla="*/ 196 w 10000"/>
              <a:gd name="connsiteY4" fmla="*/ 272 h 10000"/>
              <a:gd name="connsiteX5" fmla="*/ 196 w 10000"/>
              <a:gd name="connsiteY5" fmla="*/ 283 h 10000"/>
              <a:gd name="connsiteX6" fmla="*/ 0 w 10000"/>
              <a:gd name="connsiteY6" fmla="*/ 555 h 10000"/>
              <a:gd name="connsiteX7" fmla="*/ 0 w 10000"/>
              <a:gd name="connsiteY7" fmla="*/ 9509 h 10000"/>
              <a:gd name="connsiteX8" fmla="*/ 196 w 10000"/>
              <a:gd name="connsiteY8" fmla="*/ 9776 h 10000"/>
              <a:gd name="connsiteX9" fmla="*/ 200 w 10000"/>
              <a:gd name="connsiteY9" fmla="*/ 9776 h 10000"/>
              <a:gd name="connsiteX10" fmla="*/ 408 w 10000"/>
              <a:gd name="connsiteY10" fmla="*/ 10000 h 10000"/>
              <a:gd name="connsiteX11" fmla="*/ 9800 w 10000"/>
              <a:gd name="connsiteY11" fmla="*/ 9776 h 10000"/>
              <a:gd name="connsiteX12" fmla="*/ 9804 w 10000"/>
              <a:gd name="connsiteY12" fmla="*/ 9776 h 10000"/>
              <a:gd name="connsiteX13" fmla="*/ 10000 w 10000"/>
              <a:gd name="connsiteY13" fmla="*/ 9509 h 10000"/>
              <a:gd name="connsiteX14" fmla="*/ 10000 w 10000"/>
              <a:gd name="connsiteY14" fmla="*/ 555 h 10000"/>
              <a:gd name="connsiteX15" fmla="*/ 9804 w 10000"/>
              <a:gd name="connsiteY15" fmla="*/ 283 h 10000"/>
              <a:gd name="connsiteX0" fmla="*/ 9804 w 10000"/>
              <a:gd name="connsiteY0" fmla="*/ 283 h 10000"/>
              <a:gd name="connsiteX1" fmla="*/ 9804 w 10000"/>
              <a:gd name="connsiteY1" fmla="*/ 272 h 10000"/>
              <a:gd name="connsiteX2" fmla="*/ 9611 w 10000"/>
              <a:gd name="connsiteY2" fmla="*/ 0 h 10000"/>
              <a:gd name="connsiteX3" fmla="*/ 408 w 10000"/>
              <a:gd name="connsiteY3" fmla="*/ 0 h 10000"/>
              <a:gd name="connsiteX4" fmla="*/ 196 w 10000"/>
              <a:gd name="connsiteY4" fmla="*/ 272 h 10000"/>
              <a:gd name="connsiteX5" fmla="*/ 196 w 10000"/>
              <a:gd name="connsiteY5" fmla="*/ 283 h 10000"/>
              <a:gd name="connsiteX6" fmla="*/ 0 w 10000"/>
              <a:gd name="connsiteY6" fmla="*/ 555 h 10000"/>
              <a:gd name="connsiteX7" fmla="*/ 0 w 10000"/>
              <a:gd name="connsiteY7" fmla="*/ 9509 h 10000"/>
              <a:gd name="connsiteX8" fmla="*/ 196 w 10000"/>
              <a:gd name="connsiteY8" fmla="*/ 9776 h 10000"/>
              <a:gd name="connsiteX9" fmla="*/ 200 w 10000"/>
              <a:gd name="connsiteY9" fmla="*/ 9776 h 10000"/>
              <a:gd name="connsiteX10" fmla="*/ 408 w 10000"/>
              <a:gd name="connsiteY10" fmla="*/ 10000 h 10000"/>
              <a:gd name="connsiteX11" fmla="*/ 9800 w 10000"/>
              <a:gd name="connsiteY11" fmla="*/ 9776 h 10000"/>
              <a:gd name="connsiteX12" fmla="*/ 10000 w 10000"/>
              <a:gd name="connsiteY12" fmla="*/ 9509 h 10000"/>
              <a:gd name="connsiteX13" fmla="*/ 10000 w 10000"/>
              <a:gd name="connsiteY13" fmla="*/ 555 h 10000"/>
              <a:gd name="connsiteX14" fmla="*/ 9804 w 10000"/>
              <a:gd name="connsiteY14" fmla="*/ 283 h 10000"/>
              <a:gd name="connsiteX0" fmla="*/ 9804 w 10000"/>
              <a:gd name="connsiteY0" fmla="*/ 283 h 10000"/>
              <a:gd name="connsiteX1" fmla="*/ 9804 w 10000"/>
              <a:gd name="connsiteY1" fmla="*/ 272 h 10000"/>
              <a:gd name="connsiteX2" fmla="*/ 9611 w 10000"/>
              <a:gd name="connsiteY2" fmla="*/ 0 h 10000"/>
              <a:gd name="connsiteX3" fmla="*/ 408 w 10000"/>
              <a:gd name="connsiteY3" fmla="*/ 0 h 10000"/>
              <a:gd name="connsiteX4" fmla="*/ 196 w 10000"/>
              <a:gd name="connsiteY4" fmla="*/ 272 h 10000"/>
              <a:gd name="connsiteX5" fmla="*/ 196 w 10000"/>
              <a:gd name="connsiteY5" fmla="*/ 283 h 10000"/>
              <a:gd name="connsiteX6" fmla="*/ 0 w 10000"/>
              <a:gd name="connsiteY6" fmla="*/ 555 h 10000"/>
              <a:gd name="connsiteX7" fmla="*/ 0 w 10000"/>
              <a:gd name="connsiteY7" fmla="*/ 9509 h 10000"/>
              <a:gd name="connsiteX8" fmla="*/ 196 w 10000"/>
              <a:gd name="connsiteY8" fmla="*/ 9776 h 10000"/>
              <a:gd name="connsiteX9" fmla="*/ 200 w 10000"/>
              <a:gd name="connsiteY9" fmla="*/ 9776 h 10000"/>
              <a:gd name="connsiteX10" fmla="*/ 408 w 10000"/>
              <a:gd name="connsiteY10" fmla="*/ 10000 h 10000"/>
              <a:gd name="connsiteX11" fmla="*/ 10000 w 10000"/>
              <a:gd name="connsiteY11" fmla="*/ 9509 h 10000"/>
              <a:gd name="connsiteX12" fmla="*/ 10000 w 10000"/>
              <a:gd name="connsiteY12" fmla="*/ 555 h 10000"/>
              <a:gd name="connsiteX13" fmla="*/ 9804 w 10000"/>
              <a:gd name="connsiteY13" fmla="*/ 283 h 10000"/>
              <a:gd name="connsiteX0" fmla="*/ 10331 w 10527"/>
              <a:gd name="connsiteY0" fmla="*/ 283 h 10257"/>
              <a:gd name="connsiteX1" fmla="*/ 10331 w 10527"/>
              <a:gd name="connsiteY1" fmla="*/ 272 h 10257"/>
              <a:gd name="connsiteX2" fmla="*/ 10138 w 10527"/>
              <a:gd name="connsiteY2" fmla="*/ 0 h 10257"/>
              <a:gd name="connsiteX3" fmla="*/ 935 w 10527"/>
              <a:gd name="connsiteY3" fmla="*/ 0 h 10257"/>
              <a:gd name="connsiteX4" fmla="*/ 723 w 10527"/>
              <a:gd name="connsiteY4" fmla="*/ 272 h 10257"/>
              <a:gd name="connsiteX5" fmla="*/ 723 w 10527"/>
              <a:gd name="connsiteY5" fmla="*/ 283 h 10257"/>
              <a:gd name="connsiteX6" fmla="*/ 527 w 10527"/>
              <a:gd name="connsiteY6" fmla="*/ 555 h 10257"/>
              <a:gd name="connsiteX7" fmla="*/ 527 w 10527"/>
              <a:gd name="connsiteY7" fmla="*/ 9509 h 10257"/>
              <a:gd name="connsiteX8" fmla="*/ 723 w 10527"/>
              <a:gd name="connsiteY8" fmla="*/ 9776 h 10257"/>
              <a:gd name="connsiteX9" fmla="*/ 727 w 10527"/>
              <a:gd name="connsiteY9" fmla="*/ 9776 h 10257"/>
              <a:gd name="connsiteX10" fmla="*/ 10527 w 10527"/>
              <a:gd name="connsiteY10" fmla="*/ 9509 h 10257"/>
              <a:gd name="connsiteX11" fmla="*/ 10527 w 10527"/>
              <a:gd name="connsiteY11" fmla="*/ 555 h 10257"/>
              <a:gd name="connsiteX12" fmla="*/ 10331 w 10527"/>
              <a:gd name="connsiteY12" fmla="*/ 283 h 10257"/>
              <a:gd name="connsiteX0" fmla="*/ 10403 w 10599"/>
              <a:gd name="connsiteY0" fmla="*/ 283 h 10268"/>
              <a:gd name="connsiteX1" fmla="*/ 10403 w 10599"/>
              <a:gd name="connsiteY1" fmla="*/ 272 h 10268"/>
              <a:gd name="connsiteX2" fmla="*/ 10210 w 10599"/>
              <a:gd name="connsiteY2" fmla="*/ 0 h 10268"/>
              <a:gd name="connsiteX3" fmla="*/ 1007 w 10599"/>
              <a:gd name="connsiteY3" fmla="*/ 0 h 10268"/>
              <a:gd name="connsiteX4" fmla="*/ 795 w 10599"/>
              <a:gd name="connsiteY4" fmla="*/ 272 h 10268"/>
              <a:gd name="connsiteX5" fmla="*/ 795 w 10599"/>
              <a:gd name="connsiteY5" fmla="*/ 283 h 10268"/>
              <a:gd name="connsiteX6" fmla="*/ 599 w 10599"/>
              <a:gd name="connsiteY6" fmla="*/ 555 h 10268"/>
              <a:gd name="connsiteX7" fmla="*/ 599 w 10599"/>
              <a:gd name="connsiteY7" fmla="*/ 9509 h 10268"/>
              <a:gd name="connsiteX8" fmla="*/ 795 w 10599"/>
              <a:gd name="connsiteY8" fmla="*/ 9776 h 10268"/>
              <a:gd name="connsiteX9" fmla="*/ 10599 w 10599"/>
              <a:gd name="connsiteY9" fmla="*/ 9509 h 10268"/>
              <a:gd name="connsiteX10" fmla="*/ 10599 w 10599"/>
              <a:gd name="connsiteY10" fmla="*/ 555 h 10268"/>
              <a:gd name="connsiteX11" fmla="*/ 10403 w 10599"/>
              <a:gd name="connsiteY11" fmla="*/ 283 h 10268"/>
              <a:gd name="connsiteX0" fmla="*/ 10544 w 10740"/>
              <a:gd name="connsiteY0" fmla="*/ 283 h 10628"/>
              <a:gd name="connsiteX1" fmla="*/ 10544 w 10740"/>
              <a:gd name="connsiteY1" fmla="*/ 272 h 10628"/>
              <a:gd name="connsiteX2" fmla="*/ 10351 w 10740"/>
              <a:gd name="connsiteY2" fmla="*/ 0 h 10628"/>
              <a:gd name="connsiteX3" fmla="*/ 1148 w 10740"/>
              <a:gd name="connsiteY3" fmla="*/ 0 h 10628"/>
              <a:gd name="connsiteX4" fmla="*/ 936 w 10740"/>
              <a:gd name="connsiteY4" fmla="*/ 272 h 10628"/>
              <a:gd name="connsiteX5" fmla="*/ 936 w 10740"/>
              <a:gd name="connsiteY5" fmla="*/ 283 h 10628"/>
              <a:gd name="connsiteX6" fmla="*/ 740 w 10740"/>
              <a:gd name="connsiteY6" fmla="*/ 555 h 10628"/>
              <a:gd name="connsiteX7" fmla="*/ 740 w 10740"/>
              <a:gd name="connsiteY7" fmla="*/ 9509 h 10628"/>
              <a:gd name="connsiteX8" fmla="*/ 10740 w 10740"/>
              <a:gd name="connsiteY8" fmla="*/ 9509 h 10628"/>
              <a:gd name="connsiteX9" fmla="*/ 10740 w 10740"/>
              <a:gd name="connsiteY9" fmla="*/ 555 h 10628"/>
              <a:gd name="connsiteX10" fmla="*/ 10544 w 10740"/>
              <a:gd name="connsiteY10" fmla="*/ 283 h 10628"/>
              <a:gd name="connsiteX0" fmla="*/ 10544 w 10740"/>
              <a:gd name="connsiteY0" fmla="*/ 283 h 9509"/>
              <a:gd name="connsiteX1" fmla="*/ 10544 w 10740"/>
              <a:gd name="connsiteY1" fmla="*/ 272 h 9509"/>
              <a:gd name="connsiteX2" fmla="*/ 10351 w 10740"/>
              <a:gd name="connsiteY2" fmla="*/ 0 h 9509"/>
              <a:gd name="connsiteX3" fmla="*/ 1148 w 10740"/>
              <a:gd name="connsiteY3" fmla="*/ 0 h 9509"/>
              <a:gd name="connsiteX4" fmla="*/ 936 w 10740"/>
              <a:gd name="connsiteY4" fmla="*/ 272 h 9509"/>
              <a:gd name="connsiteX5" fmla="*/ 936 w 10740"/>
              <a:gd name="connsiteY5" fmla="*/ 283 h 9509"/>
              <a:gd name="connsiteX6" fmla="*/ 740 w 10740"/>
              <a:gd name="connsiteY6" fmla="*/ 555 h 9509"/>
              <a:gd name="connsiteX7" fmla="*/ 740 w 10740"/>
              <a:gd name="connsiteY7" fmla="*/ 9509 h 9509"/>
              <a:gd name="connsiteX8" fmla="*/ 10740 w 10740"/>
              <a:gd name="connsiteY8" fmla="*/ 9509 h 9509"/>
              <a:gd name="connsiteX9" fmla="*/ 10740 w 10740"/>
              <a:gd name="connsiteY9" fmla="*/ 555 h 9509"/>
              <a:gd name="connsiteX10" fmla="*/ 10544 w 10740"/>
              <a:gd name="connsiteY10" fmla="*/ 283 h 9509"/>
              <a:gd name="connsiteX0" fmla="*/ 9129 w 9311"/>
              <a:gd name="connsiteY0" fmla="*/ 298 h 10000"/>
              <a:gd name="connsiteX1" fmla="*/ 9129 w 9311"/>
              <a:gd name="connsiteY1" fmla="*/ 286 h 10000"/>
              <a:gd name="connsiteX2" fmla="*/ 8949 w 9311"/>
              <a:gd name="connsiteY2" fmla="*/ 0 h 10000"/>
              <a:gd name="connsiteX3" fmla="*/ 380 w 9311"/>
              <a:gd name="connsiteY3" fmla="*/ 0 h 10000"/>
              <a:gd name="connsiteX4" fmla="*/ 183 w 9311"/>
              <a:gd name="connsiteY4" fmla="*/ 286 h 10000"/>
              <a:gd name="connsiteX5" fmla="*/ 183 w 9311"/>
              <a:gd name="connsiteY5" fmla="*/ 298 h 10000"/>
              <a:gd name="connsiteX6" fmla="*/ 0 w 9311"/>
              <a:gd name="connsiteY6" fmla="*/ 584 h 10000"/>
              <a:gd name="connsiteX7" fmla="*/ 0 w 9311"/>
              <a:gd name="connsiteY7" fmla="*/ 10000 h 10000"/>
              <a:gd name="connsiteX8" fmla="*/ 9311 w 9311"/>
              <a:gd name="connsiteY8" fmla="*/ 10000 h 10000"/>
              <a:gd name="connsiteX9" fmla="*/ 9311 w 9311"/>
              <a:gd name="connsiteY9" fmla="*/ 584 h 10000"/>
              <a:gd name="connsiteX10" fmla="*/ 9129 w 9311"/>
              <a:gd name="connsiteY10" fmla="*/ 298 h 10000"/>
              <a:gd name="connsiteX0" fmla="*/ 9805 w 10000"/>
              <a:gd name="connsiteY0" fmla="*/ 298 h 10000"/>
              <a:gd name="connsiteX1" fmla="*/ 9805 w 10000"/>
              <a:gd name="connsiteY1" fmla="*/ 286 h 10000"/>
              <a:gd name="connsiteX2" fmla="*/ 9611 w 10000"/>
              <a:gd name="connsiteY2" fmla="*/ 0 h 10000"/>
              <a:gd name="connsiteX3" fmla="*/ 408 w 10000"/>
              <a:gd name="connsiteY3" fmla="*/ 0 h 10000"/>
              <a:gd name="connsiteX4" fmla="*/ 197 w 10000"/>
              <a:gd name="connsiteY4" fmla="*/ 286 h 10000"/>
              <a:gd name="connsiteX5" fmla="*/ 0 w 10000"/>
              <a:gd name="connsiteY5" fmla="*/ 584 h 10000"/>
              <a:gd name="connsiteX6" fmla="*/ 0 w 10000"/>
              <a:gd name="connsiteY6" fmla="*/ 10000 h 10000"/>
              <a:gd name="connsiteX7" fmla="*/ 10000 w 10000"/>
              <a:gd name="connsiteY7" fmla="*/ 10000 h 10000"/>
              <a:gd name="connsiteX8" fmla="*/ 10000 w 10000"/>
              <a:gd name="connsiteY8" fmla="*/ 584 h 10000"/>
              <a:gd name="connsiteX9" fmla="*/ 9805 w 10000"/>
              <a:gd name="connsiteY9" fmla="*/ 298 h 10000"/>
              <a:gd name="connsiteX0" fmla="*/ 9805 w 10000"/>
              <a:gd name="connsiteY0" fmla="*/ 298 h 10000"/>
              <a:gd name="connsiteX1" fmla="*/ 9805 w 10000"/>
              <a:gd name="connsiteY1" fmla="*/ 286 h 10000"/>
              <a:gd name="connsiteX2" fmla="*/ 9611 w 10000"/>
              <a:gd name="connsiteY2" fmla="*/ 0 h 10000"/>
              <a:gd name="connsiteX3" fmla="*/ 197 w 10000"/>
              <a:gd name="connsiteY3" fmla="*/ 286 h 10000"/>
              <a:gd name="connsiteX4" fmla="*/ 0 w 10000"/>
              <a:gd name="connsiteY4" fmla="*/ 584 h 10000"/>
              <a:gd name="connsiteX5" fmla="*/ 0 w 10000"/>
              <a:gd name="connsiteY5" fmla="*/ 10000 h 10000"/>
              <a:gd name="connsiteX6" fmla="*/ 10000 w 10000"/>
              <a:gd name="connsiteY6" fmla="*/ 10000 h 10000"/>
              <a:gd name="connsiteX7" fmla="*/ 10000 w 10000"/>
              <a:gd name="connsiteY7" fmla="*/ 584 h 10000"/>
              <a:gd name="connsiteX8" fmla="*/ 9805 w 10000"/>
              <a:gd name="connsiteY8" fmla="*/ 298 h 10000"/>
              <a:gd name="connsiteX0" fmla="*/ 9805 w 10000"/>
              <a:gd name="connsiteY0" fmla="*/ 298 h 10000"/>
              <a:gd name="connsiteX1" fmla="*/ 9805 w 10000"/>
              <a:gd name="connsiteY1" fmla="*/ 286 h 10000"/>
              <a:gd name="connsiteX2" fmla="*/ 9611 w 10000"/>
              <a:gd name="connsiteY2" fmla="*/ 0 h 10000"/>
              <a:gd name="connsiteX3" fmla="*/ 0 w 10000"/>
              <a:gd name="connsiteY3" fmla="*/ 584 h 10000"/>
              <a:gd name="connsiteX4" fmla="*/ 0 w 10000"/>
              <a:gd name="connsiteY4" fmla="*/ 10000 h 10000"/>
              <a:gd name="connsiteX5" fmla="*/ 10000 w 10000"/>
              <a:gd name="connsiteY5" fmla="*/ 10000 h 10000"/>
              <a:gd name="connsiteX6" fmla="*/ 10000 w 10000"/>
              <a:gd name="connsiteY6" fmla="*/ 584 h 10000"/>
              <a:gd name="connsiteX7" fmla="*/ 9805 w 10000"/>
              <a:gd name="connsiteY7" fmla="*/ 298 h 10000"/>
              <a:gd name="connsiteX0" fmla="*/ 9805 w 10531"/>
              <a:gd name="connsiteY0" fmla="*/ 507 h 10209"/>
              <a:gd name="connsiteX1" fmla="*/ 9805 w 10531"/>
              <a:gd name="connsiteY1" fmla="*/ 495 h 10209"/>
              <a:gd name="connsiteX2" fmla="*/ 0 w 10531"/>
              <a:gd name="connsiteY2" fmla="*/ 793 h 10209"/>
              <a:gd name="connsiteX3" fmla="*/ 0 w 10531"/>
              <a:gd name="connsiteY3" fmla="*/ 10209 h 10209"/>
              <a:gd name="connsiteX4" fmla="*/ 10000 w 10531"/>
              <a:gd name="connsiteY4" fmla="*/ 10209 h 10209"/>
              <a:gd name="connsiteX5" fmla="*/ 10000 w 10531"/>
              <a:gd name="connsiteY5" fmla="*/ 793 h 10209"/>
              <a:gd name="connsiteX6" fmla="*/ 9805 w 10531"/>
              <a:gd name="connsiteY6" fmla="*/ 507 h 10209"/>
              <a:gd name="connsiteX0" fmla="*/ 10000 w 10592"/>
              <a:gd name="connsiteY0" fmla="*/ 805 h 10221"/>
              <a:gd name="connsiteX1" fmla="*/ 9805 w 10592"/>
              <a:gd name="connsiteY1" fmla="*/ 507 h 10221"/>
              <a:gd name="connsiteX2" fmla="*/ 0 w 10592"/>
              <a:gd name="connsiteY2" fmla="*/ 805 h 10221"/>
              <a:gd name="connsiteX3" fmla="*/ 0 w 10592"/>
              <a:gd name="connsiteY3" fmla="*/ 10221 h 10221"/>
              <a:gd name="connsiteX4" fmla="*/ 10000 w 10592"/>
              <a:gd name="connsiteY4" fmla="*/ 10221 h 10221"/>
              <a:gd name="connsiteX5" fmla="*/ 10000 w 10592"/>
              <a:gd name="connsiteY5" fmla="*/ 805 h 10221"/>
              <a:gd name="connsiteX0" fmla="*/ 10740 w 10740"/>
              <a:gd name="connsiteY0" fmla="*/ 1176 h 10592"/>
              <a:gd name="connsiteX1" fmla="*/ 740 w 10740"/>
              <a:gd name="connsiteY1" fmla="*/ 1176 h 10592"/>
              <a:gd name="connsiteX2" fmla="*/ 740 w 10740"/>
              <a:gd name="connsiteY2" fmla="*/ 10592 h 10592"/>
              <a:gd name="connsiteX3" fmla="*/ 10740 w 10740"/>
              <a:gd name="connsiteY3" fmla="*/ 10592 h 10592"/>
              <a:gd name="connsiteX4" fmla="*/ 10740 w 10740"/>
              <a:gd name="connsiteY4" fmla="*/ 1176 h 10592"/>
              <a:gd name="connsiteX0" fmla="*/ 10740 w 10740"/>
              <a:gd name="connsiteY0" fmla="*/ 0 h 9416"/>
              <a:gd name="connsiteX1" fmla="*/ 740 w 10740"/>
              <a:gd name="connsiteY1" fmla="*/ 0 h 9416"/>
              <a:gd name="connsiteX2" fmla="*/ 740 w 10740"/>
              <a:gd name="connsiteY2" fmla="*/ 9416 h 9416"/>
              <a:gd name="connsiteX3" fmla="*/ 10740 w 10740"/>
              <a:gd name="connsiteY3" fmla="*/ 9416 h 9416"/>
              <a:gd name="connsiteX4" fmla="*/ 10740 w 10740"/>
              <a:gd name="connsiteY4" fmla="*/ 0 h 9416"/>
              <a:gd name="connsiteX0" fmla="*/ 9311 w 9311"/>
              <a:gd name="connsiteY0" fmla="*/ 0 h 10000"/>
              <a:gd name="connsiteX1" fmla="*/ 0 w 9311"/>
              <a:gd name="connsiteY1" fmla="*/ 0 h 10000"/>
              <a:gd name="connsiteX2" fmla="*/ 0 w 9311"/>
              <a:gd name="connsiteY2" fmla="*/ 10000 h 10000"/>
              <a:gd name="connsiteX3" fmla="*/ 9311 w 9311"/>
              <a:gd name="connsiteY3" fmla="*/ 10000 h 10000"/>
              <a:gd name="connsiteX4" fmla="*/ 9311 w 9311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1" h="10000">
                <a:moveTo>
                  <a:pt x="9311" y="0"/>
                </a:moveTo>
                <a:lnTo>
                  <a:pt x="0" y="0"/>
                </a:lnTo>
                <a:lnTo>
                  <a:pt x="0" y="10000"/>
                </a:lnTo>
                <a:lnTo>
                  <a:pt x="9311" y="10000"/>
                </a:lnTo>
                <a:lnTo>
                  <a:pt x="9311" y="0"/>
                </a:lnTo>
                <a:close/>
              </a:path>
            </a:pathLst>
          </a:custGeom>
          <a:solidFill>
            <a:srgbClr val="FFFDEF"/>
          </a:solidFill>
          <a:ln>
            <a:noFill/>
          </a:ln>
          <a:effectLst>
            <a:innerShdw blurRad="838200">
              <a:srgbClr val="F4C064">
                <a:alpha val="44706"/>
              </a:srgbClr>
            </a:innerShdw>
          </a:effectLst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1948" name="Rounded Rectangle 1947"/>
          <p:cNvSpPr/>
          <p:nvPr/>
        </p:nvSpPr>
        <p:spPr>
          <a:xfrm>
            <a:off x="200025" y="544671"/>
            <a:ext cx="8743950" cy="5768658"/>
          </a:xfrm>
          <a:prstGeom prst="roundRect">
            <a:avLst>
              <a:gd name="adj" fmla="val 5517"/>
            </a:avLst>
          </a:prstGeom>
          <a:noFill/>
          <a:ln w="25400">
            <a:solidFill>
              <a:schemeClr val="tx1">
                <a:lumMod val="40000"/>
                <a:lumOff val="6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mtClean="0"/>
              <a:t>c</a:t>
            </a:r>
            <a:endParaRPr lang="en-US"/>
          </a:p>
        </p:txBody>
      </p:sp>
      <p:sp>
        <p:nvSpPr>
          <p:cNvPr id="2185" name="Picture Placeholder 4"/>
          <p:cNvSpPr>
            <a:spLocks noGrp="1"/>
          </p:cNvSpPr>
          <p:nvPr>
            <p:ph type="pic" sz="quarter" idx="12"/>
          </p:nvPr>
        </p:nvSpPr>
        <p:spPr>
          <a:xfrm>
            <a:off x="409103" y="800100"/>
            <a:ext cx="4046220" cy="5257800"/>
          </a:xfrm>
          <a:prstGeom prst="roundRect">
            <a:avLst>
              <a:gd name="adj" fmla="val 3304"/>
            </a:avLst>
          </a:prstGeom>
          <a:solidFill>
            <a:schemeClr val="bg1"/>
          </a:solidFill>
          <a:ln w="19050">
            <a:noFill/>
          </a:ln>
        </p:spPr>
        <p:txBody>
          <a:bodyPr tIns="182880"/>
          <a:lstStyle>
            <a:lvl1pPr marL="0" indent="0" algn="ctr">
              <a:buNone/>
              <a:defRPr/>
            </a:lvl1pPr>
          </a:lstStyle>
          <a:p>
            <a:r>
              <a:rPr lang="ko-KR" altLang="en-US" smtClean="0"/>
              <a:t>그림을 추가하려면 아이콘을 클릭하십시오</a:t>
            </a:r>
            <a:endParaRPr lang="en-US"/>
          </a:p>
        </p:txBody>
      </p:sp>
      <p:sp>
        <p:nvSpPr>
          <p:cNvPr id="1959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4698593" y="800100"/>
            <a:ext cx="4046220" cy="5257800"/>
          </a:xfrm>
          <a:prstGeom prst="roundRect">
            <a:avLst>
              <a:gd name="adj" fmla="val 3670"/>
            </a:avLst>
          </a:prstGeom>
          <a:solidFill>
            <a:schemeClr val="bg1"/>
          </a:solidFill>
          <a:ln w="19050">
            <a:noFill/>
          </a:ln>
        </p:spPr>
        <p:txBody>
          <a:bodyPr tIns="182880"/>
          <a:lstStyle>
            <a:lvl1pPr marL="0" indent="0" algn="ctr">
              <a:buNone/>
              <a:defRPr/>
            </a:lvl1pPr>
          </a:lstStyle>
          <a:p>
            <a:r>
              <a:rPr lang="ko-KR" altLang="en-US" smtClean="0"/>
              <a:t>그림을 추가하려면 아이콘을 클릭하십시오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530511377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Three Vertic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56"/>
          <p:cNvGrpSpPr>
            <a:grpSpLocks noChangeAspect="1"/>
          </p:cNvGrpSpPr>
          <p:nvPr/>
        </p:nvGrpSpPr>
        <p:grpSpPr bwMode="auto">
          <a:xfrm>
            <a:off x="-48" y="-4105"/>
            <a:ext cx="9141714" cy="6866210"/>
            <a:chOff x="3" y="-2"/>
            <a:chExt cx="7676" cy="4324"/>
          </a:xfrm>
          <a:solidFill>
            <a:schemeClr val="bg1">
              <a:alpha val="30000"/>
            </a:schemeClr>
          </a:solidFill>
        </p:grpSpPr>
        <p:grpSp>
          <p:nvGrpSpPr>
            <p:cNvPr id="3" name="Group 357"/>
            <p:cNvGrpSpPr>
              <a:grpSpLocks/>
            </p:cNvGrpSpPr>
            <p:nvPr/>
          </p:nvGrpSpPr>
          <p:grpSpPr bwMode="auto">
            <a:xfrm>
              <a:off x="3" y="-2"/>
              <a:ext cx="5735" cy="596"/>
              <a:chOff x="3" y="-2"/>
              <a:chExt cx="5735" cy="596"/>
            </a:xfrm>
            <a:grpFill/>
          </p:grpSpPr>
          <p:sp>
            <p:nvSpPr>
              <p:cNvPr id="1738" name="Freeform 157"/>
              <p:cNvSpPr>
                <a:spLocks/>
              </p:cNvSpPr>
              <p:nvPr/>
            </p:nvSpPr>
            <p:spPr bwMode="auto">
              <a:xfrm>
                <a:off x="3" y="-2"/>
                <a:ext cx="48" cy="64"/>
              </a:xfrm>
              <a:custGeom>
                <a:avLst/>
                <a:gdLst>
                  <a:gd name="T0" fmla="*/ 4 w 24"/>
                  <a:gd name="T1" fmla="*/ 32 h 32"/>
                  <a:gd name="T2" fmla="*/ 0 w 24"/>
                  <a:gd name="T3" fmla="*/ 27 h 32"/>
                  <a:gd name="T4" fmla="*/ 0 w 24"/>
                  <a:gd name="T5" fmla="*/ 3 h 32"/>
                  <a:gd name="T6" fmla="*/ 4 w 24"/>
                  <a:gd name="T7" fmla="*/ 7 h 32"/>
                  <a:gd name="T8" fmla="*/ 20 w 24"/>
                  <a:gd name="T9" fmla="*/ 5 h 32"/>
                  <a:gd name="T10" fmla="*/ 18 w 24"/>
                  <a:gd name="T11" fmla="*/ 19 h 32"/>
                  <a:gd name="T12" fmla="*/ 4 w 24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4" y="32"/>
                    </a:moveTo>
                    <a:cubicBezTo>
                      <a:pt x="3" y="30"/>
                      <a:pt x="2" y="28"/>
                      <a:pt x="0" y="2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3" y="5"/>
                      <a:pt x="4" y="7"/>
                    </a:cubicBezTo>
                    <a:cubicBezTo>
                      <a:pt x="8" y="1"/>
                      <a:pt x="16" y="0"/>
                      <a:pt x="20" y="5"/>
                    </a:cubicBezTo>
                    <a:cubicBezTo>
                      <a:pt x="24" y="9"/>
                      <a:pt x="24" y="15"/>
                      <a:pt x="18" y="19"/>
                    </a:cubicBezTo>
                    <a:cubicBezTo>
                      <a:pt x="12" y="24"/>
                      <a:pt x="9" y="25"/>
                      <a:pt x="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Freeform 158"/>
              <p:cNvSpPr>
                <a:spLocks/>
              </p:cNvSpPr>
              <p:nvPr/>
            </p:nvSpPr>
            <p:spPr bwMode="auto">
              <a:xfrm>
                <a:off x="111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Freeform 159"/>
              <p:cNvSpPr>
                <a:spLocks/>
              </p:cNvSpPr>
              <p:nvPr/>
            </p:nvSpPr>
            <p:spPr bwMode="auto">
              <a:xfrm>
                <a:off x="247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Freeform 160"/>
              <p:cNvSpPr>
                <a:spLocks/>
              </p:cNvSpPr>
              <p:nvPr/>
            </p:nvSpPr>
            <p:spPr bwMode="auto">
              <a:xfrm>
                <a:off x="385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Freeform 161"/>
              <p:cNvSpPr>
                <a:spLocks/>
              </p:cNvSpPr>
              <p:nvPr/>
            </p:nvSpPr>
            <p:spPr bwMode="auto">
              <a:xfrm>
                <a:off x="521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Freeform 162"/>
              <p:cNvSpPr>
                <a:spLocks/>
              </p:cNvSpPr>
              <p:nvPr/>
            </p:nvSpPr>
            <p:spPr bwMode="auto">
              <a:xfrm>
                <a:off x="659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Freeform 163"/>
              <p:cNvSpPr>
                <a:spLocks/>
              </p:cNvSpPr>
              <p:nvPr/>
            </p:nvSpPr>
            <p:spPr bwMode="auto">
              <a:xfrm>
                <a:off x="797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Freeform 164"/>
              <p:cNvSpPr>
                <a:spLocks/>
              </p:cNvSpPr>
              <p:nvPr/>
            </p:nvSpPr>
            <p:spPr bwMode="auto">
              <a:xfrm>
                <a:off x="933" y="-2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165"/>
              <p:cNvSpPr>
                <a:spLocks/>
              </p:cNvSpPr>
              <p:nvPr/>
            </p:nvSpPr>
            <p:spPr bwMode="auto">
              <a:xfrm>
                <a:off x="1070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166"/>
              <p:cNvSpPr>
                <a:spLocks/>
              </p:cNvSpPr>
              <p:nvPr/>
            </p:nvSpPr>
            <p:spPr bwMode="auto">
              <a:xfrm>
                <a:off x="1206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167"/>
              <p:cNvSpPr>
                <a:spLocks/>
              </p:cNvSpPr>
              <p:nvPr/>
            </p:nvSpPr>
            <p:spPr bwMode="auto">
              <a:xfrm>
                <a:off x="1344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168"/>
              <p:cNvSpPr>
                <a:spLocks/>
              </p:cNvSpPr>
              <p:nvPr/>
            </p:nvSpPr>
            <p:spPr bwMode="auto">
              <a:xfrm>
                <a:off x="1480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Freeform 169"/>
              <p:cNvSpPr>
                <a:spLocks/>
              </p:cNvSpPr>
              <p:nvPr/>
            </p:nvSpPr>
            <p:spPr bwMode="auto">
              <a:xfrm>
                <a:off x="1618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Freeform 170"/>
              <p:cNvSpPr>
                <a:spLocks/>
              </p:cNvSpPr>
              <p:nvPr/>
            </p:nvSpPr>
            <p:spPr bwMode="auto">
              <a:xfrm>
                <a:off x="1754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171"/>
              <p:cNvSpPr>
                <a:spLocks/>
              </p:cNvSpPr>
              <p:nvPr/>
            </p:nvSpPr>
            <p:spPr bwMode="auto">
              <a:xfrm>
                <a:off x="1892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172"/>
              <p:cNvSpPr>
                <a:spLocks/>
              </p:cNvSpPr>
              <p:nvPr/>
            </p:nvSpPr>
            <p:spPr bwMode="auto">
              <a:xfrm>
                <a:off x="2028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173"/>
              <p:cNvSpPr>
                <a:spLocks/>
              </p:cNvSpPr>
              <p:nvPr/>
            </p:nvSpPr>
            <p:spPr bwMode="auto">
              <a:xfrm>
                <a:off x="2166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174"/>
              <p:cNvSpPr>
                <a:spLocks/>
              </p:cNvSpPr>
              <p:nvPr/>
            </p:nvSpPr>
            <p:spPr bwMode="auto">
              <a:xfrm>
                <a:off x="2304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175"/>
              <p:cNvSpPr>
                <a:spLocks/>
              </p:cNvSpPr>
              <p:nvPr/>
            </p:nvSpPr>
            <p:spPr bwMode="auto">
              <a:xfrm>
                <a:off x="2440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176"/>
              <p:cNvSpPr>
                <a:spLocks/>
              </p:cNvSpPr>
              <p:nvPr/>
            </p:nvSpPr>
            <p:spPr bwMode="auto">
              <a:xfrm>
                <a:off x="2578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177"/>
              <p:cNvSpPr>
                <a:spLocks/>
              </p:cNvSpPr>
              <p:nvPr/>
            </p:nvSpPr>
            <p:spPr bwMode="auto">
              <a:xfrm>
                <a:off x="2714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178"/>
              <p:cNvSpPr>
                <a:spLocks/>
              </p:cNvSpPr>
              <p:nvPr/>
            </p:nvSpPr>
            <p:spPr bwMode="auto">
              <a:xfrm>
                <a:off x="2852" y="-2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179"/>
              <p:cNvSpPr>
                <a:spLocks/>
              </p:cNvSpPr>
              <p:nvPr/>
            </p:nvSpPr>
            <p:spPr bwMode="auto">
              <a:xfrm>
                <a:off x="2987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180"/>
              <p:cNvSpPr>
                <a:spLocks/>
              </p:cNvSpPr>
              <p:nvPr/>
            </p:nvSpPr>
            <p:spPr bwMode="auto">
              <a:xfrm>
                <a:off x="3125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181"/>
              <p:cNvSpPr>
                <a:spLocks/>
              </p:cNvSpPr>
              <p:nvPr/>
            </p:nvSpPr>
            <p:spPr bwMode="auto">
              <a:xfrm>
                <a:off x="3261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Freeform 182"/>
              <p:cNvSpPr>
                <a:spLocks/>
              </p:cNvSpPr>
              <p:nvPr/>
            </p:nvSpPr>
            <p:spPr bwMode="auto">
              <a:xfrm>
                <a:off x="3399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Freeform 183"/>
              <p:cNvSpPr>
                <a:spLocks/>
              </p:cNvSpPr>
              <p:nvPr/>
            </p:nvSpPr>
            <p:spPr bwMode="auto">
              <a:xfrm>
                <a:off x="3535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Freeform 184"/>
              <p:cNvSpPr>
                <a:spLocks/>
              </p:cNvSpPr>
              <p:nvPr/>
            </p:nvSpPr>
            <p:spPr bwMode="auto">
              <a:xfrm>
                <a:off x="3673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Freeform 185"/>
              <p:cNvSpPr>
                <a:spLocks/>
              </p:cNvSpPr>
              <p:nvPr/>
            </p:nvSpPr>
            <p:spPr bwMode="auto">
              <a:xfrm>
                <a:off x="3811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Freeform 186"/>
              <p:cNvSpPr>
                <a:spLocks/>
              </p:cNvSpPr>
              <p:nvPr/>
            </p:nvSpPr>
            <p:spPr bwMode="auto">
              <a:xfrm>
                <a:off x="3947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Freeform 187"/>
              <p:cNvSpPr>
                <a:spLocks/>
              </p:cNvSpPr>
              <p:nvPr/>
            </p:nvSpPr>
            <p:spPr bwMode="auto">
              <a:xfrm>
                <a:off x="4085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Freeform 188"/>
              <p:cNvSpPr>
                <a:spLocks/>
              </p:cNvSpPr>
              <p:nvPr/>
            </p:nvSpPr>
            <p:spPr bwMode="auto">
              <a:xfrm>
                <a:off x="4221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Freeform 189"/>
              <p:cNvSpPr>
                <a:spLocks/>
              </p:cNvSpPr>
              <p:nvPr/>
            </p:nvSpPr>
            <p:spPr bwMode="auto">
              <a:xfrm>
                <a:off x="4359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Freeform 190"/>
              <p:cNvSpPr>
                <a:spLocks/>
              </p:cNvSpPr>
              <p:nvPr/>
            </p:nvSpPr>
            <p:spPr bwMode="auto">
              <a:xfrm>
                <a:off x="4495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Freeform 191"/>
              <p:cNvSpPr>
                <a:spLocks/>
              </p:cNvSpPr>
              <p:nvPr/>
            </p:nvSpPr>
            <p:spPr bwMode="auto">
              <a:xfrm>
                <a:off x="4633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Freeform 192"/>
              <p:cNvSpPr>
                <a:spLocks/>
              </p:cNvSpPr>
              <p:nvPr/>
            </p:nvSpPr>
            <p:spPr bwMode="auto">
              <a:xfrm>
                <a:off x="4769" y="-2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Freeform 193"/>
              <p:cNvSpPr>
                <a:spLocks/>
              </p:cNvSpPr>
              <p:nvPr/>
            </p:nvSpPr>
            <p:spPr bwMode="auto">
              <a:xfrm>
                <a:off x="4906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Freeform 194"/>
              <p:cNvSpPr>
                <a:spLocks/>
              </p:cNvSpPr>
              <p:nvPr/>
            </p:nvSpPr>
            <p:spPr bwMode="auto">
              <a:xfrm>
                <a:off x="5042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Freeform 195"/>
              <p:cNvSpPr>
                <a:spLocks/>
              </p:cNvSpPr>
              <p:nvPr/>
            </p:nvSpPr>
            <p:spPr bwMode="auto">
              <a:xfrm>
                <a:off x="5180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Freeform 196"/>
              <p:cNvSpPr>
                <a:spLocks/>
              </p:cNvSpPr>
              <p:nvPr/>
            </p:nvSpPr>
            <p:spPr bwMode="auto">
              <a:xfrm>
                <a:off x="5318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Freeform 197"/>
              <p:cNvSpPr>
                <a:spLocks/>
              </p:cNvSpPr>
              <p:nvPr/>
            </p:nvSpPr>
            <p:spPr bwMode="auto">
              <a:xfrm>
                <a:off x="5454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Freeform 198"/>
              <p:cNvSpPr>
                <a:spLocks/>
              </p:cNvSpPr>
              <p:nvPr/>
            </p:nvSpPr>
            <p:spPr bwMode="auto">
              <a:xfrm>
                <a:off x="5592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Freeform 199"/>
              <p:cNvSpPr>
                <a:spLocks/>
              </p:cNvSpPr>
              <p:nvPr/>
            </p:nvSpPr>
            <p:spPr bwMode="auto">
              <a:xfrm>
                <a:off x="43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Freeform 200"/>
              <p:cNvSpPr>
                <a:spLocks/>
              </p:cNvSpPr>
              <p:nvPr/>
            </p:nvSpPr>
            <p:spPr bwMode="auto">
              <a:xfrm>
                <a:off x="179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Freeform 201"/>
              <p:cNvSpPr>
                <a:spLocks/>
              </p:cNvSpPr>
              <p:nvPr/>
            </p:nvSpPr>
            <p:spPr bwMode="auto">
              <a:xfrm>
                <a:off x="317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Freeform 202"/>
              <p:cNvSpPr>
                <a:spLocks/>
              </p:cNvSpPr>
              <p:nvPr/>
            </p:nvSpPr>
            <p:spPr bwMode="auto">
              <a:xfrm>
                <a:off x="455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Freeform 203"/>
              <p:cNvSpPr>
                <a:spLocks/>
              </p:cNvSpPr>
              <p:nvPr/>
            </p:nvSpPr>
            <p:spPr bwMode="auto">
              <a:xfrm>
                <a:off x="591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Freeform 204"/>
              <p:cNvSpPr>
                <a:spLocks/>
              </p:cNvSpPr>
              <p:nvPr/>
            </p:nvSpPr>
            <p:spPr bwMode="auto">
              <a:xfrm>
                <a:off x="729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Freeform 205"/>
              <p:cNvSpPr>
                <a:spLocks/>
              </p:cNvSpPr>
              <p:nvPr/>
            </p:nvSpPr>
            <p:spPr bwMode="auto">
              <a:xfrm>
                <a:off x="865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Freeform 206"/>
              <p:cNvSpPr>
                <a:spLocks/>
              </p:cNvSpPr>
              <p:nvPr/>
            </p:nvSpPr>
            <p:spPr bwMode="auto">
              <a:xfrm>
                <a:off x="1003" y="132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Freeform 207"/>
              <p:cNvSpPr>
                <a:spLocks/>
              </p:cNvSpPr>
              <p:nvPr/>
            </p:nvSpPr>
            <p:spPr bwMode="auto">
              <a:xfrm>
                <a:off x="1138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9" name="Freeform 208"/>
              <p:cNvSpPr>
                <a:spLocks/>
              </p:cNvSpPr>
              <p:nvPr/>
            </p:nvSpPr>
            <p:spPr bwMode="auto">
              <a:xfrm>
                <a:off x="1276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0" name="Freeform 209"/>
              <p:cNvSpPr>
                <a:spLocks/>
              </p:cNvSpPr>
              <p:nvPr/>
            </p:nvSpPr>
            <p:spPr bwMode="auto">
              <a:xfrm>
                <a:off x="1412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1" name="Freeform 210"/>
              <p:cNvSpPr>
                <a:spLocks/>
              </p:cNvSpPr>
              <p:nvPr/>
            </p:nvSpPr>
            <p:spPr bwMode="auto">
              <a:xfrm>
                <a:off x="1550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2" name="Freeform 211"/>
              <p:cNvSpPr>
                <a:spLocks/>
              </p:cNvSpPr>
              <p:nvPr/>
            </p:nvSpPr>
            <p:spPr bwMode="auto">
              <a:xfrm>
                <a:off x="1686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3" name="Freeform 212"/>
              <p:cNvSpPr>
                <a:spLocks/>
              </p:cNvSpPr>
              <p:nvPr/>
            </p:nvSpPr>
            <p:spPr bwMode="auto">
              <a:xfrm>
                <a:off x="1824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4" name="Freeform 213"/>
              <p:cNvSpPr>
                <a:spLocks/>
              </p:cNvSpPr>
              <p:nvPr/>
            </p:nvSpPr>
            <p:spPr bwMode="auto">
              <a:xfrm>
                <a:off x="1962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5" name="Freeform 214"/>
              <p:cNvSpPr>
                <a:spLocks/>
              </p:cNvSpPr>
              <p:nvPr/>
            </p:nvSpPr>
            <p:spPr bwMode="auto">
              <a:xfrm>
                <a:off x="2098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6" name="Freeform 215"/>
              <p:cNvSpPr>
                <a:spLocks/>
              </p:cNvSpPr>
              <p:nvPr/>
            </p:nvSpPr>
            <p:spPr bwMode="auto">
              <a:xfrm>
                <a:off x="2236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7" name="Freeform 216"/>
              <p:cNvSpPr>
                <a:spLocks/>
              </p:cNvSpPr>
              <p:nvPr/>
            </p:nvSpPr>
            <p:spPr bwMode="auto">
              <a:xfrm>
                <a:off x="2372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8" name="Freeform 217"/>
              <p:cNvSpPr>
                <a:spLocks/>
              </p:cNvSpPr>
              <p:nvPr/>
            </p:nvSpPr>
            <p:spPr bwMode="auto">
              <a:xfrm>
                <a:off x="2510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9" name="Freeform 218"/>
              <p:cNvSpPr>
                <a:spLocks/>
              </p:cNvSpPr>
              <p:nvPr/>
            </p:nvSpPr>
            <p:spPr bwMode="auto">
              <a:xfrm>
                <a:off x="2646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0" name="Freeform 219"/>
              <p:cNvSpPr>
                <a:spLocks/>
              </p:cNvSpPr>
              <p:nvPr/>
            </p:nvSpPr>
            <p:spPr bwMode="auto">
              <a:xfrm>
                <a:off x="2784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1" name="Freeform 220"/>
              <p:cNvSpPr>
                <a:spLocks/>
              </p:cNvSpPr>
              <p:nvPr/>
            </p:nvSpPr>
            <p:spPr bwMode="auto">
              <a:xfrm>
                <a:off x="2920" y="132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2" name="Freeform 221"/>
              <p:cNvSpPr>
                <a:spLocks/>
              </p:cNvSpPr>
              <p:nvPr/>
            </p:nvSpPr>
            <p:spPr bwMode="auto">
              <a:xfrm>
                <a:off x="3057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3" name="Freeform 222"/>
              <p:cNvSpPr>
                <a:spLocks/>
              </p:cNvSpPr>
              <p:nvPr/>
            </p:nvSpPr>
            <p:spPr bwMode="auto">
              <a:xfrm>
                <a:off x="3193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4" name="Freeform 223"/>
              <p:cNvSpPr>
                <a:spLocks/>
              </p:cNvSpPr>
              <p:nvPr/>
            </p:nvSpPr>
            <p:spPr bwMode="auto">
              <a:xfrm>
                <a:off x="3331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5" name="Freeform 224"/>
              <p:cNvSpPr>
                <a:spLocks/>
              </p:cNvSpPr>
              <p:nvPr/>
            </p:nvSpPr>
            <p:spPr bwMode="auto">
              <a:xfrm>
                <a:off x="3469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6" name="Freeform 225"/>
              <p:cNvSpPr>
                <a:spLocks/>
              </p:cNvSpPr>
              <p:nvPr/>
            </p:nvSpPr>
            <p:spPr bwMode="auto">
              <a:xfrm>
                <a:off x="3605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7" name="Freeform 226"/>
              <p:cNvSpPr>
                <a:spLocks/>
              </p:cNvSpPr>
              <p:nvPr/>
            </p:nvSpPr>
            <p:spPr bwMode="auto">
              <a:xfrm>
                <a:off x="3743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8" name="Freeform 227"/>
              <p:cNvSpPr>
                <a:spLocks/>
              </p:cNvSpPr>
              <p:nvPr/>
            </p:nvSpPr>
            <p:spPr bwMode="auto">
              <a:xfrm>
                <a:off x="3879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9" name="Freeform 228"/>
              <p:cNvSpPr>
                <a:spLocks/>
              </p:cNvSpPr>
              <p:nvPr/>
            </p:nvSpPr>
            <p:spPr bwMode="auto">
              <a:xfrm>
                <a:off x="4017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0" name="Freeform 229"/>
              <p:cNvSpPr>
                <a:spLocks/>
              </p:cNvSpPr>
              <p:nvPr/>
            </p:nvSpPr>
            <p:spPr bwMode="auto">
              <a:xfrm>
                <a:off x="4153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1" name="Freeform 230"/>
              <p:cNvSpPr>
                <a:spLocks/>
              </p:cNvSpPr>
              <p:nvPr/>
            </p:nvSpPr>
            <p:spPr bwMode="auto">
              <a:xfrm>
                <a:off x="4291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2" name="Freeform 231"/>
              <p:cNvSpPr>
                <a:spLocks/>
              </p:cNvSpPr>
              <p:nvPr/>
            </p:nvSpPr>
            <p:spPr bwMode="auto">
              <a:xfrm>
                <a:off x="4427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3" name="Freeform 232"/>
              <p:cNvSpPr>
                <a:spLocks/>
              </p:cNvSpPr>
              <p:nvPr/>
            </p:nvSpPr>
            <p:spPr bwMode="auto">
              <a:xfrm>
                <a:off x="4565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4" name="Freeform 233"/>
              <p:cNvSpPr>
                <a:spLocks/>
              </p:cNvSpPr>
              <p:nvPr/>
            </p:nvSpPr>
            <p:spPr bwMode="auto">
              <a:xfrm>
                <a:off x="4701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5" name="Freeform 234"/>
              <p:cNvSpPr>
                <a:spLocks/>
              </p:cNvSpPr>
              <p:nvPr/>
            </p:nvSpPr>
            <p:spPr bwMode="auto">
              <a:xfrm>
                <a:off x="4839" y="132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6" name="Freeform 235"/>
              <p:cNvSpPr>
                <a:spLocks/>
              </p:cNvSpPr>
              <p:nvPr/>
            </p:nvSpPr>
            <p:spPr bwMode="auto">
              <a:xfrm>
                <a:off x="4976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7" name="Freeform 236"/>
              <p:cNvSpPr>
                <a:spLocks/>
              </p:cNvSpPr>
              <p:nvPr/>
            </p:nvSpPr>
            <p:spPr bwMode="auto">
              <a:xfrm>
                <a:off x="5112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8" name="Freeform 237"/>
              <p:cNvSpPr>
                <a:spLocks/>
              </p:cNvSpPr>
              <p:nvPr/>
            </p:nvSpPr>
            <p:spPr bwMode="auto">
              <a:xfrm>
                <a:off x="5250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9" name="Freeform 238"/>
              <p:cNvSpPr>
                <a:spLocks/>
              </p:cNvSpPr>
              <p:nvPr/>
            </p:nvSpPr>
            <p:spPr bwMode="auto">
              <a:xfrm>
                <a:off x="5386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0" name="Freeform 239"/>
              <p:cNvSpPr>
                <a:spLocks/>
              </p:cNvSpPr>
              <p:nvPr/>
            </p:nvSpPr>
            <p:spPr bwMode="auto">
              <a:xfrm>
                <a:off x="5524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1" name="Freeform 240"/>
              <p:cNvSpPr>
                <a:spLocks/>
              </p:cNvSpPr>
              <p:nvPr/>
            </p:nvSpPr>
            <p:spPr bwMode="auto">
              <a:xfrm>
                <a:off x="5660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2" name="Freeform 241"/>
              <p:cNvSpPr>
                <a:spLocks/>
              </p:cNvSpPr>
              <p:nvPr/>
            </p:nvSpPr>
            <p:spPr bwMode="auto">
              <a:xfrm>
                <a:off x="3" y="264"/>
                <a:ext cx="48" cy="64"/>
              </a:xfrm>
              <a:custGeom>
                <a:avLst/>
                <a:gdLst>
                  <a:gd name="T0" fmla="*/ 18 w 24"/>
                  <a:gd name="T1" fmla="*/ 20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20"/>
                    </a:moveTo>
                    <a:cubicBezTo>
                      <a:pt x="24" y="16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6"/>
                      <a:pt x="12" y="24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3" name="Freeform 242"/>
              <p:cNvSpPr>
                <a:spLocks/>
              </p:cNvSpPr>
              <p:nvPr/>
            </p:nvSpPr>
            <p:spPr bwMode="auto">
              <a:xfrm>
                <a:off x="111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4" name="Freeform 243"/>
              <p:cNvSpPr>
                <a:spLocks/>
              </p:cNvSpPr>
              <p:nvPr/>
            </p:nvSpPr>
            <p:spPr bwMode="auto">
              <a:xfrm>
                <a:off x="247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5" name="Freeform 244"/>
              <p:cNvSpPr>
                <a:spLocks/>
              </p:cNvSpPr>
              <p:nvPr/>
            </p:nvSpPr>
            <p:spPr bwMode="auto">
              <a:xfrm>
                <a:off x="385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6" name="Freeform 245"/>
              <p:cNvSpPr>
                <a:spLocks/>
              </p:cNvSpPr>
              <p:nvPr/>
            </p:nvSpPr>
            <p:spPr bwMode="auto">
              <a:xfrm>
                <a:off x="521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7" name="Freeform 246"/>
              <p:cNvSpPr>
                <a:spLocks/>
              </p:cNvSpPr>
              <p:nvPr/>
            </p:nvSpPr>
            <p:spPr bwMode="auto">
              <a:xfrm>
                <a:off x="659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8" name="Freeform 247"/>
              <p:cNvSpPr>
                <a:spLocks/>
              </p:cNvSpPr>
              <p:nvPr/>
            </p:nvSpPr>
            <p:spPr bwMode="auto">
              <a:xfrm>
                <a:off x="797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9" name="Freeform 248"/>
              <p:cNvSpPr>
                <a:spLocks/>
              </p:cNvSpPr>
              <p:nvPr/>
            </p:nvSpPr>
            <p:spPr bwMode="auto">
              <a:xfrm>
                <a:off x="933" y="26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0" name="Freeform 249"/>
              <p:cNvSpPr>
                <a:spLocks/>
              </p:cNvSpPr>
              <p:nvPr/>
            </p:nvSpPr>
            <p:spPr bwMode="auto">
              <a:xfrm>
                <a:off x="1070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1" name="Freeform 250"/>
              <p:cNvSpPr>
                <a:spLocks/>
              </p:cNvSpPr>
              <p:nvPr/>
            </p:nvSpPr>
            <p:spPr bwMode="auto">
              <a:xfrm>
                <a:off x="1206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2" name="Freeform 251"/>
              <p:cNvSpPr>
                <a:spLocks/>
              </p:cNvSpPr>
              <p:nvPr/>
            </p:nvSpPr>
            <p:spPr bwMode="auto">
              <a:xfrm>
                <a:off x="1344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3" name="Freeform 252"/>
              <p:cNvSpPr>
                <a:spLocks/>
              </p:cNvSpPr>
              <p:nvPr/>
            </p:nvSpPr>
            <p:spPr bwMode="auto">
              <a:xfrm>
                <a:off x="1480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4" name="Freeform 253"/>
              <p:cNvSpPr>
                <a:spLocks/>
              </p:cNvSpPr>
              <p:nvPr/>
            </p:nvSpPr>
            <p:spPr bwMode="auto">
              <a:xfrm>
                <a:off x="1618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5" name="Freeform 254"/>
              <p:cNvSpPr>
                <a:spLocks/>
              </p:cNvSpPr>
              <p:nvPr/>
            </p:nvSpPr>
            <p:spPr bwMode="auto">
              <a:xfrm>
                <a:off x="1754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6" name="Freeform 255"/>
              <p:cNvSpPr>
                <a:spLocks/>
              </p:cNvSpPr>
              <p:nvPr/>
            </p:nvSpPr>
            <p:spPr bwMode="auto">
              <a:xfrm>
                <a:off x="1892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7" name="Freeform 256"/>
              <p:cNvSpPr>
                <a:spLocks/>
              </p:cNvSpPr>
              <p:nvPr/>
            </p:nvSpPr>
            <p:spPr bwMode="auto">
              <a:xfrm>
                <a:off x="2028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8" name="Freeform 257"/>
              <p:cNvSpPr>
                <a:spLocks/>
              </p:cNvSpPr>
              <p:nvPr/>
            </p:nvSpPr>
            <p:spPr bwMode="auto">
              <a:xfrm>
                <a:off x="2166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9" name="Freeform 258"/>
              <p:cNvSpPr>
                <a:spLocks/>
              </p:cNvSpPr>
              <p:nvPr/>
            </p:nvSpPr>
            <p:spPr bwMode="auto">
              <a:xfrm>
                <a:off x="2304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0" name="Freeform 259"/>
              <p:cNvSpPr>
                <a:spLocks/>
              </p:cNvSpPr>
              <p:nvPr/>
            </p:nvSpPr>
            <p:spPr bwMode="auto">
              <a:xfrm>
                <a:off x="2440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1" name="Freeform 260"/>
              <p:cNvSpPr>
                <a:spLocks/>
              </p:cNvSpPr>
              <p:nvPr/>
            </p:nvSpPr>
            <p:spPr bwMode="auto">
              <a:xfrm>
                <a:off x="2578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2" name="Freeform 261"/>
              <p:cNvSpPr>
                <a:spLocks/>
              </p:cNvSpPr>
              <p:nvPr/>
            </p:nvSpPr>
            <p:spPr bwMode="auto">
              <a:xfrm>
                <a:off x="2714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3" name="Freeform 262"/>
              <p:cNvSpPr>
                <a:spLocks/>
              </p:cNvSpPr>
              <p:nvPr/>
            </p:nvSpPr>
            <p:spPr bwMode="auto">
              <a:xfrm>
                <a:off x="2852" y="264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4" name="Freeform 263"/>
              <p:cNvSpPr>
                <a:spLocks/>
              </p:cNvSpPr>
              <p:nvPr/>
            </p:nvSpPr>
            <p:spPr bwMode="auto">
              <a:xfrm>
                <a:off x="2987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5" name="Freeform 264"/>
              <p:cNvSpPr>
                <a:spLocks/>
              </p:cNvSpPr>
              <p:nvPr/>
            </p:nvSpPr>
            <p:spPr bwMode="auto">
              <a:xfrm>
                <a:off x="3125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6" name="Freeform 265"/>
              <p:cNvSpPr>
                <a:spLocks/>
              </p:cNvSpPr>
              <p:nvPr/>
            </p:nvSpPr>
            <p:spPr bwMode="auto">
              <a:xfrm>
                <a:off x="3261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7" name="Freeform 266"/>
              <p:cNvSpPr>
                <a:spLocks/>
              </p:cNvSpPr>
              <p:nvPr/>
            </p:nvSpPr>
            <p:spPr bwMode="auto">
              <a:xfrm>
                <a:off x="3399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8" name="Freeform 267"/>
              <p:cNvSpPr>
                <a:spLocks/>
              </p:cNvSpPr>
              <p:nvPr/>
            </p:nvSpPr>
            <p:spPr bwMode="auto">
              <a:xfrm>
                <a:off x="3535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9" name="Freeform 268"/>
              <p:cNvSpPr>
                <a:spLocks/>
              </p:cNvSpPr>
              <p:nvPr/>
            </p:nvSpPr>
            <p:spPr bwMode="auto">
              <a:xfrm>
                <a:off x="3673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0" name="Freeform 269"/>
              <p:cNvSpPr>
                <a:spLocks/>
              </p:cNvSpPr>
              <p:nvPr/>
            </p:nvSpPr>
            <p:spPr bwMode="auto">
              <a:xfrm>
                <a:off x="3811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1" name="Freeform 270"/>
              <p:cNvSpPr>
                <a:spLocks/>
              </p:cNvSpPr>
              <p:nvPr/>
            </p:nvSpPr>
            <p:spPr bwMode="auto">
              <a:xfrm>
                <a:off x="3947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2" name="Freeform 271"/>
              <p:cNvSpPr>
                <a:spLocks/>
              </p:cNvSpPr>
              <p:nvPr/>
            </p:nvSpPr>
            <p:spPr bwMode="auto">
              <a:xfrm>
                <a:off x="4085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3" name="Freeform 272"/>
              <p:cNvSpPr>
                <a:spLocks/>
              </p:cNvSpPr>
              <p:nvPr/>
            </p:nvSpPr>
            <p:spPr bwMode="auto">
              <a:xfrm>
                <a:off x="4221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4" name="Freeform 273"/>
              <p:cNvSpPr>
                <a:spLocks/>
              </p:cNvSpPr>
              <p:nvPr/>
            </p:nvSpPr>
            <p:spPr bwMode="auto">
              <a:xfrm>
                <a:off x="4359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5" name="Freeform 274"/>
              <p:cNvSpPr>
                <a:spLocks/>
              </p:cNvSpPr>
              <p:nvPr/>
            </p:nvSpPr>
            <p:spPr bwMode="auto">
              <a:xfrm>
                <a:off x="4495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6" name="Freeform 275"/>
              <p:cNvSpPr>
                <a:spLocks/>
              </p:cNvSpPr>
              <p:nvPr/>
            </p:nvSpPr>
            <p:spPr bwMode="auto">
              <a:xfrm>
                <a:off x="4633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7" name="Freeform 276"/>
              <p:cNvSpPr>
                <a:spLocks/>
              </p:cNvSpPr>
              <p:nvPr/>
            </p:nvSpPr>
            <p:spPr bwMode="auto">
              <a:xfrm>
                <a:off x="4769" y="264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8" name="Freeform 277"/>
              <p:cNvSpPr>
                <a:spLocks/>
              </p:cNvSpPr>
              <p:nvPr/>
            </p:nvSpPr>
            <p:spPr bwMode="auto">
              <a:xfrm>
                <a:off x="4906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9" name="Freeform 278"/>
              <p:cNvSpPr>
                <a:spLocks/>
              </p:cNvSpPr>
              <p:nvPr/>
            </p:nvSpPr>
            <p:spPr bwMode="auto">
              <a:xfrm>
                <a:off x="5042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0" name="Freeform 279"/>
              <p:cNvSpPr>
                <a:spLocks/>
              </p:cNvSpPr>
              <p:nvPr/>
            </p:nvSpPr>
            <p:spPr bwMode="auto">
              <a:xfrm>
                <a:off x="5180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1" name="Freeform 280"/>
              <p:cNvSpPr>
                <a:spLocks/>
              </p:cNvSpPr>
              <p:nvPr/>
            </p:nvSpPr>
            <p:spPr bwMode="auto">
              <a:xfrm>
                <a:off x="5318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2" name="Freeform 281"/>
              <p:cNvSpPr>
                <a:spLocks/>
              </p:cNvSpPr>
              <p:nvPr/>
            </p:nvSpPr>
            <p:spPr bwMode="auto">
              <a:xfrm>
                <a:off x="5454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3" name="Freeform 282"/>
              <p:cNvSpPr>
                <a:spLocks/>
              </p:cNvSpPr>
              <p:nvPr/>
            </p:nvSpPr>
            <p:spPr bwMode="auto">
              <a:xfrm>
                <a:off x="5592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4" name="Freeform 283"/>
              <p:cNvSpPr>
                <a:spLocks/>
              </p:cNvSpPr>
              <p:nvPr/>
            </p:nvSpPr>
            <p:spPr bwMode="auto">
              <a:xfrm>
                <a:off x="43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5" name="Freeform 284"/>
              <p:cNvSpPr>
                <a:spLocks/>
              </p:cNvSpPr>
              <p:nvPr/>
            </p:nvSpPr>
            <p:spPr bwMode="auto">
              <a:xfrm>
                <a:off x="179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6" name="Freeform 285"/>
              <p:cNvSpPr>
                <a:spLocks/>
              </p:cNvSpPr>
              <p:nvPr/>
            </p:nvSpPr>
            <p:spPr bwMode="auto">
              <a:xfrm>
                <a:off x="317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7" name="Freeform 286"/>
              <p:cNvSpPr>
                <a:spLocks/>
              </p:cNvSpPr>
              <p:nvPr/>
            </p:nvSpPr>
            <p:spPr bwMode="auto">
              <a:xfrm>
                <a:off x="455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8" name="Freeform 287"/>
              <p:cNvSpPr>
                <a:spLocks/>
              </p:cNvSpPr>
              <p:nvPr/>
            </p:nvSpPr>
            <p:spPr bwMode="auto">
              <a:xfrm>
                <a:off x="591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9" name="Freeform 288"/>
              <p:cNvSpPr>
                <a:spLocks/>
              </p:cNvSpPr>
              <p:nvPr/>
            </p:nvSpPr>
            <p:spPr bwMode="auto">
              <a:xfrm>
                <a:off x="729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0" name="Freeform 289"/>
              <p:cNvSpPr>
                <a:spLocks/>
              </p:cNvSpPr>
              <p:nvPr/>
            </p:nvSpPr>
            <p:spPr bwMode="auto">
              <a:xfrm>
                <a:off x="865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1" name="Freeform 290"/>
              <p:cNvSpPr>
                <a:spLocks/>
              </p:cNvSpPr>
              <p:nvPr/>
            </p:nvSpPr>
            <p:spPr bwMode="auto">
              <a:xfrm>
                <a:off x="1003" y="398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2" name="Freeform 291"/>
              <p:cNvSpPr>
                <a:spLocks/>
              </p:cNvSpPr>
              <p:nvPr/>
            </p:nvSpPr>
            <p:spPr bwMode="auto">
              <a:xfrm>
                <a:off x="1138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3" name="Freeform 292"/>
              <p:cNvSpPr>
                <a:spLocks/>
              </p:cNvSpPr>
              <p:nvPr/>
            </p:nvSpPr>
            <p:spPr bwMode="auto">
              <a:xfrm>
                <a:off x="1276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4" name="Freeform 293"/>
              <p:cNvSpPr>
                <a:spLocks/>
              </p:cNvSpPr>
              <p:nvPr/>
            </p:nvSpPr>
            <p:spPr bwMode="auto">
              <a:xfrm>
                <a:off x="1412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5" name="Freeform 294"/>
              <p:cNvSpPr>
                <a:spLocks/>
              </p:cNvSpPr>
              <p:nvPr/>
            </p:nvSpPr>
            <p:spPr bwMode="auto">
              <a:xfrm>
                <a:off x="1550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6" name="Freeform 295"/>
              <p:cNvSpPr>
                <a:spLocks/>
              </p:cNvSpPr>
              <p:nvPr/>
            </p:nvSpPr>
            <p:spPr bwMode="auto">
              <a:xfrm>
                <a:off x="1686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7" name="Freeform 296"/>
              <p:cNvSpPr>
                <a:spLocks/>
              </p:cNvSpPr>
              <p:nvPr/>
            </p:nvSpPr>
            <p:spPr bwMode="auto">
              <a:xfrm>
                <a:off x="1824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8" name="Freeform 297"/>
              <p:cNvSpPr>
                <a:spLocks/>
              </p:cNvSpPr>
              <p:nvPr/>
            </p:nvSpPr>
            <p:spPr bwMode="auto">
              <a:xfrm>
                <a:off x="1962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9" name="Freeform 298"/>
              <p:cNvSpPr>
                <a:spLocks/>
              </p:cNvSpPr>
              <p:nvPr/>
            </p:nvSpPr>
            <p:spPr bwMode="auto">
              <a:xfrm>
                <a:off x="2098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0" name="Freeform 299"/>
              <p:cNvSpPr>
                <a:spLocks/>
              </p:cNvSpPr>
              <p:nvPr/>
            </p:nvSpPr>
            <p:spPr bwMode="auto">
              <a:xfrm>
                <a:off x="2236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1" name="Freeform 300"/>
              <p:cNvSpPr>
                <a:spLocks/>
              </p:cNvSpPr>
              <p:nvPr/>
            </p:nvSpPr>
            <p:spPr bwMode="auto">
              <a:xfrm>
                <a:off x="2372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2" name="Freeform 301"/>
              <p:cNvSpPr>
                <a:spLocks/>
              </p:cNvSpPr>
              <p:nvPr/>
            </p:nvSpPr>
            <p:spPr bwMode="auto">
              <a:xfrm>
                <a:off x="2510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3" name="Freeform 302"/>
              <p:cNvSpPr>
                <a:spLocks/>
              </p:cNvSpPr>
              <p:nvPr/>
            </p:nvSpPr>
            <p:spPr bwMode="auto">
              <a:xfrm>
                <a:off x="2646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4" name="Freeform 303"/>
              <p:cNvSpPr>
                <a:spLocks/>
              </p:cNvSpPr>
              <p:nvPr/>
            </p:nvSpPr>
            <p:spPr bwMode="auto">
              <a:xfrm>
                <a:off x="2784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5" name="Freeform 304"/>
              <p:cNvSpPr>
                <a:spLocks/>
              </p:cNvSpPr>
              <p:nvPr/>
            </p:nvSpPr>
            <p:spPr bwMode="auto">
              <a:xfrm>
                <a:off x="2920" y="398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6" name="Freeform 305"/>
              <p:cNvSpPr>
                <a:spLocks/>
              </p:cNvSpPr>
              <p:nvPr/>
            </p:nvSpPr>
            <p:spPr bwMode="auto">
              <a:xfrm>
                <a:off x="3057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7" name="Freeform 306"/>
              <p:cNvSpPr>
                <a:spLocks/>
              </p:cNvSpPr>
              <p:nvPr/>
            </p:nvSpPr>
            <p:spPr bwMode="auto">
              <a:xfrm>
                <a:off x="3193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8" name="Freeform 307"/>
              <p:cNvSpPr>
                <a:spLocks/>
              </p:cNvSpPr>
              <p:nvPr/>
            </p:nvSpPr>
            <p:spPr bwMode="auto">
              <a:xfrm>
                <a:off x="3331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9" name="Freeform 308"/>
              <p:cNvSpPr>
                <a:spLocks/>
              </p:cNvSpPr>
              <p:nvPr/>
            </p:nvSpPr>
            <p:spPr bwMode="auto">
              <a:xfrm>
                <a:off x="3469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0" name="Freeform 309"/>
              <p:cNvSpPr>
                <a:spLocks/>
              </p:cNvSpPr>
              <p:nvPr/>
            </p:nvSpPr>
            <p:spPr bwMode="auto">
              <a:xfrm>
                <a:off x="3605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1" name="Freeform 310"/>
              <p:cNvSpPr>
                <a:spLocks/>
              </p:cNvSpPr>
              <p:nvPr/>
            </p:nvSpPr>
            <p:spPr bwMode="auto">
              <a:xfrm>
                <a:off x="3743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2" name="Freeform 311"/>
              <p:cNvSpPr>
                <a:spLocks/>
              </p:cNvSpPr>
              <p:nvPr/>
            </p:nvSpPr>
            <p:spPr bwMode="auto">
              <a:xfrm>
                <a:off x="3879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3" name="Freeform 312"/>
              <p:cNvSpPr>
                <a:spLocks/>
              </p:cNvSpPr>
              <p:nvPr/>
            </p:nvSpPr>
            <p:spPr bwMode="auto">
              <a:xfrm>
                <a:off x="4017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4" name="Freeform 313"/>
              <p:cNvSpPr>
                <a:spLocks/>
              </p:cNvSpPr>
              <p:nvPr/>
            </p:nvSpPr>
            <p:spPr bwMode="auto">
              <a:xfrm>
                <a:off x="4153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5" name="Freeform 314"/>
              <p:cNvSpPr>
                <a:spLocks/>
              </p:cNvSpPr>
              <p:nvPr/>
            </p:nvSpPr>
            <p:spPr bwMode="auto">
              <a:xfrm>
                <a:off x="4291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6" name="Freeform 315"/>
              <p:cNvSpPr>
                <a:spLocks/>
              </p:cNvSpPr>
              <p:nvPr/>
            </p:nvSpPr>
            <p:spPr bwMode="auto">
              <a:xfrm>
                <a:off x="4427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7" name="Freeform 316"/>
              <p:cNvSpPr>
                <a:spLocks/>
              </p:cNvSpPr>
              <p:nvPr/>
            </p:nvSpPr>
            <p:spPr bwMode="auto">
              <a:xfrm>
                <a:off x="4565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8" name="Freeform 317"/>
              <p:cNvSpPr>
                <a:spLocks/>
              </p:cNvSpPr>
              <p:nvPr/>
            </p:nvSpPr>
            <p:spPr bwMode="auto">
              <a:xfrm>
                <a:off x="4701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9" name="Freeform 318"/>
              <p:cNvSpPr>
                <a:spLocks/>
              </p:cNvSpPr>
              <p:nvPr/>
            </p:nvSpPr>
            <p:spPr bwMode="auto">
              <a:xfrm>
                <a:off x="4839" y="398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0" name="Freeform 319"/>
              <p:cNvSpPr>
                <a:spLocks/>
              </p:cNvSpPr>
              <p:nvPr/>
            </p:nvSpPr>
            <p:spPr bwMode="auto">
              <a:xfrm>
                <a:off x="4976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1" name="Freeform 320"/>
              <p:cNvSpPr>
                <a:spLocks/>
              </p:cNvSpPr>
              <p:nvPr/>
            </p:nvSpPr>
            <p:spPr bwMode="auto">
              <a:xfrm>
                <a:off x="5112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2" name="Freeform 321"/>
              <p:cNvSpPr>
                <a:spLocks/>
              </p:cNvSpPr>
              <p:nvPr/>
            </p:nvSpPr>
            <p:spPr bwMode="auto">
              <a:xfrm>
                <a:off x="5250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3" name="Freeform 322"/>
              <p:cNvSpPr>
                <a:spLocks/>
              </p:cNvSpPr>
              <p:nvPr/>
            </p:nvSpPr>
            <p:spPr bwMode="auto">
              <a:xfrm>
                <a:off x="5386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4" name="Freeform 323"/>
              <p:cNvSpPr>
                <a:spLocks/>
              </p:cNvSpPr>
              <p:nvPr/>
            </p:nvSpPr>
            <p:spPr bwMode="auto">
              <a:xfrm>
                <a:off x="5524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5" name="Freeform 324"/>
              <p:cNvSpPr>
                <a:spLocks/>
              </p:cNvSpPr>
              <p:nvPr/>
            </p:nvSpPr>
            <p:spPr bwMode="auto">
              <a:xfrm>
                <a:off x="5660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6" name="Freeform 325"/>
              <p:cNvSpPr>
                <a:spLocks/>
              </p:cNvSpPr>
              <p:nvPr/>
            </p:nvSpPr>
            <p:spPr bwMode="auto">
              <a:xfrm>
                <a:off x="3" y="530"/>
                <a:ext cx="48" cy="64"/>
              </a:xfrm>
              <a:custGeom>
                <a:avLst/>
                <a:gdLst>
                  <a:gd name="T0" fmla="*/ 18 w 24"/>
                  <a:gd name="T1" fmla="*/ 20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20"/>
                    </a:moveTo>
                    <a:cubicBezTo>
                      <a:pt x="24" y="16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6"/>
                      <a:pt x="12" y="24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7" name="Freeform 326"/>
              <p:cNvSpPr>
                <a:spLocks/>
              </p:cNvSpPr>
              <p:nvPr/>
            </p:nvSpPr>
            <p:spPr bwMode="auto">
              <a:xfrm>
                <a:off x="111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8" name="Freeform 327"/>
              <p:cNvSpPr>
                <a:spLocks/>
              </p:cNvSpPr>
              <p:nvPr/>
            </p:nvSpPr>
            <p:spPr bwMode="auto">
              <a:xfrm>
                <a:off x="247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9" name="Freeform 328"/>
              <p:cNvSpPr>
                <a:spLocks/>
              </p:cNvSpPr>
              <p:nvPr/>
            </p:nvSpPr>
            <p:spPr bwMode="auto">
              <a:xfrm>
                <a:off x="385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0" name="Freeform 329"/>
              <p:cNvSpPr>
                <a:spLocks/>
              </p:cNvSpPr>
              <p:nvPr/>
            </p:nvSpPr>
            <p:spPr bwMode="auto">
              <a:xfrm>
                <a:off x="521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1" name="Freeform 330"/>
              <p:cNvSpPr>
                <a:spLocks/>
              </p:cNvSpPr>
              <p:nvPr/>
            </p:nvSpPr>
            <p:spPr bwMode="auto">
              <a:xfrm>
                <a:off x="659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2" name="Freeform 331"/>
              <p:cNvSpPr>
                <a:spLocks/>
              </p:cNvSpPr>
              <p:nvPr/>
            </p:nvSpPr>
            <p:spPr bwMode="auto">
              <a:xfrm>
                <a:off x="797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3" name="Freeform 332"/>
              <p:cNvSpPr>
                <a:spLocks/>
              </p:cNvSpPr>
              <p:nvPr/>
            </p:nvSpPr>
            <p:spPr bwMode="auto">
              <a:xfrm>
                <a:off x="933" y="530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4" name="Freeform 333"/>
              <p:cNvSpPr>
                <a:spLocks/>
              </p:cNvSpPr>
              <p:nvPr/>
            </p:nvSpPr>
            <p:spPr bwMode="auto">
              <a:xfrm>
                <a:off x="1070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5" name="Freeform 334"/>
              <p:cNvSpPr>
                <a:spLocks/>
              </p:cNvSpPr>
              <p:nvPr/>
            </p:nvSpPr>
            <p:spPr bwMode="auto">
              <a:xfrm>
                <a:off x="1206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6" name="Freeform 335"/>
              <p:cNvSpPr>
                <a:spLocks/>
              </p:cNvSpPr>
              <p:nvPr/>
            </p:nvSpPr>
            <p:spPr bwMode="auto">
              <a:xfrm>
                <a:off x="1344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7" name="Freeform 336"/>
              <p:cNvSpPr>
                <a:spLocks/>
              </p:cNvSpPr>
              <p:nvPr/>
            </p:nvSpPr>
            <p:spPr bwMode="auto">
              <a:xfrm>
                <a:off x="1480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8" name="Freeform 337"/>
              <p:cNvSpPr>
                <a:spLocks/>
              </p:cNvSpPr>
              <p:nvPr/>
            </p:nvSpPr>
            <p:spPr bwMode="auto">
              <a:xfrm>
                <a:off x="1618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9" name="Freeform 338"/>
              <p:cNvSpPr>
                <a:spLocks/>
              </p:cNvSpPr>
              <p:nvPr/>
            </p:nvSpPr>
            <p:spPr bwMode="auto">
              <a:xfrm>
                <a:off x="1754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0" name="Freeform 339"/>
              <p:cNvSpPr>
                <a:spLocks/>
              </p:cNvSpPr>
              <p:nvPr/>
            </p:nvSpPr>
            <p:spPr bwMode="auto">
              <a:xfrm>
                <a:off x="1892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1" name="Freeform 340"/>
              <p:cNvSpPr>
                <a:spLocks/>
              </p:cNvSpPr>
              <p:nvPr/>
            </p:nvSpPr>
            <p:spPr bwMode="auto">
              <a:xfrm>
                <a:off x="2028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2" name="Freeform 341"/>
              <p:cNvSpPr>
                <a:spLocks/>
              </p:cNvSpPr>
              <p:nvPr/>
            </p:nvSpPr>
            <p:spPr bwMode="auto">
              <a:xfrm>
                <a:off x="2166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3" name="Freeform 342"/>
              <p:cNvSpPr>
                <a:spLocks/>
              </p:cNvSpPr>
              <p:nvPr/>
            </p:nvSpPr>
            <p:spPr bwMode="auto">
              <a:xfrm>
                <a:off x="2304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4" name="Freeform 343"/>
              <p:cNvSpPr>
                <a:spLocks/>
              </p:cNvSpPr>
              <p:nvPr/>
            </p:nvSpPr>
            <p:spPr bwMode="auto">
              <a:xfrm>
                <a:off x="2440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5" name="Freeform 344"/>
              <p:cNvSpPr>
                <a:spLocks/>
              </p:cNvSpPr>
              <p:nvPr/>
            </p:nvSpPr>
            <p:spPr bwMode="auto">
              <a:xfrm>
                <a:off x="2578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6" name="Freeform 345"/>
              <p:cNvSpPr>
                <a:spLocks/>
              </p:cNvSpPr>
              <p:nvPr/>
            </p:nvSpPr>
            <p:spPr bwMode="auto">
              <a:xfrm>
                <a:off x="2714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7" name="Freeform 346"/>
              <p:cNvSpPr>
                <a:spLocks/>
              </p:cNvSpPr>
              <p:nvPr/>
            </p:nvSpPr>
            <p:spPr bwMode="auto">
              <a:xfrm>
                <a:off x="2852" y="530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8" name="Freeform 347"/>
              <p:cNvSpPr>
                <a:spLocks/>
              </p:cNvSpPr>
              <p:nvPr/>
            </p:nvSpPr>
            <p:spPr bwMode="auto">
              <a:xfrm>
                <a:off x="2987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9" name="Freeform 348"/>
              <p:cNvSpPr>
                <a:spLocks/>
              </p:cNvSpPr>
              <p:nvPr/>
            </p:nvSpPr>
            <p:spPr bwMode="auto">
              <a:xfrm>
                <a:off x="3125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0" name="Freeform 349"/>
              <p:cNvSpPr>
                <a:spLocks/>
              </p:cNvSpPr>
              <p:nvPr/>
            </p:nvSpPr>
            <p:spPr bwMode="auto">
              <a:xfrm>
                <a:off x="3261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1" name="Freeform 350"/>
              <p:cNvSpPr>
                <a:spLocks/>
              </p:cNvSpPr>
              <p:nvPr/>
            </p:nvSpPr>
            <p:spPr bwMode="auto">
              <a:xfrm>
                <a:off x="3399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2" name="Freeform 351"/>
              <p:cNvSpPr>
                <a:spLocks/>
              </p:cNvSpPr>
              <p:nvPr/>
            </p:nvSpPr>
            <p:spPr bwMode="auto">
              <a:xfrm>
                <a:off x="3535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3" name="Freeform 352"/>
              <p:cNvSpPr>
                <a:spLocks/>
              </p:cNvSpPr>
              <p:nvPr/>
            </p:nvSpPr>
            <p:spPr bwMode="auto">
              <a:xfrm>
                <a:off x="3673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4" name="Freeform 353"/>
              <p:cNvSpPr>
                <a:spLocks/>
              </p:cNvSpPr>
              <p:nvPr/>
            </p:nvSpPr>
            <p:spPr bwMode="auto">
              <a:xfrm>
                <a:off x="3811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5" name="Freeform 354"/>
              <p:cNvSpPr>
                <a:spLocks/>
              </p:cNvSpPr>
              <p:nvPr/>
            </p:nvSpPr>
            <p:spPr bwMode="auto">
              <a:xfrm>
                <a:off x="3947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6" name="Freeform 355"/>
              <p:cNvSpPr>
                <a:spLocks/>
              </p:cNvSpPr>
              <p:nvPr/>
            </p:nvSpPr>
            <p:spPr bwMode="auto">
              <a:xfrm>
                <a:off x="4085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7" name="Freeform 356"/>
              <p:cNvSpPr>
                <a:spLocks/>
              </p:cNvSpPr>
              <p:nvPr/>
            </p:nvSpPr>
            <p:spPr bwMode="auto">
              <a:xfrm>
                <a:off x="4221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" name="Group 558"/>
            <p:cNvGrpSpPr>
              <a:grpSpLocks/>
            </p:cNvGrpSpPr>
            <p:nvPr/>
          </p:nvGrpSpPr>
          <p:grpSpPr bwMode="auto">
            <a:xfrm>
              <a:off x="3" y="530"/>
              <a:ext cx="5735" cy="730"/>
              <a:chOff x="3" y="530"/>
              <a:chExt cx="5735" cy="730"/>
            </a:xfrm>
            <a:grpFill/>
          </p:grpSpPr>
          <p:sp>
            <p:nvSpPr>
              <p:cNvPr id="1538" name="Freeform 358"/>
              <p:cNvSpPr>
                <a:spLocks/>
              </p:cNvSpPr>
              <p:nvPr/>
            </p:nvSpPr>
            <p:spPr bwMode="auto">
              <a:xfrm>
                <a:off x="4359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Freeform 359"/>
              <p:cNvSpPr>
                <a:spLocks/>
              </p:cNvSpPr>
              <p:nvPr/>
            </p:nvSpPr>
            <p:spPr bwMode="auto">
              <a:xfrm>
                <a:off x="4495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360"/>
              <p:cNvSpPr>
                <a:spLocks/>
              </p:cNvSpPr>
              <p:nvPr/>
            </p:nvSpPr>
            <p:spPr bwMode="auto">
              <a:xfrm>
                <a:off x="4633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361"/>
              <p:cNvSpPr>
                <a:spLocks/>
              </p:cNvSpPr>
              <p:nvPr/>
            </p:nvSpPr>
            <p:spPr bwMode="auto">
              <a:xfrm>
                <a:off x="4769" y="530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362"/>
              <p:cNvSpPr>
                <a:spLocks/>
              </p:cNvSpPr>
              <p:nvPr/>
            </p:nvSpPr>
            <p:spPr bwMode="auto">
              <a:xfrm>
                <a:off x="4906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363"/>
              <p:cNvSpPr>
                <a:spLocks/>
              </p:cNvSpPr>
              <p:nvPr/>
            </p:nvSpPr>
            <p:spPr bwMode="auto">
              <a:xfrm>
                <a:off x="5042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364"/>
              <p:cNvSpPr>
                <a:spLocks/>
              </p:cNvSpPr>
              <p:nvPr/>
            </p:nvSpPr>
            <p:spPr bwMode="auto">
              <a:xfrm>
                <a:off x="5180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365"/>
              <p:cNvSpPr>
                <a:spLocks/>
              </p:cNvSpPr>
              <p:nvPr/>
            </p:nvSpPr>
            <p:spPr bwMode="auto">
              <a:xfrm>
                <a:off x="5318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366"/>
              <p:cNvSpPr>
                <a:spLocks/>
              </p:cNvSpPr>
              <p:nvPr/>
            </p:nvSpPr>
            <p:spPr bwMode="auto">
              <a:xfrm>
                <a:off x="5454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367"/>
              <p:cNvSpPr>
                <a:spLocks/>
              </p:cNvSpPr>
              <p:nvPr/>
            </p:nvSpPr>
            <p:spPr bwMode="auto">
              <a:xfrm>
                <a:off x="5592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368"/>
              <p:cNvSpPr>
                <a:spLocks/>
              </p:cNvSpPr>
              <p:nvPr/>
            </p:nvSpPr>
            <p:spPr bwMode="auto">
              <a:xfrm>
                <a:off x="43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369"/>
              <p:cNvSpPr>
                <a:spLocks/>
              </p:cNvSpPr>
              <p:nvPr/>
            </p:nvSpPr>
            <p:spPr bwMode="auto">
              <a:xfrm>
                <a:off x="179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370"/>
              <p:cNvSpPr>
                <a:spLocks/>
              </p:cNvSpPr>
              <p:nvPr/>
            </p:nvSpPr>
            <p:spPr bwMode="auto">
              <a:xfrm>
                <a:off x="317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371"/>
              <p:cNvSpPr>
                <a:spLocks/>
              </p:cNvSpPr>
              <p:nvPr/>
            </p:nvSpPr>
            <p:spPr bwMode="auto">
              <a:xfrm>
                <a:off x="455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372"/>
              <p:cNvSpPr>
                <a:spLocks/>
              </p:cNvSpPr>
              <p:nvPr/>
            </p:nvSpPr>
            <p:spPr bwMode="auto">
              <a:xfrm>
                <a:off x="591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373"/>
              <p:cNvSpPr>
                <a:spLocks/>
              </p:cNvSpPr>
              <p:nvPr/>
            </p:nvSpPr>
            <p:spPr bwMode="auto">
              <a:xfrm>
                <a:off x="729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374"/>
              <p:cNvSpPr>
                <a:spLocks/>
              </p:cNvSpPr>
              <p:nvPr/>
            </p:nvSpPr>
            <p:spPr bwMode="auto">
              <a:xfrm>
                <a:off x="865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375"/>
              <p:cNvSpPr>
                <a:spLocks/>
              </p:cNvSpPr>
              <p:nvPr/>
            </p:nvSpPr>
            <p:spPr bwMode="auto">
              <a:xfrm>
                <a:off x="1003" y="664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376"/>
              <p:cNvSpPr>
                <a:spLocks/>
              </p:cNvSpPr>
              <p:nvPr/>
            </p:nvSpPr>
            <p:spPr bwMode="auto">
              <a:xfrm>
                <a:off x="1138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377"/>
              <p:cNvSpPr>
                <a:spLocks/>
              </p:cNvSpPr>
              <p:nvPr/>
            </p:nvSpPr>
            <p:spPr bwMode="auto">
              <a:xfrm>
                <a:off x="1276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378"/>
              <p:cNvSpPr>
                <a:spLocks/>
              </p:cNvSpPr>
              <p:nvPr/>
            </p:nvSpPr>
            <p:spPr bwMode="auto">
              <a:xfrm>
                <a:off x="1412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379"/>
              <p:cNvSpPr>
                <a:spLocks/>
              </p:cNvSpPr>
              <p:nvPr/>
            </p:nvSpPr>
            <p:spPr bwMode="auto">
              <a:xfrm>
                <a:off x="1550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380"/>
              <p:cNvSpPr>
                <a:spLocks/>
              </p:cNvSpPr>
              <p:nvPr/>
            </p:nvSpPr>
            <p:spPr bwMode="auto">
              <a:xfrm>
                <a:off x="1686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Freeform 381"/>
              <p:cNvSpPr>
                <a:spLocks/>
              </p:cNvSpPr>
              <p:nvPr/>
            </p:nvSpPr>
            <p:spPr bwMode="auto">
              <a:xfrm>
                <a:off x="1824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382"/>
              <p:cNvSpPr>
                <a:spLocks/>
              </p:cNvSpPr>
              <p:nvPr/>
            </p:nvSpPr>
            <p:spPr bwMode="auto">
              <a:xfrm>
                <a:off x="1962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383"/>
              <p:cNvSpPr>
                <a:spLocks/>
              </p:cNvSpPr>
              <p:nvPr/>
            </p:nvSpPr>
            <p:spPr bwMode="auto">
              <a:xfrm>
                <a:off x="2098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Freeform 384"/>
              <p:cNvSpPr>
                <a:spLocks/>
              </p:cNvSpPr>
              <p:nvPr/>
            </p:nvSpPr>
            <p:spPr bwMode="auto">
              <a:xfrm>
                <a:off x="2236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385"/>
              <p:cNvSpPr>
                <a:spLocks/>
              </p:cNvSpPr>
              <p:nvPr/>
            </p:nvSpPr>
            <p:spPr bwMode="auto">
              <a:xfrm>
                <a:off x="2372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Freeform 386"/>
              <p:cNvSpPr>
                <a:spLocks/>
              </p:cNvSpPr>
              <p:nvPr/>
            </p:nvSpPr>
            <p:spPr bwMode="auto">
              <a:xfrm>
                <a:off x="2510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387"/>
              <p:cNvSpPr>
                <a:spLocks/>
              </p:cNvSpPr>
              <p:nvPr/>
            </p:nvSpPr>
            <p:spPr bwMode="auto">
              <a:xfrm>
                <a:off x="2646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388"/>
              <p:cNvSpPr>
                <a:spLocks/>
              </p:cNvSpPr>
              <p:nvPr/>
            </p:nvSpPr>
            <p:spPr bwMode="auto">
              <a:xfrm>
                <a:off x="2784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389"/>
              <p:cNvSpPr>
                <a:spLocks/>
              </p:cNvSpPr>
              <p:nvPr/>
            </p:nvSpPr>
            <p:spPr bwMode="auto">
              <a:xfrm>
                <a:off x="2920" y="664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390"/>
              <p:cNvSpPr>
                <a:spLocks/>
              </p:cNvSpPr>
              <p:nvPr/>
            </p:nvSpPr>
            <p:spPr bwMode="auto">
              <a:xfrm>
                <a:off x="3057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391"/>
              <p:cNvSpPr>
                <a:spLocks/>
              </p:cNvSpPr>
              <p:nvPr/>
            </p:nvSpPr>
            <p:spPr bwMode="auto">
              <a:xfrm>
                <a:off x="3193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392"/>
              <p:cNvSpPr>
                <a:spLocks/>
              </p:cNvSpPr>
              <p:nvPr/>
            </p:nvSpPr>
            <p:spPr bwMode="auto">
              <a:xfrm>
                <a:off x="3331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393"/>
              <p:cNvSpPr>
                <a:spLocks/>
              </p:cNvSpPr>
              <p:nvPr/>
            </p:nvSpPr>
            <p:spPr bwMode="auto">
              <a:xfrm>
                <a:off x="3469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394"/>
              <p:cNvSpPr>
                <a:spLocks/>
              </p:cNvSpPr>
              <p:nvPr/>
            </p:nvSpPr>
            <p:spPr bwMode="auto">
              <a:xfrm>
                <a:off x="3605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395"/>
              <p:cNvSpPr>
                <a:spLocks/>
              </p:cNvSpPr>
              <p:nvPr/>
            </p:nvSpPr>
            <p:spPr bwMode="auto">
              <a:xfrm>
                <a:off x="3743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396"/>
              <p:cNvSpPr>
                <a:spLocks/>
              </p:cNvSpPr>
              <p:nvPr/>
            </p:nvSpPr>
            <p:spPr bwMode="auto">
              <a:xfrm>
                <a:off x="3879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397"/>
              <p:cNvSpPr>
                <a:spLocks/>
              </p:cNvSpPr>
              <p:nvPr/>
            </p:nvSpPr>
            <p:spPr bwMode="auto">
              <a:xfrm>
                <a:off x="4017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8" name="Freeform 398"/>
              <p:cNvSpPr>
                <a:spLocks/>
              </p:cNvSpPr>
              <p:nvPr/>
            </p:nvSpPr>
            <p:spPr bwMode="auto">
              <a:xfrm>
                <a:off x="4153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9" name="Freeform 399"/>
              <p:cNvSpPr>
                <a:spLocks/>
              </p:cNvSpPr>
              <p:nvPr/>
            </p:nvSpPr>
            <p:spPr bwMode="auto">
              <a:xfrm>
                <a:off x="4291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Freeform 400"/>
              <p:cNvSpPr>
                <a:spLocks/>
              </p:cNvSpPr>
              <p:nvPr/>
            </p:nvSpPr>
            <p:spPr bwMode="auto">
              <a:xfrm>
                <a:off x="4427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401"/>
              <p:cNvSpPr>
                <a:spLocks/>
              </p:cNvSpPr>
              <p:nvPr/>
            </p:nvSpPr>
            <p:spPr bwMode="auto">
              <a:xfrm>
                <a:off x="4565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402"/>
              <p:cNvSpPr>
                <a:spLocks/>
              </p:cNvSpPr>
              <p:nvPr/>
            </p:nvSpPr>
            <p:spPr bwMode="auto">
              <a:xfrm>
                <a:off x="4701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403"/>
              <p:cNvSpPr>
                <a:spLocks/>
              </p:cNvSpPr>
              <p:nvPr/>
            </p:nvSpPr>
            <p:spPr bwMode="auto">
              <a:xfrm>
                <a:off x="4839" y="66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Freeform 404"/>
              <p:cNvSpPr>
                <a:spLocks/>
              </p:cNvSpPr>
              <p:nvPr/>
            </p:nvSpPr>
            <p:spPr bwMode="auto">
              <a:xfrm>
                <a:off x="4976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405"/>
              <p:cNvSpPr>
                <a:spLocks/>
              </p:cNvSpPr>
              <p:nvPr/>
            </p:nvSpPr>
            <p:spPr bwMode="auto">
              <a:xfrm>
                <a:off x="5112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406"/>
              <p:cNvSpPr>
                <a:spLocks/>
              </p:cNvSpPr>
              <p:nvPr/>
            </p:nvSpPr>
            <p:spPr bwMode="auto">
              <a:xfrm>
                <a:off x="5250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407"/>
              <p:cNvSpPr>
                <a:spLocks/>
              </p:cNvSpPr>
              <p:nvPr/>
            </p:nvSpPr>
            <p:spPr bwMode="auto">
              <a:xfrm>
                <a:off x="5386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408"/>
              <p:cNvSpPr>
                <a:spLocks/>
              </p:cNvSpPr>
              <p:nvPr/>
            </p:nvSpPr>
            <p:spPr bwMode="auto">
              <a:xfrm>
                <a:off x="5524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409"/>
              <p:cNvSpPr>
                <a:spLocks/>
              </p:cNvSpPr>
              <p:nvPr/>
            </p:nvSpPr>
            <p:spPr bwMode="auto">
              <a:xfrm>
                <a:off x="5660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410"/>
              <p:cNvSpPr>
                <a:spLocks/>
              </p:cNvSpPr>
              <p:nvPr/>
            </p:nvSpPr>
            <p:spPr bwMode="auto">
              <a:xfrm>
                <a:off x="3" y="796"/>
                <a:ext cx="48" cy="64"/>
              </a:xfrm>
              <a:custGeom>
                <a:avLst/>
                <a:gdLst>
                  <a:gd name="T0" fmla="*/ 18 w 24"/>
                  <a:gd name="T1" fmla="*/ 20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20"/>
                    </a:moveTo>
                    <a:cubicBezTo>
                      <a:pt x="24" y="16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6"/>
                      <a:pt x="12" y="24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411"/>
              <p:cNvSpPr>
                <a:spLocks/>
              </p:cNvSpPr>
              <p:nvPr/>
            </p:nvSpPr>
            <p:spPr bwMode="auto">
              <a:xfrm>
                <a:off x="111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412"/>
              <p:cNvSpPr>
                <a:spLocks/>
              </p:cNvSpPr>
              <p:nvPr/>
            </p:nvSpPr>
            <p:spPr bwMode="auto">
              <a:xfrm>
                <a:off x="247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413"/>
              <p:cNvSpPr>
                <a:spLocks/>
              </p:cNvSpPr>
              <p:nvPr/>
            </p:nvSpPr>
            <p:spPr bwMode="auto">
              <a:xfrm>
                <a:off x="385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414"/>
              <p:cNvSpPr>
                <a:spLocks/>
              </p:cNvSpPr>
              <p:nvPr/>
            </p:nvSpPr>
            <p:spPr bwMode="auto">
              <a:xfrm>
                <a:off x="521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Freeform 415"/>
              <p:cNvSpPr>
                <a:spLocks/>
              </p:cNvSpPr>
              <p:nvPr/>
            </p:nvSpPr>
            <p:spPr bwMode="auto">
              <a:xfrm>
                <a:off x="659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Freeform 416"/>
              <p:cNvSpPr>
                <a:spLocks/>
              </p:cNvSpPr>
              <p:nvPr/>
            </p:nvSpPr>
            <p:spPr bwMode="auto">
              <a:xfrm>
                <a:off x="797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417"/>
              <p:cNvSpPr>
                <a:spLocks/>
              </p:cNvSpPr>
              <p:nvPr/>
            </p:nvSpPr>
            <p:spPr bwMode="auto">
              <a:xfrm>
                <a:off x="933" y="798"/>
                <a:ext cx="77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418"/>
              <p:cNvSpPr>
                <a:spLocks/>
              </p:cNvSpPr>
              <p:nvPr/>
            </p:nvSpPr>
            <p:spPr bwMode="auto">
              <a:xfrm>
                <a:off x="1070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419"/>
              <p:cNvSpPr>
                <a:spLocks/>
              </p:cNvSpPr>
              <p:nvPr/>
            </p:nvSpPr>
            <p:spPr bwMode="auto">
              <a:xfrm>
                <a:off x="1206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420"/>
              <p:cNvSpPr>
                <a:spLocks/>
              </p:cNvSpPr>
              <p:nvPr/>
            </p:nvSpPr>
            <p:spPr bwMode="auto">
              <a:xfrm>
                <a:off x="1344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Freeform 421"/>
              <p:cNvSpPr>
                <a:spLocks/>
              </p:cNvSpPr>
              <p:nvPr/>
            </p:nvSpPr>
            <p:spPr bwMode="auto">
              <a:xfrm>
                <a:off x="1480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422"/>
              <p:cNvSpPr>
                <a:spLocks/>
              </p:cNvSpPr>
              <p:nvPr/>
            </p:nvSpPr>
            <p:spPr bwMode="auto">
              <a:xfrm>
                <a:off x="1618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423"/>
              <p:cNvSpPr>
                <a:spLocks/>
              </p:cNvSpPr>
              <p:nvPr/>
            </p:nvSpPr>
            <p:spPr bwMode="auto">
              <a:xfrm>
                <a:off x="1754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424"/>
              <p:cNvSpPr>
                <a:spLocks/>
              </p:cNvSpPr>
              <p:nvPr/>
            </p:nvSpPr>
            <p:spPr bwMode="auto">
              <a:xfrm>
                <a:off x="1892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425"/>
              <p:cNvSpPr>
                <a:spLocks/>
              </p:cNvSpPr>
              <p:nvPr/>
            </p:nvSpPr>
            <p:spPr bwMode="auto">
              <a:xfrm>
                <a:off x="2028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426"/>
              <p:cNvSpPr>
                <a:spLocks/>
              </p:cNvSpPr>
              <p:nvPr/>
            </p:nvSpPr>
            <p:spPr bwMode="auto">
              <a:xfrm>
                <a:off x="2166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Freeform 427"/>
              <p:cNvSpPr>
                <a:spLocks/>
              </p:cNvSpPr>
              <p:nvPr/>
            </p:nvSpPr>
            <p:spPr bwMode="auto">
              <a:xfrm>
                <a:off x="2304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Freeform 428"/>
              <p:cNvSpPr>
                <a:spLocks/>
              </p:cNvSpPr>
              <p:nvPr/>
            </p:nvSpPr>
            <p:spPr bwMode="auto">
              <a:xfrm>
                <a:off x="2440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Freeform 429"/>
              <p:cNvSpPr>
                <a:spLocks/>
              </p:cNvSpPr>
              <p:nvPr/>
            </p:nvSpPr>
            <p:spPr bwMode="auto">
              <a:xfrm>
                <a:off x="2578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Freeform 430"/>
              <p:cNvSpPr>
                <a:spLocks/>
              </p:cNvSpPr>
              <p:nvPr/>
            </p:nvSpPr>
            <p:spPr bwMode="auto">
              <a:xfrm>
                <a:off x="2714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Freeform 431"/>
              <p:cNvSpPr>
                <a:spLocks/>
              </p:cNvSpPr>
              <p:nvPr/>
            </p:nvSpPr>
            <p:spPr bwMode="auto">
              <a:xfrm>
                <a:off x="2852" y="798"/>
                <a:ext cx="75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432"/>
              <p:cNvSpPr>
                <a:spLocks/>
              </p:cNvSpPr>
              <p:nvPr/>
            </p:nvSpPr>
            <p:spPr bwMode="auto">
              <a:xfrm>
                <a:off x="2987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433"/>
              <p:cNvSpPr>
                <a:spLocks/>
              </p:cNvSpPr>
              <p:nvPr/>
            </p:nvSpPr>
            <p:spPr bwMode="auto">
              <a:xfrm>
                <a:off x="3125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434"/>
              <p:cNvSpPr>
                <a:spLocks/>
              </p:cNvSpPr>
              <p:nvPr/>
            </p:nvSpPr>
            <p:spPr bwMode="auto">
              <a:xfrm>
                <a:off x="3261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435"/>
              <p:cNvSpPr>
                <a:spLocks/>
              </p:cNvSpPr>
              <p:nvPr/>
            </p:nvSpPr>
            <p:spPr bwMode="auto">
              <a:xfrm>
                <a:off x="3399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436"/>
              <p:cNvSpPr>
                <a:spLocks/>
              </p:cNvSpPr>
              <p:nvPr/>
            </p:nvSpPr>
            <p:spPr bwMode="auto">
              <a:xfrm>
                <a:off x="3535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437"/>
              <p:cNvSpPr>
                <a:spLocks/>
              </p:cNvSpPr>
              <p:nvPr/>
            </p:nvSpPr>
            <p:spPr bwMode="auto">
              <a:xfrm>
                <a:off x="3673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438"/>
              <p:cNvSpPr>
                <a:spLocks/>
              </p:cNvSpPr>
              <p:nvPr/>
            </p:nvSpPr>
            <p:spPr bwMode="auto">
              <a:xfrm>
                <a:off x="3811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439"/>
              <p:cNvSpPr>
                <a:spLocks/>
              </p:cNvSpPr>
              <p:nvPr/>
            </p:nvSpPr>
            <p:spPr bwMode="auto">
              <a:xfrm>
                <a:off x="3947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440"/>
              <p:cNvSpPr>
                <a:spLocks/>
              </p:cNvSpPr>
              <p:nvPr/>
            </p:nvSpPr>
            <p:spPr bwMode="auto">
              <a:xfrm>
                <a:off x="4085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441"/>
              <p:cNvSpPr>
                <a:spLocks/>
              </p:cNvSpPr>
              <p:nvPr/>
            </p:nvSpPr>
            <p:spPr bwMode="auto">
              <a:xfrm>
                <a:off x="4221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442"/>
              <p:cNvSpPr>
                <a:spLocks/>
              </p:cNvSpPr>
              <p:nvPr/>
            </p:nvSpPr>
            <p:spPr bwMode="auto">
              <a:xfrm>
                <a:off x="4359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443"/>
              <p:cNvSpPr>
                <a:spLocks/>
              </p:cNvSpPr>
              <p:nvPr/>
            </p:nvSpPr>
            <p:spPr bwMode="auto">
              <a:xfrm>
                <a:off x="4495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444"/>
              <p:cNvSpPr>
                <a:spLocks/>
              </p:cNvSpPr>
              <p:nvPr/>
            </p:nvSpPr>
            <p:spPr bwMode="auto">
              <a:xfrm>
                <a:off x="4633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Freeform 445"/>
              <p:cNvSpPr>
                <a:spLocks/>
              </p:cNvSpPr>
              <p:nvPr/>
            </p:nvSpPr>
            <p:spPr bwMode="auto">
              <a:xfrm>
                <a:off x="4769" y="798"/>
                <a:ext cx="77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446"/>
              <p:cNvSpPr>
                <a:spLocks/>
              </p:cNvSpPr>
              <p:nvPr/>
            </p:nvSpPr>
            <p:spPr bwMode="auto">
              <a:xfrm>
                <a:off x="4906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447"/>
              <p:cNvSpPr>
                <a:spLocks/>
              </p:cNvSpPr>
              <p:nvPr/>
            </p:nvSpPr>
            <p:spPr bwMode="auto">
              <a:xfrm>
                <a:off x="5042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448"/>
              <p:cNvSpPr>
                <a:spLocks/>
              </p:cNvSpPr>
              <p:nvPr/>
            </p:nvSpPr>
            <p:spPr bwMode="auto">
              <a:xfrm>
                <a:off x="5180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449"/>
              <p:cNvSpPr>
                <a:spLocks/>
              </p:cNvSpPr>
              <p:nvPr/>
            </p:nvSpPr>
            <p:spPr bwMode="auto">
              <a:xfrm>
                <a:off x="5318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450"/>
              <p:cNvSpPr>
                <a:spLocks/>
              </p:cNvSpPr>
              <p:nvPr/>
            </p:nvSpPr>
            <p:spPr bwMode="auto">
              <a:xfrm>
                <a:off x="5454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451"/>
              <p:cNvSpPr>
                <a:spLocks/>
              </p:cNvSpPr>
              <p:nvPr/>
            </p:nvSpPr>
            <p:spPr bwMode="auto">
              <a:xfrm>
                <a:off x="5592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452"/>
              <p:cNvSpPr>
                <a:spLocks/>
              </p:cNvSpPr>
              <p:nvPr/>
            </p:nvSpPr>
            <p:spPr bwMode="auto">
              <a:xfrm>
                <a:off x="43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453"/>
              <p:cNvSpPr>
                <a:spLocks/>
              </p:cNvSpPr>
              <p:nvPr/>
            </p:nvSpPr>
            <p:spPr bwMode="auto">
              <a:xfrm>
                <a:off x="179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454"/>
              <p:cNvSpPr>
                <a:spLocks/>
              </p:cNvSpPr>
              <p:nvPr/>
            </p:nvSpPr>
            <p:spPr bwMode="auto">
              <a:xfrm>
                <a:off x="317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455"/>
              <p:cNvSpPr>
                <a:spLocks/>
              </p:cNvSpPr>
              <p:nvPr/>
            </p:nvSpPr>
            <p:spPr bwMode="auto">
              <a:xfrm>
                <a:off x="455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456"/>
              <p:cNvSpPr>
                <a:spLocks/>
              </p:cNvSpPr>
              <p:nvPr/>
            </p:nvSpPr>
            <p:spPr bwMode="auto">
              <a:xfrm>
                <a:off x="591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457"/>
              <p:cNvSpPr>
                <a:spLocks/>
              </p:cNvSpPr>
              <p:nvPr/>
            </p:nvSpPr>
            <p:spPr bwMode="auto">
              <a:xfrm>
                <a:off x="729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458"/>
              <p:cNvSpPr>
                <a:spLocks/>
              </p:cNvSpPr>
              <p:nvPr/>
            </p:nvSpPr>
            <p:spPr bwMode="auto">
              <a:xfrm>
                <a:off x="865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459"/>
              <p:cNvSpPr>
                <a:spLocks/>
              </p:cNvSpPr>
              <p:nvPr/>
            </p:nvSpPr>
            <p:spPr bwMode="auto">
              <a:xfrm>
                <a:off x="1003" y="930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460"/>
              <p:cNvSpPr>
                <a:spLocks/>
              </p:cNvSpPr>
              <p:nvPr/>
            </p:nvSpPr>
            <p:spPr bwMode="auto">
              <a:xfrm>
                <a:off x="1138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461"/>
              <p:cNvSpPr>
                <a:spLocks/>
              </p:cNvSpPr>
              <p:nvPr/>
            </p:nvSpPr>
            <p:spPr bwMode="auto">
              <a:xfrm>
                <a:off x="1276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462"/>
              <p:cNvSpPr>
                <a:spLocks/>
              </p:cNvSpPr>
              <p:nvPr/>
            </p:nvSpPr>
            <p:spPr bwMode="auto">
              <a:xfrm>
                <a:off x="1412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463"/>
              <p:cNvSpPr>
                <a:spLocks/>
              </p:cNvSpPr>
              <p:nvPr/>
            </p:nvSpPr>
            <p:spPr bwMode="auto">
              <a:xfrm>
                <a:off x="1550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464"/>
              <p:cNvSpPr>
                <a:spLocks/>
              </p:cNvSpPr>
              <p:nvPr/>
            </p:nvSpPr>
            <p:spPr bwMode="auto">
              <a:xfrm>
                <a:off x="1686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465"/>
              <p:cNvSpPr>
                <a:spLocks/>
              </p:cNvSpPr>
              <p:nvPr/>
            </p:nvSpPr>
            <p:spPr bwMode="auto">
              <a:xfrm>
                <a:off x="1824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466"/>
              <p:cNvSpPr>
                <a:spLocks/>
              </p:cNvSpPr>
              <p:nvPr/>
            </p:nvSpPr>
            <p:spPr bwMode="auto">
              <a:xfrm>
                <a:off x="1962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467"/>
              <p:cNvSpPr>
                <a:spLocks/>
              </p:cNvSpPr>
              <p:nvPr/>
            </p:nvSpPr>
            <p:spPr bwMode="auto">
              <a:xfrm>
                <a:off x="2098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468"/>
              <p:cNvSpPr>
                <a:spLocks/>
              </p:cNvSpPr>
              <p:nvPr/>
            </p:nvSpPr>
            <p:spPr bwMode="auto">
              <a:xfrm>
                <a:off x="2236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469"/>
              <p:cNvSpPr>
                <a:spLocks/>
              </p:cNvSpPr>
              <p:nvPr/>
            </p:nvSpPr>
            <p:spPr bwMode="auto">
              <a:xfrm>
                <a:off x="2372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470"/>
              <p:cNvSpPr>
                <a:spLocks/>
              </p:cNvSpPr>
              <p:nvPr/>
            </p:nvSpPr>
            <p:spPr bwMode="auto">
              <a:xfrm>
                <a:off x="2510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471"/>
              <p:cNvSpPr>
                <a:spLocks/>
              </p:cNvSpPr>
              <p:nvPr/>
            </p:nvSpPr>
            <p:spPr bwMode="auto">
              <a:xfrm>
                <a:off x="2646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472"/>
              <p:cNvSpPr>
                <a:spLocks/>
              </p:cNvSpPr>
              <p:nvPr/>
            </p:nvSpPr>
            <p:spPr bwMode="auto">
              <a:xfrm>
                <a:off x="2784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473"/>
              <p:cNvSpPr>
                <a:spLocks/>
              </p:cNvSpPr>
              <p:nvPr/>
            </p:nvSpPr>
            <p:spPr bwMode="auto">
              <a:xfrm>
                <a:off x="2920" y="930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474"/>
              <p:cNvSpPr>
                <a:spLocks/>
              </p:cNvSpPr>
              <p:nvPr/>
            </p:nvSpPr>
            <p:spPr bwMode="auto">
              <a:xfrm>
                <a:off x="3057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475"/>
              <p:cNvSpPr>
                <a:spLocks/>
              </p:cNvSpPr>
              <p:nvPr/>
            </p:nvSpPr>
            <p:spPr bwMode="auto">
              <a:xfrm>
                <a:off x="3193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476"/>
              <p:cNvSpPr>
                <a:spLocks/>
              </p:cNvSpPr>
              <p:nvPr/>
            </p:nvSpPr>
            <p:spPr bwMode="auto">
              <a:xfrm>
                <a:off x="3331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477"/>
              <p:cNvSpPr>
                <a:spLocks/>
              </p:cNvSpPr>
              <p:nvPr/>
            </p:nvSpPr>
            <p:spPr bwMode="auto">
              <a:xfrm>
                <a:off x="3469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478"/>
              <p:cNvSpPr>
                <a:spLocks/>
              </p:cNvSpPr>
              <p:nvPr/>
            </p:nvSpPr>
            <p:spPr bwMode="auto">
              <a:xfrm>
                <a:off x="3605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479"/>
              <p:cNvSpPr>
                <a:spLocks/>
              </p:cNvSpPr>
              <p:nvPr/>
            </p:nvSpPr>
            <p:spPr bwMode="auto">
              <a:xfrm>
                <a:off x="3743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480"/>
              <p:cNvSpPr>
                <a:spLocks/>
              </p:cNvSpPr>
              <p:nvPr/>
            </p:nvSpPr>
            <p:spPr bwMode="auto">
              <a:xfrm>
                <a:off x="3879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481"/>
              <p:cNvSpPr>
                <a:spLocks/>
              </p:cNvSpPr>
              <p:nvPr/>
            </p:nvSpPr>
            <p:spPr bwMode="auto">
              <a:xfrm>
                <a:off x="4017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Freeform 482"/>
              <p:cNvSpPr>
                <a:spLocks/>
              </p:cNvSpPr>
              <p:nvPr/>
            </p:nvSpPr>
            <p:spPr bwMode="auto">
              <a:xfrm>
                <a:off x="4153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Freeform 483"/>
              <p:cNvSpPr>
                <a:spLocks/>
              </p:cNvSpPr>
              <p:nvPr/>
            </p:nvSpPr>
            <p:spPr bwMode="auto">
              <a:xfrm>
                <a:off x="4291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484"/>
              <p:cNvSpPr>
                <a:spLocks/>
              </p:cNvSpPr>
              <p:nvPr/>
            </p:nvSpPr>
            <p:spPr bwMode="auto">
              <a:xfrm>
                <a:off x="4427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485"/>
              <p:cNvSpPr>
                <a:spLocks/>
              </p:cNvSpPr>
              <p:nvPr/>
            </p:nvSpPr>
            <p:spPr bwMode="auto">
              <a:xfrm>
                <a:off x="4565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Freeform 486"/>
              <p:cNvSpPr>
                <a:spLocks/>
              </p:cNvSpPr>
              <p:nvPr/>
            </p:nvSpPr>
            <p:spPr bwMode="auto">
              <a:xfrm>
                <a:off x="4701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487"/>
              <p:cNvSpPr>
                <a:spLocks/>
              </p:cNvSpPr>
              <p:nvPr/>
            </p:nvSpPr>
            <p:spPr bwMode="auto">
              <a:xfrm>
                <a:off x="4839" y="930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488"/>
              <p:cNvSpPr>
                <a:spLocks/>
              </p:cNvSpPr>
              <p:nvPr/>
            </p:nvSpPr>
            <p:spPr bwMode="auto">
              <a:xfrm>
                <a:off x="4976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Freeform 489"/>
              <p:cNvSpPr>
                <a:spLocks/>
              </p:cNvSpPr>
              <p:nvPr/>
            </p:nvSpPr>
            <p:spPr bwMode="auto">
              <a:xfrm>
                <a:off x="5112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490"/>
              <p:cNvSpPr>
                <a:spLocks/>
              </p:cNvSpPr>
              <p:nvPr/>
            </p:nvSpPr>
            <p:spPr bwMode="auto">
              <a:xfrm>
                <a:off x="5250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Freeform 491"/>
              <p:cNvSpPr>
                <a:spLocks/>
              </p:cNvSpPr>
              <p:nvPr/>
            </p:nvSpPr>
            <p:spPr bwMode="auto">
              <a:xfrm>
                <a:off x="5386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492"/>
              <p:cNvSpPr>
                <a:spLocks/>
              </p:cNvSpPr>
              <p:nvPr/>
            </p:nvSpPr>
            <p:spPr bwMode="auto">
              <a:xfrm>
                <a:off x="5524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493"/>
              <p:cNvSpPr>
                <a:spLocks/>
              </p:cNvSpPr>
              <p:nvPr/>
            </p:nvSpPr>
            <p:spPr bwMode="auto">
              <a:xfrm>
                <a:off x="5660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494"/>
              <p:cNvSpPr>
                <a:spLocks/>
              </p:cNvSpPr>
              <p:nvPr/>
            </p:nvSpPr>
            <p:spPr bwMode="auto">
              <a:xfrm>
                <a:off x="3" y="1064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2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8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4"/>
                      <a:pt x="2" y="3"/>
                      <a:pt x="0" y="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29"/>
                      <a:pt x="4" y="32"/>
                    </a:cubicBezTo>
                    <a:cubicBezTo>
                      <a:pt x="9" y="25"/>
                      <a:pt x="12" y="23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495"/>
              <p:cNvSpPr>
                <a:spLocks/>
              </p:cNvSpPr>
              <p:nvPr/>
            </p:nvSpPr>
            <p:spPr bwMode="auto">
              <a:xfrm>
                <a:off x="111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496"/>
              <p:cNvSpPr>
                <a:spLocks/>
              </p:cNvSpPr>
              <p:nvPr/>
            </p:nvSpPr>
            <p:spPr bwMode="auto">
              <a:xfrm>
                <a:off x="247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497"/>
              <p:cNvSpPr>
                <a:spLocks/>
              </p:cNvSpPr>
              <p:nvPr/>
            </p:nvSpPr>
            <p:spPr bwMode="auto">
              <a:xfrm>
                <a:off x="385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Freeform 498"/>
              <p:cNvSpPr>
                <a:spLocks/>
              </p:cNvSpPr>
              <p:nvPr/>
            </p:nvSpPr>
            <p:spPr bwMode="auto">
              <a:xfrm>
                <a:off x="521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499"/>
              <p:cNvSpPr>
                <a:spLocks/>
              </p:cNvSpPr>
              <p:nvPr/>
            </p:nvSpPr>
            <p:spPr bwMode="auto">
              <a:xfrm>
                <a:off x="659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Freeform 500"/>
              <p:cNvSpPr>
                <a:spLocks/>
              </p:cNvSpPr>
              <p:nvPr/>
            </p:nvSpPr>
            <p:spPr bwMode="auto">
              <a:xfrm>
                <a:off x="797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501"/>
              <p:cNvSpPr>
                <a:spLocks/>
              </p:cNvSpPr>
              <p:nvPr/>
            </p:nvSpPr>
            <p:spPr bwMode="auto">
              <a:xfrm>
                <a:off x="933" y="1064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502"/>
              <p:cNvSpPr>
                <a:spLocks/>
              </p:cNvSpPr>
              <p:nvPr/>
            </p:nvSpPr>
            <p:spPr bwMode="auto">
              <a:xfrm>
                <a:off x="1070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Freeform 503"/>
              <p:cNvSpPr>
                <a:spLocks/>
              </p:cNvSpPr>
              <p:nvPr/>
            </p:nvSpPr>
            <p:spPr bwMode="auto">
              <a:xfrm>
                <a:off x="1206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Freeform 504"/>
              <p:cNvSpPr>
                <a:spLocks/>
              </p:cNvSpPr>
              <p:nvPr/>
            </p:nvSpPr>
            <p:spPr bwMode="auto">
              <a:xfrm>
                <a:off x="1344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Freeform 505"/>
              <p:cNvSpPr>
                <a:spLocks/>
              </p:cNvSpPr>
              <p:nvPr/>
            </p:nvSpPr>
            <p:spPr bwMode="auto">
              <a:xfrm>
                <a:off x="1480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Freeform 506"/>
              <p:cNvSpPr>
                <a:spLocks/>
              </p:cNvSpPr>
              <p:nvPr/>
            </p:nvSpPr>
            <p:spPr bwMode="auto">
              <a:xfrm>
                <a:off x="1618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Freeform 507"/>
              <p:cNvSpPr>
                <a:spLocks/>
              </p:cNvSpPr>
              <p:nvPr/>
            </p:nvSpPr>
            <p:spPr bwMode="auto">
              <a:xfrm>
                <a:off x="1754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Freeform 508"/>
              <p:cNvSpPr>
                <a:spLocks/>
              </p:cNvSpPr>
              <p:nvPr/>
            </p:nvSpPr>
            <p:spPr bwMode="auto">
              <a:xfrm>
                <a:off x="1892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Freeform 509"/>
              <p:cNvSpPr>
                <a:spLocks/>
              </p:cNvSpPr>
              <p:nvPr/>
            </p:nvSpPr>
            <p:spPr bwMode="auto">
              <a:xfrm>
                <a:off x="2028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Freeform 510"/>
              <p:cNvSpPr>
                <a:spLocks/>
              </p:cNvSpPr>
              <p:nvPr/>
            </p:nvSpPr>
            <p:spPr bwMode="auto">
              <a:xfrm>
                <a:off x="2166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Freeform 511"/>
              <p:cNvSpPr>
                <a:spLocks/>
              </p:cNvSpPr>
              <p:nvPr/>
            </p:nvSpPr>
            <p:spPr bwMode="auto">
              <a:xfrm>
                <a:off x="2304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512"/>
              <p:cNvSpPr>
                <a:spLocks/>
              </p:cNvSpPr>
              <p:nvPr/>
            </p:nvSpPr>
            <p:spPr bwMode="auto">
              <a:xfrm>
                <a:off x="2440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Freeform 513"/>
              <p:cNvSpPr>
                <a:spLocks/>
              </p:cNvSpPr>
              <p:nvPr/>
            </p:nvSpPr>
            <p:spPr bwMode="auto">
              <a:xfrm>
                <a:off x="2578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Freeform 514"/>
              <p:cNvSpPr>
                <a:spLocks/>
              </p:cNvSpPr>
              <p:nvPr/>
            </p:nvSpPr>
            <p:spPr bwMode="auto">
              <a:xfrm>
                <a:off x="2714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515"/>
              <p:cNvSpPr>
                <a:spLocks/>
              </p:cNvSpPr>
              <p:nvPr/>
            </p:nvSpPr>
            <p:spPr bwMode="auto">
              <a:xfrm>
                <a:off x="2852" y="1064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516"/>
              <p:cNvSpPr>
                <a:spLocks/>
              </p:cNvSpPr>
              <p:nvPr/>
            </p:nvSpPr>
            <p:spPr bwMode="auto">
              <a:xfrm>
                <a:off x="2987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Freeform 517"/>
              <p:cNvSpPr>
                <a:spLocks/>
              </p:cNvSpPr>
              <p:nvPr/>
            </p:nvSpPr>
            <p:spPr bwMode="auto">
              <a:xfrm>
                <a:off x="3125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518"/>
              <p:cNvSpPr>
                <a:spLocks/>
              </p:cNvSpPr>
              <p:nvPr/>
            </p:nvSpPr>
            <p:spPr bwMode="auto">
              <a:xfrm>
                <a:off x="3261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Freeform 519"/>
              <p:cNvSpPr>
                <a:spLocks/>
              </p:cNvSpPr>
              <p:nvPr/>
            </p:nvSpPr>
            <p:spPr bwMode="auto">
              <a:xfrm>
                <a:off x="3399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Freeform 520"/>
              <p:cNvSpPr>
                <a:spLocks/>
              </p:cNvSpPr>
              <p:nvPr/>
            </p:nvSpPr>
            <p:spPr bwMode="auto">
              <a:xfrm>
                <a:off x="3535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521"/>
              <p:cNvSpPr>
                <a:spLocks/>
              </p:cNvSpPr>
              <p:nvPr/>
            </p:nvSpPr>
            <p:spPr bwMode="auto">
              <a:xfrm>
                <a:off x="3673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522"/>
              <p:cNvSpPr>
                <a:spLocks/>
              </p:cNvSpPr>
              <p:nvPr/>
            </p:nvSpPr>
            <p:spPr bwMode="auto">
              <a:xfrm>
                <a:off x="3811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523"/>
              <p:cNvSpPr>
                <a:spLocks/>
              </p:cNvSpPr>
              <p:nvPr/>
            </p:nvSpPr>
            <p:spPr bwMode="auto">
              <a:xfrm>
                <a:off x="3947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Freeform 524"/>
              <p:cNvSpPr>
                <a:spLocks/>
              </p:cNvSpPr>
              <p:nvPr/>
            </p:nvSpPr>
            <p:spPr bwMode="auto">
              <a:xfrm>
                <a:off x="4085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Freeform 525"/>
              <p:cNvSpPr>
                <a:spLocks/>
              </p:cNvSpPr>
              <p:nvPr/>
            </p:nvSpPr>
            <p:spPr bwMode="auto">
              <a:xfrm>
                <a:off x="4221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Freeform 526"/>
              <p:cNvSpPr>
                <a:spLocks/>
              </p:cNvSpPr>
              <p:nvPr/>
            </p:nvSpPr>
            <p:spPr bwMode="auto">
              <a:xfrm>
                <a:off x="4359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Freeform 527"/>
              <p:cNvSpPr>
                <a:spLocks/>
              </p:cNvSpPr>
              <p:nvPr/>
            </p:nvSpPr>
            <p:spPr bwMode="auto">
              <a:xfrm>
                <a:off x="4495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Freeform 528"/>
              <p:cNvSpPr>
                <a:spLocks/>
              </p:cNvSpPr>
              <p:nvPr/>
            </p:nvSpPr>
            <p:spPr bwMode="auto">
              <a:xfrm>
                <a:off x="4633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Freeform 529"/>
              <p:cNvSpPr>
                <a:spLocks/>
              </p:cNvSpPr>
              <p:nvPr/>
            </p:nvSpPr>
            <p:spPr bwMode="auto">
              <a:xfrm>
                <a:off x="4769" y="1064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Freeform 530"/>
              <p:cNvSpPr>
                <a:spLocks/>
              </p:cNvSpPr>
              <p:nvPr/>
            </p:nvSpPr>
            <p:spPr bwMode="auto">
              <a:xfrm>
                <a:off x="4906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Freeform 531"/>
              <p:cNvSpPr>
                <a:spLocks/>
              </p:cNvSpPr>
              <p:nvPr/>
            </p:nvSpPr>
            <p:spPr bwMode="auto">
              <a:xfrm>
                <a:off x="5042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Freeform 532"/>
              <p:cNvSpPr>
                <a:spLocks/>
              </p:cNvSpPr>
              <p:nvPr/>
            </p:nvSpPr>
            <p:spPr bwMode="auto">
              <a:xfrm>
                <a:off x="5180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Freeform 533"/>
              <p:cNvSpPr>
                <a:spLocks/>
              </p:cNvSpPr>
              <p:nvPr/>
            </p:nvSpPr>
            <p:spPr bwMode="auto">
              <a:xfrm>
                <a:off x="5318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Freeform 534"/>
              <p:cNvSpPr>
                <a:spLocks/>
              </p:cNvSpPr>
              <p:nvPr/>
            </p:nvSpPr>
            <p:spPr bwMode="auto">
              <a:xfrm>
                <a:off x="5454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Freeform 535"/>
              <p:cNvSpPr>
                <a:spLocks/>
              </p:cNvSpPr>
              <p:nvPr/>
            </p:nvSpPr>
            <p:spPr bwMode="auto">
              <a:xfrm>
                <a:off x="5592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Freeform 536"/>
              <p:cNvSpPr>
                <a:spLocks/>
              </p:cNvSpPr>
              <p:nvPr/>
            </p:nvSpPr>
            <p:spPr bwMode="auto">
              <a:xfrm>
                <a:off x="43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537"/>
              <p:cNvSpPr>
                <a:spLocks/>
              </p:cNvSpPr>
              <p:nvPr/>
            </p:nvSpPr>
            <p:spPr bwMode="auto">
              <a:xfrm>
                <a:off x="179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Freeform 538"/>
              <p:cNvSpPr>
                <a:spLocks/>
              </p:cNvSpPr>
              <p:nvPr/>
            </p:nvSpPr>
            <p:spPr bwMode="auto">
              <a:xfrm>
                <a:off x="317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Freeform 539"/>
              <p:cNvSpPr>
                <a:spLocks/>
              </p:cNvSpPr>
              <p:nvPr/>
            </p:nvSpPr>
            <p:spPr bwMode="auto">
              <a:xfrm>
                <a:off x="455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Freeform 540"/>
              <p:cNvSpPr>
                <a:spLocks/>
              </p:cNvSpPr>
              <p:nvPr/>
            </p:nvSpPr>
            <p:spPr bwMode="auto">
              <a:xfrm>
                <a:off x="591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541"/>
              <p:cNvSpPr>
                <a:spLocks/>
              </p:cNvSpPr>
              <p:nvPr/>
            </p:nvSpPr>
            <p:spPr bwMode="auto">
              <a:xfrm>
                <a:off x="729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Freeform 542"/>
              <p:cNvSpPr>
                <a:spLocks/>
              </p:cNvSpPr>
              <p:nvPr/>
            </p:nvSpPr>
            <p:spPr bwMode="auto">
              <a:xfrm>
                <a:off x="865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543"/>
              <p:cNvSpPr>
                <a:spLocks/>
              </p:cNvSpPr>
              <p:nvPr/>
            </p:nvSpPr>
            <p:spPr bwMode="auto">
              <a:xfrm>
                <a:off x="1003" y="1196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Freeform 544"/>
              <p:cNvSpPr>
                <a:spLocks/>
              </p:cNvSpPr>
              <p:nvPr/>
            </p:nvSpPr>
            <p:spPr bwMode="auto">
              <a:xfrm>
                <a:off x="1138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545"/>
              <p:cNvSpPr>
                <a:spLocks/>
              </p:cNvSpPr>
              <p:nvPr/>
            </p:nvSpPr>
            <p:spPr bwMode="auto">
              <a:xfrm>
                <a:off x="1276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546"/>
              <p:cNvSpPr>
                <a:spLocks/>
              </p:cNvSpPr>
              <p:nvPr/>
            </p:nvSpPr>
            <p:spPr bwMode="auto">
              <a:xfrm>
                <a:off x="1412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547"/>
              <p:cNvSpPr>
                <a:spLocks/>
              </p:cNvSpPr>
              <p:nvPr/>
            </p:nvSpPr>
            <p:spPr bwMode="auto">
              <a:xfrm>
                <a:off x="1550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548"/>
              <p:cNvSpPr>
                <a:spLocks/>
              </p:cNvSpPr>
              <p:nvPr/>
            </p:nvSpPr>
            <p:spPr bwMode="auto">
              <a:xfrm>
                <a:off x="1686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549"/>
              <p:cNvSpPr>
                <a:spLocks/>
              </p:cNvSpPr>
              <p:nvPr/>
            </p:nvSpPr>
            <p:spPr bwMode="auto">
              <a:xfrm>
                <a:off x="1824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Freeform 550"/>
              <p:cNvSpPr>
                <a:spLocks/>
              </p:cNvSpPr>
              <p:nvPr/>
            </p:nvSpPr>
            <p:spPr bwMode="auto">
              <a:xfrm>
                <a:off x="1962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551"/>
              <p:cNvSpPr>
                <a:spLocks/>
              </p:cNvSpPr>
              <p:nvPr/>
            </p:nvSpPr>
            <p:spPr bwMode="auto">
              <a:xfrm>
                <a:off x="2098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Freeform 552"/>
              <p:cNvSpPr>
                <a:spLocks/>
              </p:cNvSpPr>
              <p:nvPr/>
            </p:nvSpPr>
            <p:spPr bwMode="auto">
              <a:xfrm>
                <a:off x="2236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553"/>
              <p:cNvSpPr>
                <a:spLocks/>
              </p:cNvSpPr>
              <p:nvPr/>
            </p:nvSpPr>
            <p:spPr bwMode="auto">
              <a:xfrm>
                <a:off x="2372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554"/>
              <p:cNvSpPr>
                <a:spLocks/>
              </p:cNvSpPr>
              <p:nvPr/>
            </p:nvSpPr>
            <p:spPr bwMode="auto">
              <a:xfrm>
                <a:off x="2510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555"/>
              <p:cNvSpPr>
                <a:spLocks/>
              </p:cNvSpPr>
              <p:nvPr/>
            </p:nvSpPr>
            <p:spPr bwMode="auto">
              <a:xfrm>
                <a:off x="2646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556"/>
              <p:cNvSpPr>
                <a:spLocks/>
              </p:cNvSpPr>
              <p:nvPr/>
            </p:nvSpPr>
            <p:spPr bwMode="auto">
              <a:xfrm>
                <a:off x="2784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Freeform 557"/>
              <p:cNvSpPr>
                <a:spLocks/>
              </p:cNvSpPr>
              <p:nvPr/>
            </p:nvSpPr>
            <p:spPr bwMode="auto">
              <a:xfrm>
                <a:off x="2920" y="1196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" name="Group 759"/>
            <p:cNvGrpSpPr>
              <a:grpSpLocks/>
            </p:cNvGrpSpPr>
            <p:nvPr/>
          </p:nvGrpSpPr>
          <p:grpSpPr bwMode="auto">
            <a:xfrm>
              <a:off x="3" y="1196"/>
              <a:ext cx="5735" cy="730"/>
              <a:chOff x="3" y="1196"/>
              <a:chExt cx="5735" cy="730"/>
            </a:xfrm>
            <a:grpFill/>
          </p:grpSpPr>
          <p:sp>
            <p:nvSpPr>
              <p:cNvPr id="1338" name="Freeform 559"/>
              <p:cNvSpPr>
                <a:spLocks/>
              </p:cNvSpPr>
              <p:nvPr/>
            </p:nvSpPr>
            <p:spPr bwMode="auto">
              <a:xfrm>
                <a:off x="3057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560"/>
              <p:cNvSpPr>
                <a:spLocks/>
              </p:cNvSpPr>
              <p:nvPr/>
            </p:nvSpPr>
            <p:spPr bwMode="auto">
              <a:xfrm>
                <a:off x="3193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561"/>
              <p:cNvSpPr>
                <a:spLocks/>
              </p:cNvSpPr>
              <p:nvPr/>
            </p:nvSpPr>
            <p:spPr bwMode="auto">
              <a:xfrm>
                <a:off x="3331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562"/>
              <p:cNvSpPr>
                <a:spLocks/>
              </p:cNvSpPr>
              <p:nvPr/>
            </p:nvSpPr>
            <p:spPr bwMode="auto">
              <a:xfrm>
                <a:off x="3469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563"/>
              <p:cNvSpPr>
                <a:spLocks/>
              </p:cNvSpPr>
              <p:nvPr/>
            </p:nvSpPr>
            <p:spPr bwMode="auto">
              <a:xfrm>
                <a:off x="3605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564"/>
              <p:cNvSpPr>
                <a:spLocks/>
              </p:cNvSpPr>
              <p:nvPr/>
            </p:nvSpPr>
            <p:spPr bwMode="auto">
              <a:xfrm>
                <a:off x="3743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565"/>
              <p:cNvSpPr>
                <a:spLocks/>
              </p:cNvSpPr>
              <p:nvPr/>
            </p:nvSpPr>
            <p:spPr bwMode="auto">
              <a:xfrm>
                <a:off x="3879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566"/>
              <p:cNvSpPr>
                <a:spLocks/>
              </p:cNvSpPr>
              <p:nvPr/>
            </p:nvSpPr>
            <p:spPr bwMode="auto">
              <a:xfrm>
                <a:off x="4017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567"/>
              <p:cNvSpPr>
                <a:spLocks/>
              </p:cNvSpPr>
              <p:nvPr/>
            </p:nvSpPr>
            <p:spPr bwMode="auto">
              <a:xfrm>
                <a:off x="4153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568"/>
              <p:cNvSpPr>
                <a:spLocks/>
              </p:cNvSpPr>
              <p:nvPr/>
            </p:nvSpPr>
            <p:spPr bwMode="auto">
              <a:xfrm>
                <a:off x="4291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569"/>
              <p:cNvSpPr>
                <a:spLocks/>
              </p:cNvSpPr>
              <p:nvPr/>
            </p:nvSpPr>
            <p:spPr bwMode="auto">
              <a:xfrm>
                <a:off x="4427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570"/>
              <p:cNvSpPr>
                <a:spLocks/>
              </p:cNvSpPr>
              <p:nvPr/>
            </p:nvSpPr>
            <p:spPr bwMode="auto">
              <a:xfrm>
                <a:off x="4565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571"/>
              <p:cNvSpPr>
                <a:spLocks/>
              </p:cNvSpPr>
              <p:nvPr/>
            </p:nvSpPr>
            <p:spPr bwMode="auto">
              <a:xfrm>
                <a:off x="4701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572"/>
              <p:cNvSpPr>
                <a:spLocks/>
              </p:cNvSpPr>
              <p:nvPr/>
            </p:nvSpPr>
            <p:spPr bwMode="auto">
              <a:xfrm>
                <a:off x="4839" y="1196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Freeform 573"/>
              <p:cNvSpPr>
                <a:spLocks/>
              </p:cNvSpPr>
              <p:nvPr/>
            </p:nvSpPr>
            <p:spPr bwMode="auto">
              <a:xfrm>
                <a:off x="4976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Freeform 574"/>
              <p:cNvSpPr>
                <a:spLocks/>
              </p:cNvSpPr>
              <p:nvPr/>
            </p:nvSpPr>
            <p:spPr bwMode="auto">
              <a:xfrm>
                <a:off x="5112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575"/>
              <p:cNvSpPr>
                <a:spLocks/>
              </p:cNvSpPr>
              <p:nvPr/>
            </p:nvSpPr>
            <p:spPr bwMode="auto">
              <a:xfrm>
                <a:off x="5250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576"/>
              <p:cNvSpPr>
                <a:spLocks/>
              </p:cNvSpPr>
              <p:nvPr/>
            </p:nvSpPr>
            <p:spPr bwMode="auto">
              <a:xfrm>
                <a:off x="5386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577"/>
              <p:cNvSpPr>
                <a:spLocks/>
              </p:cNvSpPr>
              <p:nvPr/>
            </p:nvSpPr>
            <p:spPr bwMode="auto">
              <a:xfrm>
                <a:off x="5524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578"/>
              <p:cNvSpPr>
                <a:spLocks/>
              </p:cNvSpPr>
              <p:nvPr/>
            </p:nvSpPr>
            <p:spPr bwMode="auto">
              <a:xfrm>
                <a:off x="5660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579"/>
              <p:cNvSpPr>
                <a:spLocks/>
              </p:cNvSpPr>
              <p:nvPr/>
            </p:nvSpPr>
            <p:spPr bwMode="auto">
              <a:xfrm>
                <a:off x="3" y="1330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2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8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4"/>
                      <a:pt x="2" y="3"/>
                      <a:pt x="0" y="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29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580"/>
              <p:cNvSpPr>
                <a:spLocks/>
              </p:cNvSpPr>
              <p:nvPr/>
            </p:nvSpPr>
            <p:spPr bwMode="auto">
              <a:xfrm>
                <a:off x="111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581"/>
              <p:cNvSpPr>
                <a:spLocks/>
              </p:cNvSpPr>
              <p:nvPr/>
            </p:nvSpPr>
            <p:spPr bwMode="auto">
              <a:xfrm>
                <a:off x="247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582"/>
              <p:cNvSpPr>
                <a:spLocks/>
              </p:cNvSpPr>
              <p:nvPr/>
            </p:nvSpPr>
            <p:spPr bwMode="auto">
              <a:xfrm>
                <a:off x="385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583"/>
              <p:cNvSpPr>
                <a:spLocks/>
              </p:cNvSpPr>
              <p:nvPr/>
            </p:nvSpPr>
            <p:spPr bwMode="auto">
              <a:xfrm>
                <a:off x="521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584"/>
              <p:cNvSpPr>
                <a:spLocks/>
              </p:cNvSpPr>
              <p:nvPr/>
            </p:nvSpPr>
            <p:spPr bwMode="auto">
              <a:xfrm>
                <a:off x="659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585"/>
              <p:cNvSpPr>
                <a:spLocks/>
              </p:cNvSpPr>
              <p:nvPr/>
            </p:nvSpPr>
            <p:spPr bwMode="auto">
              <a:xfrm>
                <a:off x="797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586"/>
              <p:cNvSpPr>
                <a:spLocks/>
              </p:cNvSpPr>
              <p:nvPr/>
            </p:nvSpPr>
            <p:spPr bwMode="auto">
              <a:xfrm>
                <a:off x="933" y="1330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587"/>
              <p:cNvSpPr>
                <a:spLocks/>
              </p:cNvSpPr>
              <p:nvPr/>
            </p:nvSpPr>
            <p:spPr bwMode="auto">
              <a:xfrm>
                <a:off x="1070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588"/>
              <p:cNvSpPr>
                <a:spLocks/>
              </p:cNvSpPr>
              <p:nvPr/>
            </p:nvSpPr>
            <p:spPr bwMode="auto">
              <a:xfrm>
                <a:off x="1206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589"/>
              <p:cNvSpPr>
                <a:spLocks/>
              </p:cNvSpPr>
              <p:nvPr/>
            </p:nvSpPr>
            <p:spPr bwMode="auto">
              <a:xfrm>
                <a:off x="1344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9" name="Freeform 590"/>
              <p:cNvSpPr>
                <a:spLocks/>
              </p:cNvSpPr>
              <p:nvPr/>
            </p:nvSpPr>
            <p:spPr bwMode="auto">
              <a:xfrm>
                <a:off x="1480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0" name="Freeform 591"/>
              <p:cNvSpPr>
                <a:spLocks/>
              </p:cNvSpPr>
              <p:nvPr/>
            </p:nvSpPr>
            <p:spPr bwMode="auto">
              <a:xfrm>
                <a:off x="1618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1" name="Freeform 592"/>
              <p:cNvSpPr>
                <a:spLocks/>
              </p:cNvSpPr>
              <p:nvPr/>
            </p:nvSpPr>
            <p:spPr bwMode="auto">
              <a:xfrm>
                <a:off x="1754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2" name="Freeform 593"/>
              <p:cNvSpPr>
                <a:spLocks/>
              </p:cNvSpPr>
              <p:nvPr/>
            </p:nvSpPr>
            <p:spPr bwMode="auto">
              <a:xfrm>
                <a:off x="1892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3" name="Freeform 594"/>
              <p:cNvSpPr>
                <a:spLocks/>
              </p:cNvSpPr>
              <p:nvPr/>
            </p:nvSpPr>
            <p:spPr bwMode="auto">
              <a:xfrm>
                <a:off x="2028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4" name="Freeform 595"/>
              <p:cNvSpPr>
                <a:spLocks/>
              </p:cNvSpPr>
              <p:nvPr/>
            </p:nvSpPr>
            <p:spPr bwMode="auto">
              <a:xfrm>
                <a:off x="2166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5" name="Freeform 596"/>
              <p:cNvSpPr>
                <a:spLocks/>
              </p:cNvSpPr>
              <p:nvPr/>
            </p:nvSpPr>
            <p:spPr bwMode="auto">
              <a:xfrm>
                <a:off x="2304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6" name="Freeform 597"/>
              <p:cNvSpPr>
                <a:spLocks/>
              </p:cNvSpPr>
              <p:nvPr/>
            </p:nvSpPr>
            <p:spPr bwMode="auto">
              <a:xfrm>
                <a:off x="2440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7" name="Freeform 598"/>
              <p:cNvSpPr>
                <a:spLocks/>
              </p:cNvSpPr>
              <p:nvPr/>
            </p:nvSpPr>
            <p:spPr bwMode="auto">
              <a:xfrm>
                <a:off x="2578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8" name="Freeform 599"/>
              <p:cNvSpPr>
                <a:spLocks/>
              </p:cNvSpPr>
              <p:nvPr/>
            </p:nvSpPr>
            <p:spPr bwMode="auto">
              <a:xfrm>
                <a:off x="2714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9" name="Freeform 600"/>
              <p:cNvSpPr>
                <a:spLocks/>
              </p:cNvSpPr>
              <p:nvPr/>
            </p:nvSpPr>
            <p:spPr bwMode="auto">
              <a:xfrm>
                <a:off x="2852" y="1330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0" name="Freeform 601"/>
              <p:cNvSpPr>
                <a:spLocks/>
              </p:cNvSpPr>
              <p:nvPr/>
            </p:nvSpPr>
            <p:spPr bwMode="auto">
              <a:xfrm>
                <a:off x="2987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1" name="Freeform 602"/>
              <p:cNvSpPr>
                <a:spLocks/>
              </p:cNvSpPr>
              <p:nvPr/>
            </p:nvSpPr>
            <p:spPr bwMode="auto">
              <a:xfrm>
                <a:off x="3125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2" name="Freeform 603"/>
              <p:cNvSpPr>
                <a:spLocks/>
              </p:cNvSpPr>
              <p:nvPr/>
            </p:nvSpPr>
            <p:spPr bwMode="auto">
              <a:xfrm>
                <a:off x="3261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3" name="Freeform 604"/>
              <p:cNvSpPr>
                <a:spLocks/>
              </p:cNvSpPr>
              <p:nvPr/>
            </p:nvSpPr>
            <p:spPr bwMode="auto">
              <a:xfrm>
                <a:off x="3399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4" name="Freeform 605"/>
              <p:cNvSpPr>
                <a:spLocks/>
              </p:cNvSpPr>
              <p:nvPr/>
            </p:nvSpPr>
            <p:spPr bwMode="auto">
              <a:xfrm>
                <a:off x="3535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5" name="Freeform 606"/>
              <p:cNvSpPr>
                <a:spLocks/>
              </p:cNvSpPr>
              <p:nvPr/>
            </p:nvSpPr>
            <p:spPr bwMode="auto">
              <a:xfrm>
                <a:off x="3673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6" name="Freeform 607"/>
              <p:cNvSpPr>
                <a:spLocks/>
              </p:cNvSpPr>
              <p:nvPr/>
            </p:nvSpPr>
            <p:spPr bwMode="auto">
              <a:xfrm>
                <a:off x="3811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7" name="Freeform 608"/>
              <p:cNvSpPr>
                <a:spLocks/>
              </p:cNvSpPr>
              <p:nvPr/>
            </p:nvSpPr>
            <p:spPr bwMode="auto">
              <a:xfrm>
                <a:off x="3947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8" name="Freeform 609"/>
              <p:cNvSpPr>
                <a:spLocks/>
              </p:cNvSpPr>
              <p:nvPr/>
            </p:nvSpPr>
            <p:spPr bwMode="auto">
              <a:xfrm>
                <a:off x="4085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9" name="Freeform 610"/>
              <p:cNvSpPr>
                <a:spLocks/>
              </p:cNvSpPr>
              <p:nvPr/>
            </p:nvSpPr>
            <p:spPr bwMode="auto">
              <a:xfrm>
                <a:off x="4221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0" name="Freeform 611"/>
              <p:cNvSpPr>
                <a:spLocks/>
              </p:cNvSpPr>
              <p:nvPr/>
            </p:nvSpPr>
            <p:spPr bwMode="auto">
              <a:xfrm>
                <a:off x="4359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1" name="Freeform 612"/>
              <p:cNvSpPr>
                <a:spLocks/>
              </p:cNvSpPr>
              <p:nvPr/>
            </p:nvSpPr>
            <p:spPr bwMode="auto">
              <a:xfrm>
                <a:off x="4495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2" name="Freeform 613"/>
              <p:cNvSpPr>
                <a:spLocks/>
              </p:cNvSpPr>
              <p:nvPr/>
            </p:nvSpPr>
            <p:spPr bwMode="auto">
              <a:xfrm>
                <a:off x="4633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3" name="Freeform 614"/>
              <p:cNvSpPr>
                <a:spLocks/>
              </p:cNvSpPr>
              <p:nvPr/>
            </p:nvSpPr>
            <p:spPr bwMode="auto">
              <a:xfrm>
                <a:off x="4769" y="1330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4" name="Freeform 615"/>
              <p:cNvSpPr>
                <a:spLocks/>
              </p:cNvSpPr>
              <p:nvPr/>
            </p:nvSpPr>
            <p:spPr bwMode="auto">
              <a:xfrm>
                <a:off x="4906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5" name="Freeform 616"/>
              <p:cNvSpPr>
                <a:spLocks/>
              </p:cNvSpPr>
              <p:nvPr/>
            </p:nvSpPr>
            <p:spPr bwMode="auto">
              <a:xfrm>
                <a:off x="5042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6" name="Freeform 617"/>
              <p:cNvSpPr>
                <a:spLocks/>
              </p:cNvSpPr>
              <p:nvPr/>
            </p:nvSpPr>
            <p:spPr bwMode="auto">
              <a:xfrm>
                <a:off x="5180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7" name="Freeform 618"/>
              <p:cNvSpPr>
                <a:spLocks/>
              </p:cNvSpPr>
              <p:nvPr/>
            </p:nvSpPr>
            <p:spPr bwMode="auto">
              <a:xfrm>
                <a:off x="5318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8" name="Freeform 619"/>
              <p:cNvSpPr>
                <a:spLocks/>
              </p:cNvSpPr>
              <p:nvPr/>
            </p:nvSpPr>
            <p:spPr bwMode="auto">
              <a:xfrm>
                <a:off x="5454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9" name="Freeform 620"/>
              <p:cNvSpPr>
                <a:spLocks/>
              </p:cNvSpPr>
              <p:nvPr/>
            </p:nvSpPr>
            <p:spPr bwMode="auto">
              <a:xfrm>
                <a:off x="5592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0" name="Freeform 621"/>
              <p:cNvSpPr>
                <a:spLocks/>
              </p:cNvSpPr>
              <p:nvPr/>
            </p:nvSpPr>
            <p:spPr bwMode="auto">
              <a:xfrm>
                <a:off x="43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1" name="Freeform 622"/>
              <p:cNvSpPr>
                <a:spLocks/>
              </p:cNvSpPr>
              <p:nvPr/>
            </p:nvSpPr>
            <p:spPr bwMode="auto">
              <a:xfrm>
                <a:off x="179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2" name="Freeform 623"/>
              <p:cNvSpPr>
                <a:spLocks/>
              </p:cNvSpPr>
              <p:nvPr/>
            </p:nvSpPr>
            <p:spPr bwMode="auto">
              <a:xfrm>
                <a:off x="317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3" name="Freeform 624"/>
              <p:cNvSpPr>
                <a:spLocks/>
              </p:cNvSpPr>
              <p:nvPr/>
            </p:nvSpPr>
            <p:spPr bwMode="auto">
              <a:xfrm>
                <a:off x="455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4" name="Freeform 625"/>
              <p:cNvSpPr>
                <a:spLocks/>
              </p:cNvSpPr>
              <p:nvPr/>
            </p:nvSpPr>
            <p:spPr bwMode="auto">
              <a:xfrm>
                <a:off x="591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5" name="Freeform 626"/>
              <p:cNvSpPr>
                <a:spLocks/>
              </p:cNvSpPr>
              <p:nvPr/>
            </p:nvSpPr>
            <p:spPr bwMode="auto">
              <a:xfrm>
                <a:off x="729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6" name="Freeform 627"/>
              <p:cNvSpPr>
                <a:spLocks/>
              </p:cNvSpPr>
              <p:nvPr/>
            </p:nvSpPr>
            <p:spPr bwMode="auto">
              <a:xfrm>
                <a:off x="865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7" name="Freeform 628"/>
              <p:cNvSpPr>
                <a:spLocks/>
              </p:cNvSpPr>
              <p:nvPr/>
            </p:nvSpPr>
            <p:spPr bwMode="auto">
              <a:xfrm>
                <a:off x="1003" y="1462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8" name="Freeform 629"/>
              <p:cNvSpPr>
                <a:spLocks/>
              </p:cNvSpPr>
              <p:nvPr/>
            </p:nvSpPr>
            <p:spPr bwMode="auto">
              <a:xfrm>
                <a:off x="1138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9" name="Freeform 630"/>
              <p:cNvSpPr>
                <a:spLocks/>
              </p:cNvSpPr>
              <p:nvPr/>
            </p:nvSpPr>
            <p:spPr bwMode="auto">
              <a:xfrm>
                <a:off x="1276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0" name="Freeform 631"/>
              <p:cNvSpPr>
                <a:spLocks/>
              </p:cNvSpPr>
              <p:nvPr/>
            </p:nvSpPr>
            <p:spPr bwMode="auto">
              <a:xfrm>
                <a:off x="1412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1" name="Freeform 632"/>
              <p:cNvSpPr>
                <a:spLocks/>
              </p:cNvSpPr>
              <p:nvPr/>
            </p:nvSpPr>
            <p:spPr bwMode="auto">
              <a:xfrm>
                <a:off x="1550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2" name="Freeform 633"/>
              <p:cNvSpPr>
                <a:spLocks/>
              </p:cNvSpPr>
              <p:nvPr/>
            </p:nvSpPr>
            <p:spPr bwMode="auto">
              <a:xfrm>
                <a:off x="1686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3" name="Freeform 634"/>
              <p:cNvSpPr>
                <a:spLocks/>
              </p:cNvSpPr>
              <p:nvPr/>
            </p:nvSpPr>
            <p:spPr bwMode="auto">
              <a:xfrm>
                <a:off x="1824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4" name="Freeform 635"/>
              <p:cNvSpPr>
                <a:spLocks/>
              </p:cNvSpPr>
              <p:nvPr/>
            </p:nvSpPr>
            <p:spPr bwMode="auto">
              <a:xfrm>
                <a:off x="1962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5" name="Freeform 636"/>
              <p:cNvSpPr>
                <a:spLocks/>
              </p:cNvSpPr>
              <p:nvPr/>
            </p:nvSpPr>
            <p:spPr bwMode="auto">
              <a:xfrm>
                <a:off x="2098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6" name="Freeform 637"/>
              <p:cNvSpPr>
                <a:spLocks/>
              </p:cNvSpPr>
              <p:nvPr/>
            </p:nvSpPr>
            <p:spPr bwMode="auto">
              <a:xfrm>
                <a:off x="2236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7" name="Freeform 638"/>
              <p:cNvSpPr>
                <a:spLocks/>
              </p:cNvSpPr>
              <p:nvPr/>
            </p:nvSpPr>
            <p:spPr bwMode="auto">
              <a:xfrm>
                <a:off x="2372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8" name="Freeform 639"/>
              <p:cNvSpPr>
                <a:spLocks/>
              </p:cNvSpPr>
              <p:nvPr/>
            </p:nvSpPr>
            <p:spPr bwMode="auto">
              <a:xfrm>
                <a:off x="2510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9" name="Freeform 640"/>
              <p:cNvSpPr>
                <a:spLocks/>
              </p:cNvSpPr>
              <p:nvPr/>
            </p:nvSpPr>
            <p:spPr bwMode="auto">
              <a:xfrm>
                <a:off x="2646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0" name="Freeform 641"/>
              <p:cNvSpPr>
                <a:spLocks/>
              </p:cNvSpPr>
              <p:nvPr/>
            </p:nvSpPr>
            <p:spPr bwMode="auto">
              <a:xfrm>
                <a:off x="2784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1" name="Freeform 642"/>
              <p:cNvSpPr>
                <a:spLocks/>
              </p:cNvSpPr>
              <p:nvPr/>
            </p:nvSpPr>
            <p:spPr bwMode="auto">
              <a:xfrm>
                <a:off x="2920" y="1462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2" name="Freeform 643"/>
              <p:cNvSpPr>
                <a:spLocks/>
              </p:cNvSpPr>
              <p:nvPr/>
            </p:nvSpPr>
            <p:spPr bwMode="auto">
              <a:xfrm>
                <a:off x="3057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3" name="Freeform 644"/>
              <p:cNvSpPr>
                <a:spLocks/>
              </p:cNvSpPr>
              <p:nvPr/>
            </p:nvSpPr>
            <p:spPr bwMode="auto">
              <a:xfrm>
                <a:off x="3193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4" name="Freeform 645"/>
              <p:cNvSpPr>
                <a:spLocks/>
              </p:cNvSpPr>
              <p:nvPr/>
            </p:nvSpPr>
            <p:spPr bwMode="auto">
              <a:xfrm>
                <a:off x="3331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5" name="Freeform 646"/>
              <p:cNvSpPr>
                <a:spLocks/>
              </p:cNvSpPr>
              <p:nvPr/>
            </p:nvSpPr>
            <p:spPr bwMode="auto">
              <a:xfrm>
                <a:off x="3469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6" name="Freeform 647"/>
              <p:cNvSpPr>
                <a:spLocks/>
              </p:cNvSpPr>
              <p:nvPr/>
            </p:nvSpPr>
            <p:spPr bwMode="auto">
              <a:xfrm>
                <a:off x="3605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7" name="Freeform 648"/>
              <p:cNvSpPr>
                <a:spLocks/>
              </p:cNvSpPr>
              <p:nvPr/>
            </p:nvSpPr>
            <p:spPr bwMode="auto">
              <a:xfrm>
                <a:off x="3743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8" name="Freeform 649"/>
              <p:cNvSpPr>
                <a:spLocks/>
              </p:cNvSpPr>
              <p:nvPr/>
            </p:nvSpPr>
            <p:spPr bwMode="auto">
              <a:xfrm>
                <a:off x="3879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9" name="Freeform 650"/>
              <p:cNvSpPr>
                <a:spLocks/>
              </p:cNvSpPr>
              <p:nvPr/>
            </p:nvSpPr>
            <p:spPr bwMode="auto">
              <a:xfrm>
                <a:off x="4017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0" name="Freeform 651"/>
              <p:cNvSpPr>
                <a:spLocks/>
              </p:cNvSpPr>
              <p:nvPr/>
            </p:nvSpPr>
            <p:spPr bwMode="auto">
              <a:xfrm>
                <a:off x="4153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1" name="Freeform 652"/>
              <p:cNvSpPr>
                <a:spLocks/>
              </p:cNvSpPr>
              <p:nvPr/>
            </p:nvSpPr>
            <p:spPr bwMode="auto">
              <a:xfrm>
                <a:off x="4291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2" name="Freeform 653"/>
              <p:cNvSpPr>
                <a:spLocks/>
              </p:cNvSpPr>
              <p:nvPr/>
            </p:nvSpPr>
            <p:spPr bwMode="auto">
              <a:xfrm>
                <a:off x="4427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3" name="Freeform 654"/>
              <p:cNvSpPr>
                <a:spLocks/>
              </p:cNvSpPr>
              <p:nvPr/>
            </p:nvSpPr>
            <p:spPr bwMode="auto">
              <a:xfrm>
                <a:off x="4565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4" name="Freeform 655"/>
              <p:cNvSpPr>
                <a:spLocks/>
              </p:cNvSpPr>
              <p:nvPr/>
            </p:nvSpPr>
            <p:spPr bwMode="auto">
              <a:xfrm>
                <a:off x="4701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5" name="Freeform 656"/>
              <p:cNvSpPr>
                <a:spLocks/>
              </p:cNvSpPr>
              <p:nvPr/>
            </p:nvSpPr>
            <p:spPr bwMode="auto">
              <a:xfrm>
                <a:off x="4839" y="1462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6" name="Freeform 657"/>
              <p:cNvSpPr>
                <a:spLocks/>
              </p:cNvSpPr>
              <p:nvPr/>
            </p:nvSpPr>
            <p:spPr bwMode="auto">
              <a:xfrm>
                <a:off x="4976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7" name="Freeform 658"/>
              <p:cNvSpPr>
                <a:spLocks/>
              </p:cNvSpPr>
              <p:nvPr/>
            </p:nvSpPr>
            <p:spPr bwMode="auto">
              <a:xfrm>
                <a:off x="5112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8" name="Freeform 659"/>
              <p:cNvSpPr>
                <a:spLocks/>
              </p:cNvSpPr>
              <p:nvPr/>
            </p:nvSpPr>
            <p:spPr bwMode="auto">
              <a:xfrm>
                <a:off x="5250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9" name="Freeform 660"/>
              <p:cNvSpPr>
                <a:spLocks/>
              </p:cNvSpPr>
              <p:nvPr/>
            </p:nvSpPr>
            <p:spPr bwMode="auto">
              <a:xfrm>
                <a:off x="5386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0" name="Freeform 661"/>
              <p:cNvSpPr>
                <a:spLocks/>
              </p:cNvSpPr>
              <p:nvPr/>
            </p:nvSpPr>
            <p:spPr bwMode="auto">
              <a:xfrm>
                <a:off x="5524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1" name="Freeform 662"/>
              <p:cNvSpPr>
                <a:spLocks/>
              </p:cNvSpPr>
              <p:nvPr/>
            </p:nvSpPr>
            <p:spPr bwMode="auto">
              <a:xfrm>
                <a:off x="5660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2" name="Freeform 663"/>
              <p:cNvSpPr>
                <a:spLocks/>
              </p:cNvSpPr>
              <p:nvPr/>
            </p:nvSpPr>
            <p:spPr bwMode="auto">
              <a:xfrm>
                <a:off x="3" y="1596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2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9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5"/>
                      <a:pt x="2" y="3"/>
                      <a:pt x="0" y="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29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3" name="Freeform 664"/>
              <p:cNvSpPr>
                <a:spLocks/>
              </p:cNvSpPr>
              <p:nvPr/>
            </p:nvSpPr>
            <p:spPr bwMode="auto">
              <a:xfrm>
                <a:off x="111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4" name="Freeform 665"/>
              <p:cNvSpPr>
                <a:spLocks/>
              </p:cNvSpPr>
              <p:nvPr/>
            </p:nvSpPr>
            <p:spPr bwMode="auto">
              <a:xfrm>
                <a:off x="247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5" name="Freeform 666"/>
              <p:cNvSpPr>
                <a:spLocks/>
              </p:cNvSpPr>
              <p:nvPr/>
            </p:nvSpPr>
            <p:spPr bwMode="auto">
              <a:xfrm>
                <a:off x="385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6" name="Freeform 667"/>
              <p:cNvSpPr>
                <a:spLocks/>
              </p:cNvSpPr>
              <p:nvPr/>
            </p:nvSpPr>
            <p:spPr bwMode="auto">
              <a:xfrm>
                <a:off x="521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7" name="Freeform 668"/>
              <p:cNvSpPr>
                <a:spLocks/>
              </p:cNvSpPr>
              <p:nvPr/>
            </p:nvSpPr>
            <p:spPr bwMode="auto">
              <a:xfrm>
                <a:off x="659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8" name="Freeform 669"/>
              <p:cNvSpPr>
                <a:spLocks/>
              </p:cNvSpPr>
              <p:nvPr/>
            </p:nvSpPr>
            <p:spPr bwMode="auto">
              <a:xfrm>
                <a:off x="797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9" name="Freeform 670"/>
              <p:cNvSpPr>
                <a:spLocks/>
              </p:cNvSpPr>
              <p:nvPr/>
            </p:nvSpPr>
            <p:spPr bwMode="auto">
              <a:xfrm>
                <a:off x="933" y="1596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0" name="Freeform 671"/>
              <p:cNvSpPr>
                <a:spLocks/>
              </p:cNvSpPr>
              <p:nvPr/>
            </p:nvSpPr>
            <p:spPr bwMode="auto">
              <a:xfrm>
                <a:off x="1070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1" name="Freeform 672"/>
              <p:cNvSpPr>
                <a:spLocks/>
              </p:cNvSpPr>
              <p:nvPr/>
            </p:nvSpPr>
            <p:spPr bwMode="auto">
              <a:xfrm>
                <a:off x="1206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2" name="Freeform 673"/>
              <p:cNvSpPr>
                <a:spLocks/>
              </p:cNvSpPr>
              <p:nvPr/>
            </p:nvSpPr>
            <p:spPr bwMode="auto">
              <a:xfrm>
                <a:off x="1344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3" name="Freeform 674"/>
              <p:cNvSpPr>
                <a:spLocks/>
              </p:cNvSpPr>
              <p:nvPr/>
            </p:nvSpPr>
            <p:spPr bwMode="auto">
              <a:xfrm>
                <a:off x="1480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4" name="Freeform 675"/>
              <p:cNvSpPr>
                <a:spLocks/>
              </p:cNvSpPr>
              <p:nvPr/>
            </p:nvSpPr>
            <p:spPr bwMode="auto">
              <a:xfrm>
                <a:off x="1618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5" name="Freeform 676"/>
              <p:cNvSpPr>
                <a:spLocks/>
              </p:cNvSpPr>
              <p:nvPr/>
            </p:nvSpPr>
            <p:spPr bwMode="auto">
              <a:xfrm>
                <a:off x="1754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6" name="Freeform 677"/>
              <p:cNvSpPr>
                <a:spLocks/>
              </p:cNvSpPr>
              <p:nvPr/>
            </p:nvSpPr>
            <p:spPr bwMode="auto">
              <a:xfrm>
                <a:off x="1892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7" name="Freeform 678"/>
              <p:cNvSpPr>
                <a:spLocks/>
              </p:cNvSpPr>
              <p:nvPr/>
            </p:nvSpPr>
            <p:spPr bwMode="auto">
              <a:xfrm>
                <a:off x="2028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8" name="Freeform 679"/>
              <p:cNvSpPr>
                <a:spLocks/>
              </p:cNvSpPr>
              <p:nvPr/>
            </p:nvSpPr>
            <p:spPr bwMode="auto">
              <a:xfrm>
                <a:off x="2166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9" name="Freeform 680"/>
              <p:cNvSpPr>
                <a:spLocks/>
              </p:cNvSpPr>
              <p:nvPr/>
            </p:nvSpPr>
            <p:spPr bwMode="auto">
              <a:xfrm>
                <a:off x="2304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0" name="Freeform 681"/>
              <p:cNvSpPr>
                <a:spLocks/>
              </p:cNvSpPr>
              <p:nvPr/>
            </p:nvSpPr>
            <p:spPr bwMode="auto">
              <a:xfrm>
                <a:off x="2440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1" name="Freeform 682"/>
              <p:cNvSpPr>
                <a:spLocks/>
              </p:cNvSpPr>
              <p:nvPr/>
            </p:nvSpPr>
            <p:spPr bwMode="auto">
              <a:xfrm>
                <a:off x="2578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2" name="Freeform 683"/>
              <p:cNvSpPr>
                <a:spLocks/>
              </p:cNvSpPr>
              <p:nvPr/>
            </p:nvSpPr>
            <p:spPr bwMode="auto">
              <a:xfrm>
                <a:off x="2714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3" name="Freeform 684"/>
              <p:cNvSpPr>
                <a:spLocks/>
              </p:cNvSpPr>
              <p:nvPr/>
            </p:nvSpPr>
            <p:spPr bwMode="auto">
              <a:xfrm>
                <a:off x="2852" y="1596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4" name="Freeform 685"/>
              <p:cNvSpPr>
                <a:spLocks/>
              </p:cNvSpPr>
              <p:nvPr/>
            </p:nvSpPr>
            <p:spPr bwMode="auto">
              <a:xfrm>
                <a:off x="2987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5" name="Freeform 686"/>
              <p:cNvSpPr>
                <a:spLocks/>
              </p:cNvSpPr>
              <p:nvPr/>
            </p:nvSpPr>
            <p:spPr bwMode="auto">
              <a:xfrm>
                <a:off x="3125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6" name="Freeform 687"/>
              <p:cNvSpPr>
                <a:spLocks/>
              </p:cNvSpPr>
              <p:nvPr/>
            </p:nvSpPr>
            <p:spPr bwMode="auto">
              <a:xfrm>
                <a:off x="3261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7" name="Freeform 688"/>
              <p:cNvSpPr>
                <a:spLocks/>
              </p:cNvSpPr>
              <p:nvPr/>
            </p:nvSpPr>
            <p:spPr bwMode="auto">
              <a:xfrm>
                <a:off x="3399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8" name="Freeform 689"/>
              <p:cNvSpPr>
                <a:spLocks/>
              </p:cNvSpPr>
              <p:nvPr/>
            </p:nvSpPr>
            <p:spPr bwMode="auto">
              <a:xfrm>
                <a:off x="3535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9" name="Freeform 690"/>
              <p:cNvSpPr>
                <a:spLocks/>
              </p:cNvSpPr>
              <p:nvPr/>
            </p:nvSpPr>
            <p:spPr bwMode="auto">
              <a:xfrm>
                <a:off x="3673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0" name="Freeform 691"/>
              <p:cNvSpPr>
                <a:spLocks/>
              </p:cNvSpPr>
              <p:nvPr/>
            </p:nvSpPr>
            <p:spPr bwMode="auto">
              <a:xfrm>
                <a:off x="3811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1" name="Freeform 692"/>
              <p:cNvSpPr>
                <a:spLocks/>
              </p:cNvSpPr>
              <p:nvPr/>
            </p:nvSpPr>
            <p:spPr bwMode="auto">
              <a:xfrm>
                <a:off x="3947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2" name="Freeform 693"/>
              <p:cNvSpPr>
                <a:spLocks/>
              </p:cNvSpPr>
              <p:nvPr/>
            </p:nvSpPr>
            <p:spPr bwMode="auto">
              <a:xfrm>
                <a:off x="4085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3" name="Freeform 694"/>
              <p:cNvSpPr>
                <a:spLocks/>
              </p:cNvSpPr>
              <p:nvPr/>
            </p:nvSpPr>
            <p:spPr bwMode="auto">
              <a:xfrm>
                <a:off x="4221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4" name="Freeform 695"/>
              <p:cNvSpPr>
                <a:spLocks/>
              </p:cNvSpPr>
              <p:nvPr/>
            </p:nvSpPr>
            <p:spPr bwMode="auto">
              <a:xfrm>
                <a:off x="4359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5" name="Freeform 696"/>
              <p:cNvSpPr>
                <a:spLocks/>
              </p:cNvSpPr>
              <p:nvPr/>
            </p:nvSpPr>
            <p:spPr bwMode="auto">
              <a:xfrm>
                <a:off x="4495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6" name="Freeform 697"/>
              <p:cNvSpPr>
                <a:spLocks/>
              </p:cNvSpPr>
              <p:nvPr/>
            </p:nvSpPr>
            <p:spPr bwMode="auto">
              <a:xfrm>
                <a:off x="4633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7" name="Freeform 698"/>
              <p:cNvSpPr>
                <a:spLocks/>
              </p:cNvSpPr>
              <p:nvPr/>
            </p:nvSpPr>
            <p:spPr bwMode="auto">
              <a:xfrm>
                <a:off x="4769" y="1596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8" name="Freeform 699"/>
              <p:cNvSpPr>
                <a:spLocks/>
              </p:cNvSpPr>
              <p:nvPr/>
            </p:nvSpPr>
            <p:spPr bwMode="auto">
              <a:xfrm>
                <a:off x="4906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9" name="Freeform 700"/>
              <p:cNvSpPr>
                <a:spLocks/>
              </p:cNvSpPr>
              <p:nvPr/>
            </p:nvSpPr>
            <p:spPr bwMode="auto">
              <a:xfrm>
                <a:off x="5042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0" name="Freeform 701"/>
              <p:cNvSpPr>
                <a:spLocks/>
              </p:cNvSpPr>
              <p:nvPr/>
            </p:nvSpPr>
            <p:spPr bwMode="auto">
              <a:xfrm>
                <a:off x="5180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1" name="Freeform 702"/>
              <p:cNvSpPr>
                <a:spLocks/>
              </p:cNvSpPr>
              <p:nvPr/>
            </p:nvSpPr>
            <p:spPr bwMode="auto">
              <a:xfrm>
                <a:off x="5318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2" name="Freeform 703"/>
              <p:cNvSpPr>
                <a:spLocks/>
              </p:cNvSpPr>
              <p:nvPr/>
            </p:nvSpPr>
            <p:spPr bwMode="auto">
              <a:xfrm>
                <a:off x="5454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3" name="Freeform 704"/>
              <p:cNvSpPr>
                <a:spLocks/>
              </p:cNvSpPr>
              <p:nvPr/>
            </p:nvSpPr>
            <p:spPr bwMode="auto">
              <a:xfrm>
                <a:off x="5592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Freeform 705"/>
              <p:cNvSpPr>
                <a:spLocks/>
              </p:cNvSpPr>
              <p:nvPr/>
            </p:nvSpPr>
            <p:spPr bwMode="auto">
              <a:xfrm>
                <a:off x="43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Freeform 706"/>
              <p:cNvSpPr>
                <a:spLocks/>
              </p:cNvSpPr>
              <p:nvPr/>
            </p:nvSpPr>
            <p:spPr bwMode="auto">
              <a:xfrm>
                <a:off x="179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Freeform 707"/>
              <p:cNvSpPr>
                <a:spLocks/>
              </p:cNvSpPr>
              <p:nvPr/>
            </p:nvSpPr>
            <p:spPr bwMode="auto">
              <a:xfrm>
                <a:off x="317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Freeform 708"/>
              <p:cNvSpPr>
                <a:spLocks/>
              </p:cNvSpPr>
              <p:nvPr/>
            </p:nvSpPr>
            <p:spPr bwMode="auto">
              <a:xfrm>
                <a:off x="455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Freeform 709"/>
              <p:cNvSpPr>
                <a:spLocks/>
              </p:cNvSpPr>
              <p:nvPr/>
            </p:nvSpPr>
            <p:spPr bwMode="auto">
              <a:xfrm>
                <a:off x="591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Freeform 710"/>
              <p:cNvSpPr>
                <a:spLocks/>
              </p:cNvSpPr>
              <p:nvPr/>
            </p:nvSpPr>
            <p:spPr bwMode="auto">
              <a:xfrm>
                <a:off x="729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Freeform 711"/>
              <p:cNvSpPr>
                <a:spLocks/>
              </p:cNvSpPr>
              <p:nvPr/>
            </p:nvSpPr>
            <p:spPr bwMode="auto">
              <a:xfrm>
                <a:off x="865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Freeform 712"/>
              <p:cNvSpPr>
                <a:spLocks/>
              </p:cNvSpPr>
              <p:nvPr/>
            </p:nvSpPr>
            <p:spPr bwMode="auto">
              <a:xfrm>
                <a:off x="1003" y="1728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Freeform 713"/>
              <p:cNvSpPr>
                <a:spLocks/>
              </p:cNvSpPr>
              <p:nvPr/>
            </p:nvSpPr>
            <p:spPr bwMode="auto">
              <a:xfrm>
                <a:off x="1138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Freeform 714"/>
              <p:cNvSpPr>
                <a:spLocks/>
              </p:cNvSpPr>
              <p:nvPr/>
            </p:nvSpPr>
            <p:spPr bwMode="auto">
              <a:xfrm>
                <a:off x="1276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Freeform 715"/>
              <p:cNvSpPr>
                <a:spLocks/>
              </p:cNvSpPr>
              <p:nvPr/>
            </p:nvSpPr>
            <p:spPr bwMode="auto">
              <a:xfrm>
                <a:off x="1412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Freeform 716"/>
              <p:cNvSpPr>
                <a:spLocks/>
              </p:cNvSpPr>
              <p:nvPr/>
            </p:nvSpPr>
            <p:spPr bwMode="auto">
              <a:xfrm>
                <a:off x="1550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Freeform 717"/>
              <p:cNvSpPr>
                <a:spLocks/>
              </p:cNvSpPr>
              <p:nvPr/>
            </p:nvSpPr>
            <p:spPr bwMode="auto">
              <a:xfrm>
                <a:off x="1686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Freeform 718"/>
              <p:cNvSpPr>
                <a:spLocks/>
              </p:cNvSpPr>
              <p:nvPr/>
            </p:nvSpPr>
            <p:spPr bwMode="auto">
              <a:xfrm>
                <a:off x="1824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8" name="Freeform 719"/>
              <p:cNvSpPr>
                <a:spLocks/>
              </p:cNvSpPr>
              <p:nvPr/>
            </p:nvSpPr>
            <p:spPr bwMode="auto">
              <a:xfrm>
                <a:off x="1962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Freeform 720"/>
              <p:cNvSpPr>
                <a:spLocks/>
              </p:cNvSpPr>
              <p:nvPr/>
            </p:nvSpPr>
            <p:spPr bwMode="auto">
              <a:xfrm>
                <a:off x="2098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Freeform 721"/>
              <p:cNvSpPr>
                <a:spLocks/>
              </p:cNvSpPr>
              <p:nvPr/>
            </p:nvSpPr>
            <p:spPr bwMode="auto">
              <a:xfrm>
                <a:off x="2236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Freeform 722"/>
              <p:cNvSpPr>
                <a:spLocks/>
              </p:cNvSpPr>
              <p:nvPr/>
            </p:nvSpPr>
            <p:spPr bwMode="auto">
              <a:xfrm>
                <a:off x="2372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Freeform 723"/>
              <p:cNvSpPr>
                <a:spLocks/>
              </p:cNvSpPr>
              <p:nvPr/>
            </p:nvSpPr>
            <p:spPr bwMode="auto">
              <a:xfrm>
                <a:off x="2510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Freeform 724"/>
              <p:cNvSpPr>
                <a:spLocks/>
              </p:cNvSpPr>
              <p:nvPr/>
            </p:nvSpPr>
            <p:spPr bwMode="auto">
              <a:xfrm>
                <a:off x="2646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Freeform 725"/>
              <p:cNvSpPr>
                <a:spLocks/>
              </p:cNvSpPr>
              <p:nvPr/>
            </p:nvSpPr>
            <p:spPr bwMode="auto">
              <a:xfrm>
                <a:off x="2784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Freeform 726"/>
              <p:cNvSpPr>
                <a:spLocks/>
              </p:cNvSpPr>
              <p:nvPr/>
            </p:nvSpPr>
            <p:spPr bwMode="auto">
              <a:xfrm>
                <a:off x="2920" y="1728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Freeform 727"/>
              <p:cNvSpPr>
                <a:spLocks/>
              </p:cNvSpPr>
              <p:nvPr/>
            </p:nvSpPr>
            <p:spPr bwMode="auto">
              <a:xfrm>
                <a:off x="3057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Freeform 728"/>
              <p:cNvSpPr>
                <a:spLocks/>
              </p:cNvSpPr>
              <p:nvPr/>
            </p:nvSpPr>
            <p:spPr bwMode="auto">
              <a:xfrm>
                <a:off x="3193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Freeform 729"/>
              <p:cNvSpPr>
                <a:spLocks/>
              </p:cNvSpPr>
              <p:nvPr/>
            </p:nvSpPr>
            <p:spPr bwMode="auto">
              <a:xfrm>
                <a:off x="3331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Freeform 730"/>
              <p:cNvSpPr>
                <a:spLocks/>
              </p:cNvSpPr>
              <p:nvPr/>
            </p:nvSpPr>
            <p:spPr bwMode="auto">
              <a:xfrm>
                <a:off x="3469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Freeform 731"/>
              <p:cNvSpPr>
                <a:spLocks/>
              </p:cNvSpPr>
              <p:nvPr/>
            </p:nvSpPr>
            <p:spPr bwMode="auto">
              <a:xfrm>
                <a:off x="3605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Freeform 732"/>
              <p:cNvSpPr>
                <a:spLocks/>
              </p:cNvSpPr>
              <p:nvPr/>
            </p:nvSpPr>
            <p:spPr bwMode="auto">
              <a:xfrm>
                <a:off x="3743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Freeform 733"/>
              <p:cNvSpPr>
                <a:spLocks/>
              </p:cNvSpPr>
              <p:nvPr/>
            </p:nvSpPr>
            <p:spPr bwMode="auto">
              <a:xfrm>
                <a:off x="3879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Freeform 734"/>
              <p:cNvSpPr>
                <a:spLocks/>
              </p:cNvSpPr>
              <p:nvPr/>
            </p:nvSpPr>
            <p:spPr bwMode="auto">
              <a:xfrm>
                <a:off x="4017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Freeform 735"/>
              <p:cNvSpPr>
                <a:spLocks/>
              </p:cNvSpPr>
              <p:nvPr/>
            </p:nvSpPr>
            <p:spPr bwMode="auto">
              <a:xfrm>
                <a:off x="4153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Freeform 736"/>
              <p:cNvSpPr>
                <a:spLocks/>
              </p:cNvSpPr>
              <p:nvPr/>
            </p:nvSpPr>
            <p:spPr bwMode="auto">
              <a:xfrm>
                <a:off x="4291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Freeform 737"/>
              <p:cNvSpPr>
                <a:spLocks/>
              </p:cNvSpPr>
              <p:nvPr/>
            </p:nvSpPr>
            <p:spPr bwMode="auto">
              <a:xfrm>
                <a:off x="4427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Freeform 738"/>
              <p:cNvSpPr>
                <a:spLocks/>
              </p:cNvSpPr>
              <p:nvPr/>
            </p:nvSpPr>
            <p:spPr bwMode="auto">
              <a:xfrm>
                <a:off x="4565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Freeform 739"/>
              <p:cNvSpPr>
                <a:spLocks/>
              </p:cNvSpPr>
              <p:nvPr/>
            </p:nvSpPr>
            <p:spPr bwMode="auto">
              <a:xfrm>
                <a:off x="4701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Freeform 740"/>
              <p:cNvSpPr>
                <a:spLocks/>
              </p:cNvSpPr>
              <p:nvPr/>
            </p:nvSpPr>
            <p:spPr bwMode="auto">
              <a:xfrm>
                <a:off x="4839" y="1728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Freeform 741"/>
              <p:cNvSpPr>
                <a:spLocks/>
              </p:cNvSpPr>
              <p:nvPr/>
            </p:nvSpPr>
            <p:spPr bwMode="auto">
              <a:xfrm>
                <a:off x="4976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Freeform 742"/>
              <p:cNvSpPr>
                <a:spLocks/>
              </p:cNvSpPr>
              <p:nvPr/>
            </p:nvSpPr>
            <p:spPr bwMode="auto">
              <a:xfrm>
                <a:off x="5112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Freeform 743"/>
              <p:cNvSpPr>
                <a:spLocks/>
              </p:cNvSpPr>
              <p:nvPr/>
            </p:nvSpPr>
            <p:spPr bwMode="auto">
              <a:xfrm>
                <a:off x="5250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Freeform 744"/>
              <p:cNvSpPr>
                <a:spLocks/>
              </p:cNvSpPr>
              <p:nvPr/>
            </p:nvSpPr>
            <p:spPr bwMode="auto">
              <a:xfrm>
                <a:off x="5386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Freeform 745"/>
              <p:cNvSpPr>
                <a:spLocks/>
              </p:cNvSpPr>
              <p:nvPr/>
            </p:nvSpPr>
            <p:spPr bwMode="auto">
              <a:xfrm>
                <a:off x="5524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Freeform 746"/>
              <p:cNvSpPr>
                <a:spLocks/>
              </p:cNvSpPr>
              <p:nvPr/>
            </p:nvSpPr>
            <p:spPr bwMode="auto">
              <a:xfrm>
                <a:off x="5660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Freeform 747"/>
              <p:cNvSpPr>
                <a:spLocks/>
              </p:cNvSpPr>
              <p:nvPr/>
            </p:nvSpPr>
            <p:spPr bwMode="auto">
              <a:xfrm>
                <a:off x="3" y="1862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3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9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5"/>
                      <a:pt x="2" y="3"/>
                      <a:pt x="0" y="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Freeform 748"/>
              <p:cNvSpPr>
                <a:spLocks/>
              </p:cNvSpPr>
              <p:nvPr/>
            </p:nvSpPr>
            <p:spPr bwMode="auto">
              <a:xfrm>
                <a:off x="111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Freeform 749"/>
              <p:cNvSpPr>
                <a:spLocks/>
              </p:cNvSpPr>
              <p:nvPr/>
            </p:nvSpPr>
            <p:spPr bwMode="auto">
              <a:xfrm>
                <a:off x="247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Freeform 750"/>
              <p:cNvSpPr>
                <a:spLocks/>
              </p:cNvSpPr>
              <p:nvPr/>
            </p:nvSpPr>
            <p:spPr bwMode="auto">
              <a:xfrm>
                <a:off x="385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Freeform 751"/>
              <p:cNvSpPr>
                <a:spLocks/>
              </p:cNvSpPr>
              <p:nvPr/>
            </p:nvSpPr>
            <p:spPr bwMode="auto">
              <a:xfrm>
                <a:off x="521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Freeform 752"/>
              <p:cNvSpPr>
                <a:spLocks/>
              </p:cNvSpPr>
              <p:nvPr/>
            </p:nvSpPr>
            <p:spPr bwMode="auto">
              <a:xfrm>
                <a:off x="659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Freeform 753"/>
              <p:cNvSpPr>
                <a:spLocks/>
              </p:cNvSpPr>
              <p:nvPr/>
            </p:nvSpPr>
            <p:spPr bwMode="auto">
              <a:xfrm>
                <a:off x="797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Freeform 754"/>
              <p:cNvSpPr>
                <a:spLocks/>
              </p:cNvSpPr>
              <p:nvPr/>
            </p:nvSpPr>
            <p:spPr bwMode="auto">
              <a:xfrm>
                <a:off x="933" y="1862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Freeform 755"/>
              <p:cNvSpPr>
                <a:spLocks/>
              </p:cNvSpPr>
              <p:nvPr/>
            </p:nvSpPr>
            <p:spPr bwMode="auto">
              <a:xfrm>
                <a:off x="1070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Freeform 756"/>
              <p:cNvSpPr>
                <a:spLocks/>
              </p:cNvSpPr>
              <p:nvPr/>
            </p:nvSpPr>
            <p:spPr bwMode="auto">
              <a:xfrm>
                <a:off x="1206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Freeform 757"/>
              <p:cNvSpPr>
                <a:spLocks/>
              </p:cNvSpPr>
              <p:nvPr/>
            </p:nvSpPr>
            <p:spPr bwMode="auto">
              <a:xfrm>
                <a:off x="1344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Freeform 758"/>
              <p:cNvSpPr>
                <a:spLocks/>
              </p:cNvSpPr>
              <p:nvPr/>
            </p:nvSpPr>
            <p:spPr bwMode="auto">
              <a:xfrm>
                <a:off x="1480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" name="Group 960"/>
            <p:cNvGrpSpPr>
              <a:grpSpLocks/>
            </p:cNvGrpSpPr>
            <p:nvPr/>
          </p:nvGrpSpPr>
          <p:grpSpPr bwMode="auto">
            <a:xfrm>
              <a:off x="3" y="1862"/>
              <a:ext cx="5735" cy="730"/>
              <a:chOff x="3" y="1862"/>
              <a:chExt cx="5735" cy="730"/>
            </a:xfrm>
            <a:grpFill/>
          </p:grpSpPr>
          <p:sp>
            <p:nvSpPr>
              <p:cNvPr id="1138" name="Freeform 760"/>
              <p:cNvSpPr>
                <a:spLocks/>
              </p:cNvSpPr>
              <p:nvPr/>
            </p:nvSpPr>
            <p:spPr bwMode="auto">
              <a:xfrm>
                <a:off x="1618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9" name="Freeform 761"/>
              <p:cNvSpPr>
                <a:spLocks/>
              </p:cNvSpPr>
              <p:nvPr/>
            </p:nvSpPr>
            <p:spPr bwMode="auto">
              <a:xfrm>
                <a:off x="1754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0" name="Freeform 762"/>
              <p:cNvSpPr>
                <a:spLocks/>
              </p:cNvSpPr>
              <p:nvPr/>
            </p:nvSpPr>
            <p:spPr bwMode="auto">
              <a:xfrm>
                <a:off x="1892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1" name="Freeform 763"/>
              <p:cNvSpPr>
                <a:spLocks/>
              </p:cNvSpPr>
              <p:nvPr/>
            </p:nvSpPr>
            <p:spPr bwMode="auto">
              <a:xfrm>
                <a:off x="2028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2" name="Freeform 764"/>
              <p:cNvSpPr>
                <a:spLocks/>
              </p:cNvSpPr>
              <p:nvPr/>
            </p:nvSpPr>
            <p:spPr bwMode="auto">
              <a:xfrm>
                <a:off x="2166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3" name="Freeform 765"/>
              <p:cNvSpPr>
                <a:spLocks/>
              </p:cNvSpPr>
              <p:nvPr/>
            </p:nvSpPr>
            <p:spPr bwMode="auto">
              <a:xfrm>
                <a:off x="2304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4" name="Freeform 766"/>
              <p:cNvSpPr>
                <a:spLocks/>
              </p:cNvSpPr>
              <p:nvPr/>
            </p:nvSpPr>
            <p:spPr bwMode="auto">
              <a:xfrm>
                <a:off x="2440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5" name="Freeform 767"/>
              <p:cNvSpPr>
                <a:spLocks/>
              </p:cNvSpPr>
              <p:nvPr/>
            </p:nvSpPr>
            <p:spPr bwMode="auto">
              <a:xfrm>
                <a:off x="2578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6" name="Freeform 768"/>
              <p:cNvSpPr>
                <a:spLocks/>
              </p:cNvSpPr>
              <p:nvPr/>
            </p:nvSpPr>
            <p:spPr bwMode="auto">
              <a:xfrm>
                <a:off x="2714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7" name="Freeform 769"/>
              <p:cNvSpPr>
                <a:spLocks/>
              </p:cNvSpPr>
              <p:nvPr/>
            </p:nvSpPr>
            <p:spPr bwMode="auto">
              <a:xfrm>
                <a:off x="2852" y="1862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8" name="Freeform 770"/>
              <p:cNvSpPr>
                <a:spLocks/>
              </p:cNvSpPr>
              <p:nvPr/>
            </p:nvSpPr>
            <p:spPr bwMode="auto">
              <a:xfrm>
                <a:off x="2987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9" name="Freeform 771"/>
              <p:cNvSpPr>
                <a:spLocks/>
              </p:cNvSpPr>
              <p:nvPr/>
            </p:nvSpPr>
            <p:spPr bwMode="auto">
              <a:xfrm>
                <a:off x="3125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0" name="Freeform 772"/>
              <p:cNvSpPr>
                <a:spLocks/>
              </p:cNvSpPr>
              <p:nvPr/>
            </p:nvSpPr>
            <p:spPr bwMode="auto">
              <a:xfrm>
                <a:off x="3261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1" name="Freeform 773"/>
              <p:cNvSpPr>
                <a:spLocks/>
              </p:cNvSpPr>
              <p:nvPr/>
            </p:nvSpPr>
            <p:spPr bwMode="auto">
              <a:xfrm>
                <a:off x="3399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2" name="Freeform 774"/>
              <p:cNvSpPr>
                <a:spLocks/>
              </p:cNvSpPr>
              <p:nvPr/>
            </p:nvSpPr>
            <p:spPr bwMode="auto">
              <a:xfrm>
                <a:off x="3535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3" name="Freeform 775"/>
              <p:cNvSpPr>
                <a:spLocks/>
              </p:cNvSpPr>
              <p:nvPr/>
            </p:nvSpPr>
            <p:spPr bwMode="auto">
              <a:xfrm>
                <a:off x="3673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4" name="Freeform 776"/>
              <p:cNvSpPr>
                <a:spLocks/>
              </p:cNvSpPr>
              <p:nvPr/>
            </p:nvSpPr>
            <p:spPr bwMode="auto">
              <a:xfrm>
                <a:off x="3811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5" name="Freeform 777"/>
              <p:cNvSpPr>
                <a:spLocks/>
              </p:cNvSpPr>
              <p:nvPr/>
            </p:nvSpPr>
            <p:spPr bwMode="auto">
              <a:xfrm>
                <a:off x="3947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6" name="Freeform 778"/>
              <p:cNvSpPr>
                <a:spLocks/>
              </p:cNvSpPr>
              <p:nvPr/>
            </p:nvSpPr>
            <p:spPr bwMode="auto">
              <a:xfrm>
                <a:off x="4085" y="18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7" name="Freeform 779"/>
              <p:cNvSpPr>
                <a:spLocks/>
              </p:cNvSpPr>
              <p:nvPr/>
            </p:nvSpPr>
            <p:spPr bwMode="auto">
              <a:xfrm>
                <a:off x="4221" y="18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8" name="Freeform 780"/>
              <p:cNvSpPr>
                <a:spLocks/>
              </p:cNvSpPr>
              <p:nvPr/>
            </p:nvSpPr>
            <p:spPr bwMode="auto">
              <a:xfrm>
                <a:off x="4359" y="18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9" name="Freeform 781"/>
              <p:cNvSpPr>
                <a:spLocks/>
              </p:cNvSpPr>
              <p:nvPr/>
            </p:nvSpPr>
            <p:spPr bwMode="auto">
              <a:xfrm>
                <a:off x="4495" y="18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0" name="Freeform 782"/>
              <p:cNvSpPr>
                <a:spLocks/>
              </p:cNvSpPr>
              <p:nvPr/>
            </p:nvSpPr>
            <p:spPr bwMode="auto">
              <a:xfrm>
                <a:off x="4633" y="18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1" name="Freeform 783"/>
              <p:cNvSpPr>
                <a:spLocks/>
              </p:cNvSpPr>
              <p:nvPr/>
            </p:nvSpPr>
            <p:spPr bwMode="auto">
              <a:xfrm>
                <a:off x="4769" y="1862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2" name="Freeform 784"/>
              <p:cNvSpPr>
                <a:spLocks/>
              </p:cNvSpPr>
              <p:nvPr/>
            </p:nvSpPr>
            <p:spPr bwMode="auto">
              <a:xfrm>
                <a:off x="4906" y="18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3" name="Freeform 785"/>
              <p:cNvSpPr>
                <a:spLocks/>
              </p:cNvSpPr>
              <p:nvPr/>
            </p:nvSpPr>
            <p:spPr bwMode="auto">
              <a:xfrm>
                <a:off x="5042" y="18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4" name="Freeform 786"/>
              <p:cNvSpPr>
                <a:spLocks/>
              </p:cNvSpPr>
              <p:nvPr/>
            </p:nvSpPr>
            <p:spPr bwMode="auto">
              <a:xfrm>
                <a:off x="5180" y="18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5" name="Freeform 787"/>
              <p:cNvSpPr>
                <a:spLocks/>
              </p:cNvSpPr>
              <p:nvPr/>
            </p:nvSpPr>
            <p:spPr bwMode="auto">
              <a:xfrm>
                <a:off x="5318" y="18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6" name="Freeform 788"/>
              <p:cNvSpPr>
                <a:spLocks/>
              </p:cNvSpPr>
              <p:nvPr/>
            </p:nvSpPr>
            <p:spPr bwMode="auto">
              <a:xfrm>
                <a:off x="5454" y="18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7" name="Freeform 789"/>
              <p:cNvSpPr>
                <a:spLocks/>
              </p:cNvSpPr>
              <p:nvPr/>
            </p:nvSpPr>
            <p:spPr bwMode="auto">
              <a:xfrm>
                <a:off x="5592" y="18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8" name="Freeform 790"/>
              <p:cNvSpPr>
                <a:spLocks/>
              </p:cNvSpPr>
              <p:nvPr/>
            </p:nvSpPr>
            <p:spPr bwMode="auto">
              <a:xfrm>
                <a:off x="43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9" name="Freeform 791"/>
              <p:cNvSpPr>
                <a:spLocks/>
              </p:cNvSpPr>
              <p:nvPr/>
            </p:nvSpPr>
            <p:spPr bwMode="auto">
              <a:xfrm>
                <a:off x="179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0" name="Freeform 792"/>
              <p:cNvSpPr>
                <a:spLocks/>
              </p:cNvSpPr>
              <p:nvPr/>
            </p:nvSpPr>
            <p:spPr bwMode="auto">
              <a:xfrm>
                <a:off x="317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1" name="Freeform 793"/>
              <p:cNvSpPr>
                <a:spLocks/>
              </p:cNvSpPr>
              <p:nvPr/>
            </p:nvSpPr>
            <p:spPr bwMode="auto">
              <a:xfrm>
                <a:off x="455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2" name="Freeform 794"/>
              <p:cNvSpPr>
                <a:spLocks/>
              </p:cNvSpPr>
              <p:nvPr/>
            </p:nvSpPr>
            <p:spPr bwMode="auto">
              <a:xfrm>
                <a:off x="591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3" name="Freeform 795"/>
              <p:cNvSpPr>
                <a:spLocks/>
              </p:cNvSpPr>
              <p:nvPr/>
            </p:nvSpPr>
            <p:spPr bwMode="auto">
              <a:xfrm>
                <a:off x="729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4" name="Freeform 796"/>
              <p:cNvSpPr>
                <a:spLocks/>
              </p:cNvSpPr>
              <p:nvPr/>
            </p:nvSpPr>
            <p:spPr bwMode="auto">
              <a:xfrm>
                <a:off x="865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5" name="Freeform 797"/>
              <p:cNvSpPr>
                <a:spLocks/>
              </p:cNvSpPr>
              <p:nvPr/>
            </p:nvSpPr>
            <p:spPr bwMode="auto">
              <a:xfrm>
                <a:off x="1003" y="1994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6" name="Freeform 798"/>
              <p:cNvSpPr>
                <a:spLocks/>
              </p:cNvSpPr>
              <p:nvPr/>
            </p:nvSpPr>
            <p:spPr bwMode="auto">
              <a:xfrm>
                <a:off x="1138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7" name="Freeform 799"/>
              <p:cNvSpPr>
                <a:spLocks/>
              </p:cNvSpPr>
              <p:nvPr/>
            </p:nvSpPr>
            <p:spPr bwMode="auto">
              <a:xfrm>
                <a:off x="1276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8" name="Freeform 800"/>
              <p:cNvSpPr>
                <a:spLocks/>
              </p:cNvSpPr>
              <p:nvPr/>
            </p:nvSpPr>
            <p:spPr bwMode="auto">
              <a:xfrm>
                <a:off x="1412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9" name="Freeform 801"/>
              <p:cNvSpPr>
                <a:spLocks/>
              </p:cNvSpPr>
              <p:nvPr/>
            </p:nvSpPr>
            <p:spPr bwMode="auto">
              <a:xfrm>
                <a:off x="1550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0" name="Freeform 802"/>
              <p:cNvSpPr>
                <a:spLocks/>
              </p:cNvSpPr>
              <p:nvPr/>
            </p:nvSpPr>
            <p:spPr bwMode="auto">
              <a:xfrm>
                <a:off x="1686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1" name="Freeform 803"/>
              <p:cNvSpPr>
                <a:spLocks/>
              </p:cNvSpPr>
              <p:nvPr/>
            </p:nvSpPr>
            <p:spPr bwMode="auto">
              <a:xfrm>
                <a:off x="1824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2" name="Freeform 804"/>
              <p:cNvSpPr>
                <a:spLocks/>
              </p:cNvSpPr>
              <p:nvPr/>
            </p:nvSpPr>
            <p:spPr bwMode="auto">
              <a:xfrm>
                <a:off x="1962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3" name="Freeform 805"/>
              <p:cNvSpPr>
                <a:spLocks/>
              </p:cNvSpPr>
              <p:nvPr/>
            </p:nvSpPr>
            <p:spPr bwMode="auto">
              <a:xfrm>
                <a:off x="2098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4" name="Freeform 806"/>
              <p:cNvSpPr>
                <a:spLocks/>
              </p:cNvSpPr>
              <p:nvPr/>
            </p:nvSpPr>
            <p:spPr bwMode="auto">
              <a:xfrm>
                <a:off x="2236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5" name="Freeform 807"/>
              <p:cNvSpPr>
                <a:spLocks/>
              </p:cNvSpPr>
              <p:nvPr/>
            </p:nvSpPr>
            <p:spPr bwMode="auto">
              <a:xfrm>
                <a:off x="2372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6" name="Freeform 808"/>
              <p:cNvSpPr>
                <a:spLocks/>
              </p:cNvSpPr>
              <p:nvPr/>
            </p:nvSpPr>
            <p:spPr bwMode="auto">
              <a:xfrm>
                <a:off x="2510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7" name="Freeform 809"/>
              <p:cNvSpPr>
                <a:spLocks/>
              </p:cNvSpPr>
              <p:nvPr/>
            </p:nvSpPr>
            <p:spPr bwMode="auto">
              <a:xfrm>
                <a:off x="2646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8" name="Freeform 810"/>
              <p:cNvSpPr>
                <a:spLocks/>
              </p:cNvSpPr>
              <p:nvPr/>
            </p:nvSpPr>
            <p:spPr bwMode="auto">
              <a:xfrm>
                <a:off x="2784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9" name="Freeform 811"/>
              <p:cNvSpPr>
                <a:spLocks/>
              </p:cNvSpPr>
              <p:nvPr/>
            </p:nvSpPr>
            <p:spPr bwMode="auto">
              <a:xfrm>
                <a:off x="2920" y="1994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0" name="Freeform 812"/>
              <p:cNvSpPr>
                <a:spLocks/>
              </p:cNvSpPr>
              <p:nvPr/>
            </p:nvSpPr>
            <p:spPr bwMode="auto">
              <a:xfrm>
                <a:off x="3057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1" name="Freeform 813"/>
              <p:cNvSpPr>
                <a:spLocks/>
              </p:cNvSpPr>
              <p:nvPr/>
            </p:nvSpPr>
            <p:spPr bwMode="auto">
              <a:xfrm>
                <a:off x="3193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2" name="Freeform 814"/>
              <p:cNvSpPr>
                <a:spLocks/>
              </p:cNvSpPr>
              <p:nvPr/>
            </p:nvSpPr>
            <p:spPr bwMode="auto">
              <a:xfrm>
                <a:off x="3331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3" name="Freeform 815"/>
              <p:cNvSpPr>
                <a:spLocks/>
              </p:cNvSpPr>
              <p:nvPr/>
            </p:nvSpPr>
            <p:spPr bwMode="auto">
              <a:xfrm>
                <a:off x="3469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4" name="Freeform 816"/>
              <p:cNvSpPr>
                <a:spLocks/>
              </p:cNvSpPr>
              <p:nvPr/>
            </p:nvSpPr>
            <p:spPr bwMode="auto">
              <a:xfrm>
                <a:off x="3605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5" name="Freeform 817"/>
              <p:cNvSpPr>
                <a:spLocks/>
              </p:cNvSpPr>
              <p:nvPr/>
            </p:nvSpPr>
            <p:spPr bwMode="auto">
              <a:xfrm>
                <a:off x="3743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6" name="Freeform 818"/>
              <p:cNvSpPr>
                <a:spLocks/>
              </p:cNvSpPr>
              <p:nvPr/>
            </p:nvSpPr>
            <p:spPr bwMode="auto">
              <a:xfrm>
                <a:off x="3879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7" name="Freeform 819"/>
              <p:cNvSpPr>
                <a:spLocks/>
              </p:cNvSpPr>
              <p:nvPr/>
            </p:nvSpPr>
            <p:spPr bwMode="auto">
              <a:xfrm>
                <a:off x="4017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8" name="Freeform 820"/>
              <p:cNvSpPr>
                <a:spLocks/>
              </p:cNvSpPr>
              <p:nvPr/>
            </p:nvSpPr>
            <p:spPr bwMode="auto">
              <a:xfrm>
                <a:off x="4153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9" name="Freeform 821"/>
              <p:cNvSpPr>
                <a:spLocks/>
              </p:cNvSpPr>
              <p:nvPr/>
            </p:nvSpPr>
            <p:spPr bwMode="auto">
              <a:xfrm>
                <a:off x="4291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0" name="Freeform 822"/>
              <p:cNvSpPr>
                <a:spLocks/>
              </p:cNvSpPr>
              <p:nvPr/>
            </p:nvSpPr>
            <p:spPr bwMode="auto">
              <a:xfrm>
                <a:off x="4427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1" name="Freeform 823"/>
              <p:cNvSpPr>
                <a:spLocks/>
              </p:cNvSpPr>
              <p:nvPr/>
            </p:nvSpPr>
            <p:spPr bwMode="auto">
              <a:xfrm>
                <a:off x="4565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2" name="Freeform 824"/>
              <p:cNvSpPr>
                <a:spLocks/>
              </p:cNvSpPr>
              <p:nvPr/>
            </p:nvSpPr>
            <p:spPr bwMode="auto">
              <a:xfrm>
                <a:off x="4701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3" name="Freeform 825"/>
              <p:cNvSpPr>
                <a:spLocks/>
              </p:cNvSpPr>
              <p:nvPr/>
            </p:nvSpPr>
            <p:spPr bwMode="auto">
              <a:xfrm>
                <a:off x="4839" y="199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4" name="Freeform 826"/>
              <p:cNvSpPr>
                <a:spLocks/>
              </p:cNvSpPr>
              <p:nvPr/>
            </p:nvSpPr>
            <p:spPr bwMode="auto">
              <a:xfrm>
                <a:off x="4976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5" name="Freeform 827"/>
              <p:cNvSpPr>
                <a:spLocks/>
              </p:cNvSpPr>
              <p:nvPr/>
            </p:nvSpPr>
            <p:spPr bwMode="auto">
              <a:xfrm>
                <a:off x="5112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6" name="Freeform 828"/>
              <p:cNvSpPr>
                <a:spLocks/>
              </p:cNvSpPr>
              <p:nvPr/>
            </p:nvSpPr>
            <p:spPr bwMode="auto">
              <a:xfrm>
                <a:off x="5250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7" name="Freeform 829"/>
              <p:cNvSpPr>
                <a:spLocks/>
              </p:cNvSpPr>
              <p:nvPr/>
            </p:nvSpPr>
            <p:spPr bwMode="auto">
              <a:xfrm>
                <a:off x="5386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8" name="Freeform 830"/>
              <p:cNvSpPr>
                <a:spLocks/>
              </p:cNvSpPr>
              <p:nvPr/>
            </p:nvSpPr>
            <p:spPr bwMode="auto">
              <a:xfrm>
                <a:off x="5524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9" name="Freeform 831"/>
              <p:cNvSpPr>
                <a:spLocks/>
              </p:cNvSpPr>
              <p:nvPr/>
            </p:nvSpPr>
            <p:spPr bwMode="auto">
              <a:xfrm>
                <a:off x="5660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0" name="Freeform 832"/>
              <p:cNvSpPr>
                <a:spLocks/>
              </p:cNvSpPr>
              <p:nvPr/>
            </p:nvSpPr>
            <p:spPr bwMode="auto">
              <a:xfrm>
                <a:off x="3" y="2128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9"/>
                      <a:pt x="20" y="5"/>
                    </a:cubicBezTo>
                    <a:cubicBezTo>
                      <a:pt x="16" y="0"/>
                      <a:pt x="8" y="0"/>
                      <a:pt x="4" y="7"/>
                    </a:cubicBezTo>
                    <a:cubicBezTo>
                      <a:pt x="3" y="5"/>
                      <a:pt x="2" y="3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1" name="Freeform 833"/>
              <p:cNvSpPr>
                <a:spLocks/>
              </p:cNvSpPr>
              <p:nvPr/>
            </p:nvSpPr>
            <p:spPr bwMode="auto">
              <a:xfrm>
                <a:off x="111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2" name="Freeform 834"/>
              <p:cNvSpPr>
                <a:spLocks/>
              </p:cNvSpPr>
              <p:nvPr/>
            </p:nvSpPr>
            <p:spPr bwMode="auto">
              <a:xfrm>
                <a:off x="247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3" name="Freeform 835"/>
              <p:cNvSpPr>
                <a:spLocks/>
              </p:cNvSpPr>
              <p:nvPr/>
            </p:nvSpPr>
            <p:spPr bwMode="auto">
              <a:xfrm>
                <a:off x="385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4" name="Freeform 836"/>
              <p:cNvSpPr>
                <a:spLocks/>
              </p:cNvSpPr>
              <p:nvPr/>
            </p:nvSpPr>
            <p:spPr bwMode="auto">
              <a:xfrm>
                <a:off x="521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5" name="Freeform 837"/>
              <p:cNvSpPr>
                <a:spLocks/>
              </p:cNvSpPr>
              <p:nvPr/>
            </p:nvSpPr>
            <p:spPr bwMode="auto">
              <a:xfrm>
                <a:off x="659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6" name="Freeform 838"/>
              <p:cNvSpPr>
                <a:spLocks/>
              </p:cNvSpPr>
              <p:nvPr/>
            </p:nvSpPr>
            <p:spPr bwMode="auto">
              <a:xfrm>
                <a:off x="797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7" name="Freeform 839"/>
              <p:cNvSpPr>
                <a:spLocks/>
              </p:cNvSpPr>
              <p:nvPr/>
            </p:nvSpPr>
            <p:spPr bwMode="auto">
              <a:xfrm>
                <a:off x="933" y="2128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8" name="Freeform 840"/>
              <p:cNvSpPr>
                <a:spLocks/>
              </p:cNvSpPr>
              <p:nvPr/>
            </p:nvSpPr>
            <p:spPr bwMode="auto">
              <a:xfrm>
                <a:off x="1070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9" name="Freeform 841"/>
              <p:cNvSpPr>
                <a:spLocks/>
              </p:cNvSpPr>
              <p:nvPr/>
            </p:nvSpPr>
            <p:spPr bwMode="auto">
              <a:xfrm>
                <a:off x="1206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0" name="Freeform 842"/>
              <p:cNvSpPr>
                <a:spLocks/>
              </p:cNvSpPr>
              <p:nvPr/>
            </p:nvSpPr>
            <p:spPr bwMode="auto">
              <a:xfrm>
                <a:off x="1344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1" name="Freeform 843"/>
              <p:cNvSpPr>
                <a:spLocks/>
              </p:cNvSpPr>
              <p:nvPr/>
            </p:nvSpPr>
            <p:spPr bwMode="auto">
              <a:xfrm>
                <a:off x="1480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2" name="Freeform 844"/>
              <p:cNvSpPr>
                <a:spLocks/>
              </p:cNvSpPr>
              <p:nvPr/>
            </p:nvSpPr>
            <p:spPr bwMode="auto">
              <a:xfrm>
                <a:off x="1618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3" name="Freeform 845"/>
              <p:cNvSpPr>
                <a:spLocks/>
              </p:cNvSpPr>
              <p:nvPr/>
            </p:nvSpPr>
            <p:spPr bwMode="auto">
              <a:xfrm>
                <a:off x="1754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4" name="Freeform 846"/>
              <p:cNvSpPr>
                <a:spLocks/>
              </p:cNvSpPr>
              <p:nvPr/>
            </p:nvSpPr>
            <p:spPr bwMode="auto">
              <a:xfrm>
                <a:off x="1892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5" name="Freeform 847"/>
              <p:cNvSpPr>
                <a:spLocks/>
              </p:cNvSpPr>
              <p:nvPr/>
            </p:nvSpPr>
            <p:spPr bwMode="auto">
              <a:xfrm>
                <a:off x="2028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6" name="Freeform 848"/>
              <p:cNvSpPr>
                <a:spLocks/>
              </p:cNvSpPr>
              <p:nvPr/>
            </p:nvSpPr>
            <p:spPr bwMode="auto">
              <a:xfrm>
                <a:off x="2166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7" name="Freeform 849"/>
              <p:cNvSpPr>
                <a:spLocks/>
              </p:cNvSpPr>
              <p:nvPr/>
            </p:nvSpPr>
            <p:spPr bwMode="auto">
              <a:xfrm>
                <a:off x="2304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8" name="Freeform 850"/>
              <p:cNvSpPr>
                <a:spLocks/>
              </p:cNvSpPr>
              <p:nvPr/>
            </p:nvSpPr>
            <p:spPr bwMode="auto">
              <a:xfrm>
                <a:off x="2440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9" name="Freeform 851"/>
              <p:cNvSpPr>
                <a:spLocks/>
              </p:cNvSpPr>
              <p:nvPr/>
            </p:nvSpPr>
            <p:spPr bwMode="auto">
              <a:xfrm>
                <a:off x="2578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0" name="Freeform 852"/>
              <p:cNvSpPr>
                <a:spLocks/>
              </p:cNvSpPr>
              <p:nvPr/>
            </p:nvSpPr>
            <p:spPr bwMode="auto">
              <a:xfrm>
                <a:off x="2714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1" name="Freeform 853"/>
              <p:cNvSpPr>
                <a:spLocks/>
              </p:cNvSpPr>
              <p:nvPr/>
            </p:nvSpPr>
            <p:spPr bwMode="auto">
              <a:xfrm>
                <a:off x="2852" y="2128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2" name="Freeform 854"/>
              <p:cNvSpPr>
                <a:spLocks/>
              </p:cNvSpPr>
              <p:nvPr/>
            </p:nvSpPr>
            <p:spPr bwMode="auto">
              <a:xfrm>
                <a:off x="2987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3" name="Freeform 855"/>
              <p:cNvSpPr>
                <a:spLocks/>
              </p:cNvSpPr>
              <p:nvPr/>
            </p:nvSpPr>
            <p:spPr bwMode="auto">
              <a:xfrm>
                <a:off x="3125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4" name="Freeform 856"/>
              <p:cNvSpPr>
                <a:spLocks/>
              </p:cNvSpPr>
              <p:nvPr/>
            </p:nvSpPr>
            <p:spPr bwMode="auto">
              <a:xfrm>
                <a:off x="3261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5" name="Freeform 857"/>
              <p:cNvSpPr>
                <a:spLocks/>
              </p:cNvSpPr>
              <p:nvPr/>
            </p:nvSpPr>
            <p:spPr bwMode="auto">
              <a:xfrm>
                <a:off x="3399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6" name="Freeform 858"/>
              <p:cNvSpPr>
                <a:spLocks/>
              </p:cNvSpPr>
              <p:nvPr/>
            </p:nvSpPr>
            <p:spPr bwMode="auto">
              <a:xfrm>
                <a:off x="3535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7" name="Freeform 859"/>
              <p:cNvSpPr>
                <a:spLocks/>
              </p:cNvSpPr>
              <p:nvPr/>
            </p:nvSpPr>
            <p:spPr bwMode="auto">
              <a:xfrm>
                <a:off x="3673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8" name="Freeform 860"/>
              <p:cNvSpPr>
                <a:spLocks/>
              </p:cNvSpPr>
              <p:nvPr/>
            </p:nvSpPr>
            <p:spPr bwMode="auto">
              <a:xfrm>
                <a:off x="3811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9" name="Freeform 861"/>
              <p:cNvSpPr>
                <a:spLocks/>
              </p:cNvSpPr>
              <p:nvPr/>
            </p:nvSpPr>
            <p:spPr bwMode="auto">
              <a:xfrm>
                <a:off x="3947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0" name="Freeform 862"/>
              <p:cNvSpPr>
                <a:spLocks/>
              </p:cNvSpPr>
              <p:nvPr/>
            </p:nvSpPr>
            <p:spPr bwMode="auto">
              <a:xfrm>
                <a:off x="4085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1" name="Freeform 863"/>
              <p:cNvSpPr>
                <a:spLocks/>
              </p:cNvSpPr>
              <p:nvPr/>
            </p:nvSpPr>
            <p:spPr bwMode="auto">
              <a:xfrm>
                <a:off x="4221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2" name="Freeform 864"/>
              <p:cNvSpPr>
                <a:spLocks/>
              </p:cNvSpPr>
              <p:nvPr/>
            </p:nvSpPr>
            <p:spPr bwMode="auto">
              <a:xfrm>
                <a:off x="4359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3" name="Freeform 865"/>
              <p:cNvSpPr>
                <a:spLocks/>
              </p:cNvSpPr>
              <p:nvPr/>
            </p:nvSpPr>
            <p:spPr bwMode="auto">
              <a:xfrm>
                <a:off x="4495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4" name="Freeform 866"/>
              <p:cNvSpPr>
                <a:spLocks/>
              </p:cNvSpPr>
              <p:nvPr/>
            </p:nvSpPr>
            <p:spPr bwMode="auto">
              <a:xfrm>
                <a:off x="4633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5" name="Freeform 867"/>
              <p:cNvSpPr>
                <a:spLocks/>
              </p:cNvSpPr>
              <p:nvPr/>
            </p:nvSpPr>
            <p:spPr bwMode="auto">
              <a:xfrm>
                <a:off x="4769" y="2128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6" name="Freeform 868"/>
              <p:cNvSpPr>
                <a:spLocks/>
              </p:cNvSpPr>
              <p:nvPr/>
            </p:nvSpPr>
            <p:spPr bwMode="auto">
              <a:xfrm>
                <a:off x="4906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7" name="Freeform 869"/>
              <p:cNvSpPr>
                <a:spLocks/>
              </p:cNvSpPr>
              <p:nvPr/>
            </p:nvSpPr>
            <p:spPr bwMode="auto">
              <a:xfrm>
                <a:off x="5042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8" name="Freeform 870"/>
              <p:cNvSpPr>
                <a:spLocks/>
              </p:cNvSpPr>
              <p:nvPr/>
            </p:nvSpPr>
            <p:spPr bwMode="auto">
              <a:xfrm>
                <a:off x="5180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9" name="Freeform 871"/>
              <p:cNvSpPr>
                <a:spLocks/>
              </p:cNvSpPr>
              <p:nvPr/>
            </p:nvSpPr>
            <p:spPr bwMode="auto">
              <a:xfrm>
                <a:off x="5318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0" name="Freeform 872"/>
              <p:cNvSpPr>
                <a:spLocks/>
              </p:cNvSpPr>
              <p:nvPr/>
            </p:nvSpPr>
            <p:spPr bwMode="auto">
              <a:xfrm>
                <a:off x="5454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1" name="Freeform 873"/>
              <p:cNvSpPr>
                <a:spLocks/>
              </p:cNvSpPr>
              <p:nvPr/>
            </p:nvSpPr>
            <p:spPr bwMode="auto">
              <a:xfrm>
                <a:off x="5592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2" name="Freeform 874"/>
              <p:cNvSpPr>
                <a:spLocks/>
              </p:cNvSpPr>
              <p:nvPr/>
            </p:nvSpPr>
            <p:spPr bwMode="auto">
              <a:xfrm>
                <a:off x="43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3" name="Freeform 875"/>
              <p:cNvSpPr>
                <a:spLocks/>
              </p:cNvSpPr>
              <p:nvPr/>
            </p:nvSpPr>
            <p:spPr bwMode="auto">
              <a:xfrm>
                <a:off x="179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4" name="Freeform 876"/>
              <p:cNvSpPr>
                <a:spLocks/>
              </p:cNvSpPr>
              <p:nvPr/>
            </p:nvSpPr>
            <p:spPr bwMode="auto">
              <a:xfrm>
                <a:off x="317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5" name="Freeform 877"/>
              <p:cNvSpPr>
                <a:spLocks/>
              </p:cNvSpPr>
              <p:nvPr/>
            </p:nvSpPr>
            <p:spPr bwMode="auto">
              <a:xfrm>
                <a:off x="455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6" name="Freeform 878"/>
              <p:cNvSpPr>
                <a:spLocks/>
              </p:cNvSpPr>
              <p:nvPr/>
            </p:nvSpPr>
            <p:spPr bwMode="auto">
              <a:xfrm>
                <a:off x="591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7" name="Freeform 879"/>
              <p:cNvSpPr>
                <a:spLocks/>
              </p:cNvSpPr>
              <p:nvPr/>
            </p:nvSpPr>
            <p:spPr bwMode="auto">
              <a:xfrm>
                <a:off x="729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8" name="Freeform 880"/>
              <p:cNvSpPr>
                <a:spLocks/>
              </p:cNvSpPr>
              <p:nvPr/>
            </p:nvSpPr>
            <p:spPr bwMode="auto">
              <a:xfrm>
                <a:off x="865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9" name="Freeform 881"/>
              <p:cNvSpPr>
                <a:spLocks/>
              </p:cNvSpPr>
              <p:nvPr/>
            </p:nvSpPr>
            <p:spPr bwMode="auto">
              <a:xfrm>
                <a:off x="1003" y="2262"/>
                <a:ext cx="75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0" name="Freeform 882"/>
              <p:cNvSpPr>
                <a:spLocks/>
              </p:cNvSpPr>
              <p:nvPr/>
            </p:nvSpPr>
            <p:spPr bwMode="auto">
              <a:xfrm>
                <a:off x="1138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1" name="Freeform 883"/>
              <p:cNvSpPr>
                <a:spLocks/>
              </p:cNvSpPr>
              <p:nvPr/>
            </p:nvSpPr>
            <p:spPr bwMode="auto">
              <a:xfrm>
                <a:off x="1276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2" name="Freeform 884"/>
              <p:cNvSpPr>
                <a:spLocks/>
              </p:cNvSpPr>
              <p:nvPr/>
            </p:nvSpPr>
            <p:spPr bwMode="auto">
              <a:xfrm>
                <a:off x="1412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3" name="Freeform 885"/>
              <p:cNvSpPr>
                <a:spLocks/>
              </p:cNvSpPr>
              <p:nvPr/>
            </p:nvSpPr>
            <p:spPr bwMode="auto">
              <a:xfrm>
                <a:off x="1550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4" name="Freeform 886"/>
              <p:cNvSpPr>
                <a:spLocks/>
              </p:cNvSpPr>
              <p:nvPr/>
            </p:nvSpPr>
            <p:spPr bwMode="auto">
              <a:xfrm>
                <a:off x="1686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5" name="Freeform 887"/>
              <p:cNvSpPr>
                <a:spLocks/>
              </p:cNvSpPr>
              <p:nvPr/>
            </p:nvSpPr>
            <p:spPr bwMode="auto">
              <a:xfrm>
                <a:off x="1824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6" name="Freeform 888"/>
              <p:cNvSpPr>
                <a:spLocks/>
              </p:cNvSpPr>
              <p:nvPr/>
            </p:nvSpPr>
            <p:spPr bwMode="auto">
              <a:xfrm>
                <a:off x="1962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7" name="Freeform 889"/>
              <p:cNvSpPr>
                <a:spLocks/>
              </p:cNvSpPr>
              <p:nvPr/>
            </p:nvSpPr>
            <p:spPr bwMode="auto">
              <a:xfrm>
                <a:off x="2098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8" name="Freeform 890"/>
              <p:cNvSpPr>
                <a:spLocks/>
              </p:cNvSpPr>
              <p:nvPr/>
            </p:nvSpPr>
            <p:spPr bwMode="auto">
              <a:xfrm>
                <a:off x="2236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9" name="Freeform 891"/>
              <p:cNvSpPr>
                <a:spLocks/>
              </p:cNvSpPr>
              <p:nvPr/>
            </p:nvSpPr>
            <p:spPr bwMode="auto">
              <a:xfrm>
                <a:off x="2372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0" name="Freeform 892"/>
              <p:cNvSpPr>
                <a:spLocks/>
              </p:cNvSpPr>
              <p:nvPr/>
            </p:nvSpPr>
            <p:spPr bwMode="auto">
              <a:xfrm>
                <a:off x="2510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1" name="Freeform 893"/>
              <p:cNvSpPr>
                <a:spLocks/>
              </p:cNvSpPr>
              <p:nvPr/>
            </p:nvSpPr>
            <p:spPr bwMode="auto">
              <a:xfrm>
                <a:off x="2646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2" name="Freeform 894"/>
              <p:cNvSpPr>
                <a:spLocks/>
              </p:cNvSpPr>
              <p:nvPr/>
            </p:nvSpPr>
            <p:spPr bwMode="auto">
              <a:xfrm>
                <a:off x="2784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3" name="Freeform 895"/>
              <p:cNvSpPr>
                <a:spLocks/>
              </p:cNvSpPr>
              <p:nvPr/>
            </p:nvSpPr>
            <p:spPr bwMode="auto">
              <a:xfrm>
                <a:off x="2920" y="2262"/>
                <a:ext cx="77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4" name="Freeform 896"/>
              <p:cNvSpPr>
                <a:spLocks/>
              </p:cNvSpPr>
              <p:nvPr/>
            </p:nvSpPr>
            <p:spPr bwMode="auto">
              <a:xfrm>
                <a:off x="3057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4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4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5" name="Freeform 897"/>
              <p:cNvSpPr>
                <a:spLocks/>
              </p:cNvSpPr>
              <p:nvPr/>
            </p:nvSpPr>
            <p:spPr bwMode="auto">
              <a:xfrm>
                <a:off x="3193" y="22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4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4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6" name="Freeform 898"/>
              <p:cNvSpPr>
                <a:spLocks/>
              </p:cNvSpPr>
              <p:nvPr/>
            </p:nvSpPr>
            <p:spPr bwMode="auto">
              <a:xfrm>
                <a:off x="3331" y="22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4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4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7" name="Freeform 899"/>
              <p:cNvSpPr>
                <a:spLocks/>
              </p:cNvSpPr>
              <p:nvPr/>
            </p:nvSpPr>
            <p:spPr bwMode="auto">
              <a:xfrm>
                <a:off x="3469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4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4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8" name="Freeform 900"/>
              <p:cNvSpPr>
                <a:spLocks/>
              </p:cNvSpPr>
              <p:nvPr/>
            </p:nvSpPr>
            <p:spPr bwMode="auto">
              <a:xfrm>
                <a:off x="3605" y="22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4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4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9" name="Freeform 901"/>
              <p:cNvSpPr>
                <a:spLocks/>
              </p:cNvSpPr>
              <p:nvPr/>
            </p:nvSpPr>
            <p:spPr bwMode="auto">
              <a:xfrm>
                <a:off x="3743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4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4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0" name="Freeform 902"/>
              <p:cNvSpPr>
                <a:spLocks/>
              </p:cNvSpPr>
              <p:nvPr/>
            </p:nvSpPr>
            <p:spPr bwMode="auto">
              <a:xfrm>
                <a:off x="3879" y="22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4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4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1" name="Freeform 903"/>
              <p:cNvSpPr>
                <a:spLocks/>
              </p:cNvSpPr>
              <p:nvPr/>
            </p:nvSpPr>
            <p:spPr bwMode="auto">
              <a:xfrm>
                <a:off x="4017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4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4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2" name="Freeform 904"/>
              <p:cNvSpPr>
                <a:spLocks/>
              </p:cNvSpPr>
              <p:nvPr/>
            </p:nvSpPr>
            <p:spPr bwMode="auto">
              <a:xfrm>
                <a:off x="4153" y="22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3" name="Freeform 905"/>
              <p:cNvSpPr>
                <a:spLocks/>
              </p:cNvSpPr>
              <p:nvPr/>
            </p:nvSpPr>
            <p:spPr bwMode="auto">
              <a:xfrm>
                <a:off x="4291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4" name="Freeform 906"/>
              <p:cNvSpPr>
                <a:spLocks/>
              </p:cNvSpPr>
              <p:nvPr/>
            </p:nvSpPr>
            <p:spPr bwMode="auto">
              <a:xfrm>
                <a:off x="4427" y="22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5" name="Freeform 907"/>
              <p:cNvSpPr>
                <a:spLocks/>
              </p:cNvSpPr>
              <p:nvPr/>
            </p:nvSpPr>
            <p:spPr bwMode="auto">
              <a:xfrm>
                <a:off x="4565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6" name="Freeform 908"/>
              <p:cNvSpPr>
                <a:spLocks/>
              </p:cNvSpPr>
              <p:nvPr/>
            </p:nvSpPr>
            <p:spPr bwMode="auto">
              <a:xfrm>
                <a:off x="4701" y="22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7" name="Freeform 909"/>
              <p:cNvSpPr>
                <a:spLocks/>
              </p:cNvSpPr>
              <p:nvPr/>
            </p:nvSpPr>
            <p:spPr bwMode="auto">
              <a:xfrm>
                <a:off x="4839" y="2262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910"/>
              <p:cNvSpPr>
                <a:spLocks/>
              </p:cNvSpPr>
              <p:nvPr/>
            </p:nvSpPr>
            <p:spPr bwMode="auto">
              <a:xfrm>
                <a:off x="4976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911"/>
              <p:cNvSpPr>
                <a:spLocks/>
              </p:cNvSpPr>
              <p:nvPr/>
            </p:nvSpPr>
            <p:spPr bwMode="auto">
              <a:xfrm>
                <a:off x="5112" y="22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912"/>
              <p:cNvSpPr>
                <a:spLocks/>
              </p:cNvSpPr>
              <p:nvPr/>
            </p:nvSpPr>
            <p:spPr bwMode="auto">
              <a:xfrm>
                <a:off x="5250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913"/>
              <p:cNvSpPr>
                <a:spLocks/>
              </p:cNvSpPr>
              <p:nvPr/>
            </p:nvSpPr>
            <p:spPr bwMode="auto">
              <a:xfrm>
                <a:off x="5386" y="22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914"/>
              <p:cNvSpPr>
                <a:spLocks/>
              </p:cNvSpPr>
              <p:nvPr/>
            </p:nvSpPr>
            <p:spPr bwMode="auto">
              <a:xfrm>
                <a:off x="5524" y="22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915"/>
              <p:cNvSpPr>
                <a:spLocks/>
              </p:cNvSpPr>
              <p:nvPr/>
            </p:nvSpPr>
            <p:spPr bwMode="auto">
              <a:xfrm>
                <a:off x="5660" y="22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916"/>
              <p:cNvSpPr>
                <a:spLocks/>
              </p:cNvSpPr>
              <p:nvPr/>
            </p:nvSpPr>
            <p:spPr bwMode="auto">
              <a:xfrm>
                <a:off x="3" y="2394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9"/>
                      <a:pt x="20" y="5"/>
                    </a:cubicBezTo>
                    <a:cubicBezTo>
                      <a:pt x="16" y="0"/>
                      <a:pt x="8" y="0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917"/>
              <p:cNvSpPr>
                <a:spLocks/>
              </p:cNvSpPr>
              <p:nvPr/>
            </p:nvSpPr>
            <p:spPr bwMode="auto">
              <a:xfrm>
                <a:off x="111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918"/>
              <p:cNvSpPr>
                <a:spLocks/>
              </p:cNvSpPr>
              <p:nvPr/>
            </p:nvSpPr>
            <p:spPr bwMode="auto">
              <a:xfrm>
                <a:off x="247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919"/>
              <p:cNvSpPr>
                <a:spLocks/>
              </p:cNvSpPr>
              <p:nvPr/>
            </p:nvSpPr>
            <p:spPr bwMode="auto">
              <a:xfrm>
                <a:off x="385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920"/>
              <p:cNvSpPr>
                <a:spLocks/>
              </p:cNvSpPr>
              <p:nvPr/>
            </p:nvSpPr>
            <p:spPr bwMode="auto">
              <a:xfrm>
                <a:off x="521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921"/>
              <p:cNvSpPr>
                <a:spLocks/>
              </p:cNvSpPr>
              <p:nvPr/>
            </p:nvSpPr>
            <p:spPr bwMode="auto">
              <a:xfrm>
                <a:off x="659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922"/>
              <p:cNvSpPr>
                <a:spLocks/>
              </p:cNvSpPr>
              <p:nvPr/>
            </p:nvSpPr>
            <p:spPr bwMode="auto">
              <a:xfrm>
                <a:off x="797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923"/>
              <p:cNvSpPr>
                <a:spLocks/>
              </p:cNvSpPr>
              <p:nvPr/>
            </p:nvSpPr>
            <p:spPr bwMode="auto">
              <a:xfrm>
                <a:off x="933" y="239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924"/>
              <p:cNvSpPr>
                <a:spLocks/>
              </p:cNvSpPr>
              <p:nvPr/>
            </p:nvSpPr>
            <p:spPr bwMode="auto">
              <a:xfrm>
                <a:off x="1070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925"/>
              <p:cNvSpPr>
                <a:spLocks/>
              </p:cNvSpPr>
              <p:nvPr/>
            </p:nvSpPr>
            <p:spPr bwMode="auto">
              <a:xfrm>
                <a:off x="1206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926"/>
              <p:cNvSpPr>
                <a:spLocks/>
              </p:cNvSpPr>
              <p:nvPr/>
            </p:nvSpPr>
            <p:spPr bwMode="auto">
              <a:xfrm>
                <a:off x="1344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927"/>
              <p:cNvSpPr>
                <a:spLocks/>
              </p:cNvSpPr>
              <p:nvPr/>
            </p:nvSpPr>
            <p:spPr bwMode="auto">
              <a:xfrm>
                <a:off x="1480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928"/>
              <p:cNvSpPr>
                <a:spLocks/>
              </p:cNvSpPr>
              <p:nvPr/>
            </p:nvSpPr>
            <p:spPr bwMode="auto">
              <a:xfrm>
                <a:off x="1618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929"/>
              <p:cNvSpPr>
                <a:spLocks/>
              </p:cNvSpPr>
              <p:nvPr/>
            </p:nvSpPr>
            <p:spPr bwMode="auto">
              <a:xfrm>
                <a:off x="1754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930"/>
              <p:cNvSpPr>
                <a:spLocks/>
              </p:cNvSpPr>
              <p:nvPr/>
            </p:nvSpPr>
            <p:spPr bwMode="auto">
              <a:xfrm>
                <a:off x="1892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931"/>
              <p:cNvSpPr>
                <a:spLocks/>
              </p:cNvSpPr>
              <p:nvPr/>
            </p:nvSpPr>
            <p:spPr bwMode="auto">
              <a:xfrm>
                <a:off x="2028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Freeform 932"/>
              <p:cNvSpPr>
                <a:spLocks/>
              </p:cNvSpPr>
              <p:nvPr/>
            </p:nvSpPr>
            <p:spPr bwMode="auto">
              <a:xfrm>
                <a:off x="2166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933"/>
              <p:cNvSpPr>
                <a:spLocks/>
              </p:cNvSpPr>
              <p:nvPr/>
            </p:nvSpPr>
            <p:spPr bwMode="auto">
              <a:xfrm>
                <a:off x="2304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934"/>
              <p:cNvSpPr>
                <a:spLocks/>
              </p:cNvSpPr>
              <p:nvPr/>
            </p:nvSpPr>
            <p:spPr bwMode="auto">
              <a:xfrm>
                <a:off x="2440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935"/>
              <p:cNvSpPr>
                <a:spLocks/>
              </p:cNvSpPr>
              <p:nvPr/>
            </p:nvSpPr>
            <p:spPr bwMode="auto">
              <a:xfrm>
                <a:off x="2578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936"/>
              <p:cNvSpPr>
                <a:spLocks/>
              </p:cNvSpPr>
              <p:nvPr/>
            </p:nvSpPr>
            <p:spPr bwMode="auto">
              <a:xfrm>
                <a:off x="2714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937"/>
              <p:cNvSpPr>
                <a:spLocks/>
              </p:cNvSpPr>
              <p:nvPr/>
            </p:nvSpPr>
            <p:spPr bwMode="auto">
              <a:xfrm>
                <a:off x="2852" y="2394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938"/>
              <p:cNvSpPr>
                <a:spLocks/>
              </p:cNvSpPr>
              <p:nvPr/>
            </p:nvSpPr>
            <p:spPr bwMode="auto">
              <a:xfrm>
                <a:off x="2987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Freeform 939"/>
              <p:cNvSpPr>
                <a:spLocks/>
              </p:cNvSpPr>
              <p:nvPr/>
            </p:nvSpPr>
            <p:spPr bwMode="auto">
              <a:xfrm>
                <a:off x="3125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940"/>
              <p:cNvSpPr>
                <a:spLocks/>
              </p:cNvSpPr>
              <p:nvPr/>
            </p:nvSpPr>
            <p:spPr bwMode="auto">
              <a:xfrm>
                <a:off x="3261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941"/>
              <p:cNvSpPr>
                <a:spLocks/>
              </p:cNvSpPr>
              <p:nvPr/>
            </p:nvSpPr>
            <p:spPr bwMode="auto">
              <a:xfrm>
                <a:off x="3399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942"/>
              <p:cNvSpPr>
                <a:spLocks/>
              </p:cNvSpPr>
              <p:nvPr/>
            </p:nvSpPr>
            <p:spPr bwMode="auto">
              <a:xfrm>
                <a:off x="3535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943"/>
              <p:cNvSpPr>
                <a:spLocks/>
              </p:cNvSpPr>
              <p:nvPr/>
            </p:nvSpPr>
            <p:spPr bwMode="auto">
              <a:xfrm>
                <a:off x="3673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944"/>
              <p:cNvSpPr>
                <a:spLocks/>
              </p:cNvSpPr>
              <p:nvPr/>
            </p:nvSpPr>
            <p:spPr bwMode="auto">
              <a:xfrm>
                <a:off x="3811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945"/>
              <p:cNvSpPr>
                <a:spLocks/>
              </p:cNvSpPr>
              <p:nvPr/>
            </p:nvSpPr>
            <p:spPr bwMode="auto">
              <a:xfrm>
                <a:off x="3947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946"/>
              <p:cNvSpPr>
                <a:spLocks/>
              </p:cNvSpPr>
              <p:nvPr/>
            </p:nvSpPr>
            <p:spPr bwMode="auto">
              <a:xfrm>
                <a:off x="4085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947"/>
              <p:cNvSpPr>
                <a:spLocks/>
              </p:cNvSpPr>
              <p:nvPr/>
            </p:nvSpPr>
            <p:spPr bwMode="auto">
              <a:xfrm>
                <a:off x="4221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948"/>
              <p:cNvSpPr>
                <a:spLocks/>
              </p:cNvSpPr>
              <p:nvPr/>
            </p:nvSpPr>
            <p:spPr bwMode="auto">
              <a:xfrm>
                <a:off x="4359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949"/>
              <p:cNvSpPr>
                <a:spLocks/>
              </p:cNvSpPr>
              <p:nvPr/>
            </p:nvSpPr>
            <p:spPr bwMode="auto">
              <a:xfrm>
                <a:off x="4495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950"/>
              <p:cNvSpPr>
                <a:spLocks/>
              </p:cNvSpPr>
              <p:nvPr/>
            </p:nvSpPr>
            <p:spPr bwMode="auto">
              <a:xfrm>
                <a:off x="4633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951"/>
              <p:cNvSpPr>
                <a:spLocks/>
              </p:cNvSpPr>
              <p:nvPr/>
            </p:nvSpPr>
            <p:spPr bwMode="auto">
              <a:xfrm>
                <a:off x="4769" y="2394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952"/>
              <p:cNvSpPr>
                <a:spLocks/>
              </p:cNvSpPr>
              <p:nvPr/>
            </p:nvSpPr>
            <p:spPr bwMode="auto">
              <a:xfrm>
                <a:off x="4906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953"/>
              <p:cNvSpPr>
                <a:spLocks/>
              </p:cNvSpPr>
              <p:nvPr/>
            </p:nvSpPr>
            <p:spPr bwMode="auto">
              <a:xfrm>
                <a:off x="5042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954"/>
              <p:cNvSpPr>
                <a:spLocks/>
              </p:cNvSpPr>
              <p:nvPr/>
            </p:nvSpPr>
            <p:spPr bwMode="auto">
              <a:xfrm>
                <a:off x="5180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955"/>
              <p:cNvSpPr>
                <a:spLocks/>
              </p:cNvSpPr>
              <p:nvPr/>
            </p:nvSpPr>
            <p:spPr bwMode="auto">
              <a:xfrm>
                <a:off x="5318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956"/>
              <p:cNvSpPr>
                <a:spLocks/>
              </p:cNvSpPr>
              <p:nvPr/>
            </p:nvSpPr>
            <p:spPr bwMode="auto">
              <a:xfrm>
                <a:off x="5454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957"/>
              <p:cNvSpPr>
                <a:spLocks/>
              </p:cNvSpPr>
              <p:nvPr/>
            </p:nvSpPr>
            <p:spPr bwMode="auto">
              <a:xfrm>
                <a:off x="5592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958"/>
              <p:cNvSpPr>
                <a:spLocks/>
              </p:cNvSpPr>
              <p:nvPr/>
            </p:nvSpPr>
            <p:spPr bwMode="auto">
              <a:xfrm>
                <a:off x="43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959"/>
              <p:cNvSpPr>
                <a:spLocks/>
              </p:cNvSpPr>
              <p:nvPr/>
            </p:nvSpPr>
            <p:spPr bwMode="auto">
              <a:xfrm>
                <a:off x="179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" name="Group 1161"/>
            <p:cNvGrpSpPr>
              <a:grpSpLocks/>
            </p:cNvGrpSpPr>
            <p:nvPr/>
          </p:nvGrpSpPr>
          <p:grpSpPr bwMode="auto">
            <a:xfrm>
              <a:off x="3" y="2528"/>
              <a:ext cx="5735" cy="596"/>
              <a:chOff x="3" y="2528"/>
              <a:chExt cx="5735" cy="596"/>
            </a:xfrm>
            <a:grpFill/>
          </p:grpSpPr>
          <p:sp>
            <p:nvSpPr>
              <p:cNvPr id="938" name="Freeform 961"/>
              <p:cNvSpPr>
                <a:spLocks/>
              </p:cNvSpPr>
              <p:nvPr/>
            </p:nvSpPr>
            <p:spPr bwMode="auto">
              <a:xfrm>
                <a:off x="317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" name="Freeform 962"/>
              <p:cNvSpPr>
                <a:spLocks/>
              </p:cNvSpPr>
              <p:nvPr/>
            </p:nvSpPr>
            <p:spPr bwMode="auto">
              <a:xfrm>
                <a:off x="455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" name="Freeform 963"/>
              <p:cNvSpPr>
                <a:spLocks/>
              </p:cNvSpPr>
              <p:nvPr/>
            </p:nvSpPr>
            <p:spPr bwMode="auto">
              <a:xfrm>
                <a:off x="591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" name="Freeform 964"/>
              <p:cNvSpPr>
                <a:spLocks/>
              </p:cNvSpPr>
              <p:nvPr/>
            </p:nvSpPr>
            <p:spPr bwMode="auto">
              <a:xfrm>
                <a:off x="729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" name="Freeform 965"/>
              <p:cNvSpPr>
                <a:spLocks/>
              </p:cNvSpPr>
              <p:nvPr/>
            </p:nvSpPr>
            <p:spPr bwMode="auto">
              <a:xfrm>
                <a:off x="865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" name="Freeform 966"/>
              <p:cNvSpPr>
                <a:spLocks/>
              </p:cNvSpPr>
              <p:nvPr/>
            </p:nvSpPr>
            <p:spPr bwMode="auto">
              <a:xfrm>
                <a:off x="1003" y="2528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" name="Freeform 967"/>
              <p:cNvSpPr>
                <a:spLocks/>
              </p:cNvSpPr>
              <p:nvPr/>
            </p:nvSpPr>
            <p:spPr bwMode="auto">
              <a:xfrm>
                <a:off x="1138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" name="Freeform 968"/>
              <p:cNvSpPr>
                <a:spLocks/>
              </p:cNvSpPr>
              <p:nvPr/>
            </p:nvSpPr>
            <p:spPr bwMode="auto">
              <a:xfrm>
                <a:off x="1276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" name="Freeform 969"/>
              <p:cNvSpPr>
                <a:spLocks/>
              </p:cNvSpPr>
              <p:nvPr/>
            </p:nvSpPr>
            <p:spPr bwMode="auto">
              <a:xfrm>
                <a:off x="1412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" name="Freeform 970"/>
              <p:cNvSpPr>
                <a:spLocks/>
              </p:cNvSpPr>
              <p:nvPr/>
            </p:nvSpPr>
            <p:spPr bwMode="auto">
              <a:xfrm>
                <a:off x="1550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" name="Freeform 971"/>
              <p:cNvSpPr>
                <a:spLocks/>
              </p:cNvSpPr>
              <p:nvPr/>
            </p:nvSpPr>
            <p:spPr bwMode="auto">
              <a:xfrm>
                <a:off x="1686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" name="Freeform 972"/>
              <p:cNvSpPr>
                <a:spLocks/>
              </p:cNvSpPr>
              <p:nvPr/>
            </p:nvSpPr>
            <p:spPr bwMode="auto">
              <a:xfrm>
                <a:off x="1824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" name="Freeform 973"/>
              <p:cNvSpPr>
                <a:spLocks/>
              </p:cNvSpPr>
              <p:nvPr/>
            </p:nvSpPr>
            <p:spPr bwMode="auto">
              <a:xfrm>
                <a:off x="1962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" name="Freeform 974"/>
              <p:cNvSpPr>
                <a:spLocks/>
              </p:cNvSpPr>
              <p:nvPr/>
            </p:nvSpPr>
            <p:spPr bwMode="auto">
              <a:xfrm>
                <a:off x="2098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" name="Freeform 975"/>
              <p:cNvSpPr>
                <a:spLocks/>
              </p:cNvSpPr>
              <p:nvPr/>
            </p:nvSpPr>
            <p:spPr bwMode="auto">
              <a:xfrm>
                <a:off x="2236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" name="Freeform 976"/>
              <p:cNvSpPr>
                <a:spLocks/>
              </p:cNvSpPr>
              <p:nvPr/>
            </p:nvSpPr>
            <p:spPr bwMode="auto">
              <a:xfrm>
                <a:off x="2372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" name="Freeform 977"/>
              <p:cNvSpPr>
                <a:spLocks/>
              </p:cNvSpPr>
              <p:nvPr/>
            </p:nvSpPr>
            <p:spPr bwMode="auto">
              <a:xfrm>
                <a:off x="2510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" name="Freeform 978"/>
              <p:cNvSpPr>
                <a:spLocks/>
              </p:cNvSpPr>
              <p:nvPr/>
            </p:nvSpPr>
            <p:spPr bwMode="auto">
              <a:xfrm>
                <a:off x="2646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" name="Freeform 979"/>
              <p:cNvSpPr>
                <a:spLocks/>
              </p:cNvSpPr>
              <p:nvPr/>
            </p:nvSpPr>
            <p:spPr bwMode="auto">
              <a:xfrm>
                <a:off x="2784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" name="Freeform 980"/>
              <p:cNvSpPr>
                <a:spLocks/>
              </p:cNvSpPr>
              <p:nvPr/>
            </p:nvSpPr>
            <p:spPr bwMode="auto">
              <a:xfrm>
                <a:off x="2920" y="2528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" name="Freeform 981"/>
              <p:cNvSpPr>
                <a:spLocks/>
              </p:cNvSpPr>
              <p:nvPr/>
            </p:nvSpPr>
            <p:spPr bwMode="auto">
              <a:xfrm>
                <a:off x="3057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" name="Freeform 982"/>
              <p:cNvSpPr>
                <a:spLocks/>
              </p:cNvSpPr>
              <p:nvPr/>
            </p:nvSpPr>
            <p:spPr bwMode="auto">
              <a:xfrm>
                <a:off x="3193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" name="Freeform 983"/>
              <p:cNvSpPr>
                <a:spLocks/>
              </p:cNvSpPr>
              <p:nvPr/>
            </p:nvSpPr>
            <p:spPr bwMode="auto">
              <a:xfrm>
                <a:off x="3331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" name="Freeform 984"/>
              <p:cNvSpPr>
                <a:spLocks/>
              </p:cNvSpPr>
              <p:nvPr/>
            </p:nvSpPr>
            <p:spPr bwMode="auto">
              <a:xfrm>
                <a:off x="3469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" name="Freeform 985"/>
              <p:cNvSpPr>
                <a:spLocks/>
              </p:cNvSpPr>
              <p:nvPr/>
            </p:nvSpPr>
            <p:spPr bwMode="auto">
              <a:xfrm>
                <a:off x="3605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" name="Freeform 986"/>
              <p:cNvSpPr>
                <a:spLocks/>
              </p:cNvSpPr>
              <p:nvPr/>
            </p:nvSpPr>
            <p:spPr bwMode="auto">
              <a:xfrm>
                <a:off x="3743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" name="Freeform 987"/>
              <p:cNvSpPr>
                <a:spLocks/>
              </p:cNvSpPr>
              <p:nvPr/>
            </p:nvSpPr>
            <p:spPr bwMode="auto">
              <a:xfrm>
                <a:off x="3879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" name="Freeform 988"/>
              <p:cNvSpPr>
                <a:spLocks/>
              </p:cNvSpPr>
              <p:nvPr/>
            </p:nvSpPr>
            <p:spPr bwMode="auto">
              <a:xfrm>
                <a:off x="4017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" name="Freeform 989"/>
              <p:cNvSpPr>
                <a:spLocks/>
              </p:cNvSpPr>
              <p:nvPr/>
            </p:nvSpPr>
            <p:spPr bwMode="auto">
              <a:xfrm>
                <a:off x="4153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" name="Freeform 990"/>
              <p:cNvSpPr>
                <a:spLocks/>
              </p:cNvSpPr>
              <p:nvPr/>
            </p:nvSpPr>
            <p:spPr bwMode="auto">
              <a:xfrm>
                <a:off x="4291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" name="Freeform 991"/>
              <p:cNvSpPr>
                <a:spLocks/>
              </p:cNvSpPr>
              <p:nvPr/>
            </p:nvSpPr>
            <p:spPr bwMode="auto">
              <a:xfrm>
                <a:off x="4427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" name="Freeform 992"/>
              <p:cNvSpPr>
                <a:spLocks/>
              </p:cNvSpPr>
              <p:nvPr/>
            </p:nvSpPr>
            <p:spPr bwMode="auto">
              <a:xfrm>
                <a:off x="4565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" name="Freeform 993"/>
              <p:cNvSpPr>
                <a:spLocks/>
              </p:cNvSpPr>
              <p:nvPr/>
            </p:nvSpPr>
            <p:spPr bwMode="auto">
              <a:xfrm>
                <a:off x="4701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" name="Freeform 994"/>
              <p:cNvSpPr>
                <a:spLocks/>
              </p:cNvSpPr>
              <p:nvPr/>
            </p:nvSpPr>
            <p:spPr bwMode="auto">
              <a:xfrm>
                <a:off x="4839" y="2528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" name="Freeform 995"/>
              <p:cNvSpPr>
                <a:spLocks/>
              </p:cNvSpPr>
              <p:nvPr/>
            </p:nvSpPr>
            <p:spPr bwMode="auto">
              <a:xfrm>
                <a:off x="4976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" name="Freeform 996"/>
              <p:cNvSpPr>
                <a:spLocks/>
              </p:cNvSpPr>
              <p:nvPr/>
            </p:nvSpPr>
            <p:spPr bwMode="auto">
              <a:xfrm>
                <a:off x="5112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" name="Freeform 997"/>
              <p:cNvSpPr>
                <a:spLocks/>
              </p:cNvSpPr>
              <p:nvPr/>
            </p:nvSpPr>
            <p:spPr bwMode="auto">
              <a:xfrm>
                <a:off x="5250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" name="Freeform 998"/>
              <p:cNvSpPr>
                <a:spLocks/>
              </p:cNvSpPr>
              <p:nvPr/>
            </p:nvSpPr>
            <p:spPr bwMode="auto">
              <a:xfrm>
                <a:off x="5386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" name="Freeform 999"/>
              <p:cNvSpPr>
                <a:spLocks/>
              </p:cNvSpPr>
              <p:nvPr/>
            </p:nvSpPr>
            <p:spPr bwMode="auto">
              <a:xfrm>
                <a:off x="5524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" name="Freeform 1000"/>
              <p:cNvSpPr>
                <a:spLocks/>
              </p:cNvSpPr>
              <p:nvPr/>
            </p:nvSpPr>
            <p:spPr bwMode="auto">
              <a:xfrm>
                <a:off x="5660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" name="Freeform 1001"/>
              <p:cNvSpPr>
                <a:spLocks/>
              </p:cNvSpPr>
              <p:nvPr/>
            </p:nvSpPr>
            <p:spPr bwMode="auto">
              <a:xfrm>
                <a:off x="3" y="2660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" name="Freeform 1002"/>
              <p:cNvSpPr>
                <a:spLocks/>
              </p:cNvSpPr>
              <p:nvPr/>
            </p:nvSpPr>
            <p:spPr bwMode="auto">
              <a:xfrm>
                <a:off x="111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" name="Freeform 1003"/>
              <p:cNvSpPr>
                <a:spLocks/>
              </p:cNvSpPr>
              <p:nvPr/>
            </p:nvSpPr>
            <p:spPr bwMode="auto">
              <a:xfrm>
                <a:off x="247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" name="Freeform 1004"/>
              <p:cNvSpPr>
                <a:spLocks/>
              </p:cNvSpPr>
              <p:nvPr/>
            </p:nvSpPr>
            <p:spPr bwMode="auto">
              <a:xfrm>
                <a:off x="385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" name="Freeform 1005"/>
              <p:cNvSpPr>
                <a:spLocks/>
              </p:cNvSpPr>
              <p:nvPr/>
            </p:nvSpPr>
            <p:spPr bwMode="auto">
              <a:xfrm>
                <a:off x="521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" name="Freeform 1006"/>
              <p:cNvSpPr>
                <a:spLocks/>
              </p:cNvSpPr>
              <p:nvPr/>
            </p:nvSpPr>
            <p:spPr bwMode="auto">
              <a:xfrm>
                <a:off x="659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" name="Freeform 1007"/>
              <p:cNvSpPr>
                <a:spLocks/>
              </p:cNvSpPr>
              <p:nvPr/>
            </p:nvSpPr>
            <p:spPr bwMode="auto">
              <a:xfrm>
                <a:off x="797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" name="Freeform 1008"/>
              <p:cNvSpPr>
                <a:spLocks/>
              </p:cNvSpPr>
              <p:nvPr/>
            </p:nvSpPr>
            <p:spPr bwMode="auto">
              <a:xfrm>
                <a:off x="933" y="2660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" name="Freeform 1009"/>
              <p:cNvSpPr>
                <a:spLocks/>
              </p:cNvSpPr>
              <p:nvPr/>
            </p:nvSpPr>
            <p:spPr bwMode="auto">
              <a:xfrm>
                <a:off x="1070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" name="Freeform 1010"/>
              <p:cNvSpPr>
                <a:spLocks/>
              </p:cNvSpPr>
              <p:nvPr/>
            </p:nvSpPr>
            <p:spPr bwMode="auto">
              <a:xfrm>
                <a:off x="1206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" name="Freeform 1011"/>
              <p:cNvSpPr>
                <a:spLocks/>
              </p:cNvSpPr>
              <p:nvPr/>
            </p:nvSpPr>
            <p:spPr bwMode="auto">
              <a:xfrm>
                <a:off x="1344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" name="Freeform 1012"/>
              <p:cNvSpPr>
                <a:spLocks/>
              </p:cNvSpPr>
              <p:nvPr/>
            </p:nvSpPr>
            <p:spPr bwMode="auto">
              <a:xfrm>
                <a:off x="1480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0" name="Freeform 1013"/>
              <p:cNvSpPr>
                <a:spLocks/>
              </p:cNvSpPr>
              <p:nvPr/>
            </p:nvSpPr>
            <p:spPr bwMode="auto">
              <a:xfrm>
                <a:off x="1618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1" name="Freeform 1014"/>
              <p:cNvSpPr>
                <a:spLocks/>
              </p:cNvSpPr>
              <p:nvPr/>
            </p:nvSpPr>
            <p:spPr bwMode="auto">
              <a:xfrm>
                <a:off x="1754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2" name="Freeform 1015"/>
              <p:cNvSpPr>
                <a:spLocks/>
              </p:cNvSpPr>
              <p:nvPr/>
            </p:nvSpPr>
            <p:spPr bwMode="auto">
              <a:xfrm>
                <a:off x="1892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3" name="Freeform 1016"/>
              <p:cNvSpPr>
                <a:spLocks/>
              </p:cNvSpPr>
              <p:nvPr/>
            </p:nvSpPr>
            <p:spPr bwMode="auto">
              <a:xfrm>
                <a:off x="2028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4" name="Freeform 1017"/>
              <p:cNvSpPr>
                <a:spLocks/>
              </p:cNvSpPr>
              <p:nvPr/>
            </p:nvSpPr>
            <p:spPr bwMode="auto">
              <a:xfrm>
                <a:off x="2166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5" name="Freeform 1018"/>
              <p:cNvSpPr>
                <a:spLocks/>
              </p:cNvSpPr>
              <p:nvPr/>
            </p:nvSpPr>
            <p:spPr bwMode="auto">
              <a:xfrm>
                <a:off x="2304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6" name="Freeform 1019"/>
              <p:cNvSpPr>
                <a:spLocks/>
              </p:cNvSpPr>
              <p:nvPr/>
            </p:nvSpPr>
            <p:spPr bwMode="auto">
              <a:xfrm>
                <a:off x="2440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7" name="Freeform 1020"/>
              <p:cNvSpPr>
                <a:spLocks/>
              </p:cNvSpPr>
              <p:nvPr/>
            </p:nvSpPr>
            <p:spPr bwMode="auto">
              <a:xfrm>
                <a:off x="2578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8" name="Freeform 1021"/>
              <p:cNvSpPr>
                <a:spLocks/>
              </p:cNvSpPr>
              <p:nvPr/>
            </p:nvSpPr>
            <p:spPr bwMode="auto">
              <a:xfrm>
                <a:off x="2714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9" name="Freeform 1022"/>
              <p:cNvSpPr>
                <a:spLocks/>
              </p:cNvSpPr>
              <p:nvPr/>
            </p:nvSpPr>
            <p:spPr bwMode="auto">
              <a:xfrm>
                <a:off x="2852" y="2660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0" name="Freeform 1023"/>
              <p:cNvSpPr>
                <a:spLocks/>
              </p:cNvSpPr>
              <p:nvPr/>
            </p:nvSpPr>
            <p:spPr bwMode="auto">
              <a:xfrm>
                <a:off x="2987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1" name="Freeform 1024"/>
              <p:cNvSpPr>
                <a:spLocks/>
              </p:cNvSpPr>
              <p:nvPr/>
            </p:nvSpPr>
            <p:spPr bwMode="auto">
              <a:xfrm>
                <a:off x="3125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2" name="Freeform 1025"/>
              <p:cNvSpPr>
                <a:spLocks/>
              </p:cNvSpPr>
              <p:nvPr/>
            </p:nvSpPr>
            <p:spPr bwMode="auto">
              <a:xfrm>
                <a:off x="3261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3" name="Freeform 1026"/>
              <p:cNvSpPr>
                <a:spLocks/>
              </p:cNvSpPr>
              <p:nvPr/>
            </p:nvSpPr>
            <p:spPr bwMode="auto">
              <a:xfrm>
                <a:off x="3399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4" name="Freeform 1027"/>
              <p:cNvSpPr>
                <a:spLocks/>
              </p:cNvSpPr>
              <p:nvPr/>
            </p:nvSpPr>
            <p:spPr bwMode="auto">
              <a:xfrm>
                <a:off x="3535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5" name="Freeform 1028"/>
              <p:cNvSpPr>
                <a:spLocks/>
              </p:cNvSpPr>
              <p:nvPr/>
            </p:nvSpPr>
            <p:spPr bwMode="auto">
              <a:xfrm>
                <a:off x="3673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6" name="Freeform 1029"/>
              <p:cNvSpPr>
                <a:spLocks/>
              </p:cNvSpPr>
              <p:nvPr/>
            </p:nvSpPr>
            <p:spPr bwMode="auto">
              <a:xfrm>
                <a:off x="3811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7" name="Freeform 1030"/>
              <p:cNvSpPr>
                <a:spLocks/>
              </p:cNvSpPr>
              <p:nvPr/>
            </p:nvSpPr>
            <p:spPr bwMode="auto">
              <a:xfrm>
                <a:off x="3947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8" name="Freeform 1031"/>
              <p:cNvSpPr>
                <a:spLocks/>
              </p:cNvSpPr>
              <p:nvPr/>
            </p:nvSpPr>
            <p:spPr bwMode="auto">
              <a:xfrm>
                <a:off x="4085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9" name="Freeform 1032"/>
              <p:cNvSpPr>
                <a:spLocks/>
              </p:cNvSpPr>
              <p:nvPr/>
            </p:nvSpPr>
            <p:spPr bwMode="auto">
              <a:xfrm>
                <a:off x="4221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0" name="Freeform 1033"/>
              <p:cNvSpPr>
                <a:spLocks/>
              </p:cNvSpPr>
              <p:nvPr/>
            </p:nvSpPr>
            <p:spPr bwMode="auto">
              <a:xfrm>
                <a:off x="4359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1" name="Freeform 1034"/>
              <p:cNvSpPr>
                <a:spLocks/>
              </p:cNvSpPr>
              <p:nvPr/>
            </p:nvSpPr>
            <p:spPr bwMode="auto">
              <a:xfrm>
                <a:off x="4495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2" name="Freeform 1035"/>
              <p:cNvSpPr>
                <a:spLocks/>
              </p:cNvSpPr>
              <p:nvPr/>
            </p:nvSpPr>
            <p:spPr bwMode="auto">
              <a:xfrm>
                <a:off x="4633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3" name="Freeform 1036"/>
              <p:cNvSpPr>
                <a:spLocks/>
              </p:cNvSpPr>
              <p:nvPr/>
            </p:nvSpPr>
            <p:spPr bwMode="auto">
              <a:xfrm>
                <a:off x="4769" y="2660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4" name="Freeform 1037"/>
              <p:cNvSpPr>
                <a:spLocks/>
              </p:cNvSpPr>
              <p:nvPr/>
            </p:nvSpPr>
            <p:spPr bwMode="auto">
              <a:xfrm>
                <a:off x="4906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5" name="Freeform 1038"/>
              <p:cNvSpPr>
                <a:spLocks/>
              </p:cNvSpPr>
              <p:nvPr/>
            </p:nvSpPr>
            <p:spPr bwMode="auto">
              <a:xfrm>
                <a:off x="5042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6" name="Freeform 1039"/>
              <p:cNvSpPr>
                <a:spLocks/>
              </p:cNvSpPr>
              <p:nvPr/>
            </p:nvSpPr>
            <p:spPr bwMode="auto">
              <a:xfrm>
                <a:off x="5180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7" name="Freeform 1040"/>
              <p:cNvSpPr>
                <a:spLocks/>
              </p:cNvSpPr>
              <p:nvPr/>
            </p:nvSpPr>
            <p:spPr bwMode="auto">
              <a:xfrm>
                <a:off x="5318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8" name="Freeform 1041"/>
              <p:cNvSpPr>
                <a:spLocks/>
              </p:cNvSpPr>
              <p:nvPr/>
            </p:nvSpPr>
            <p:spPr bwMode="auto">
              <a:xfrm>
                <a:off x="5454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9" name="Freeform 1042"/>
              <p:cNvSpPr>
                <a:spLocks/>
              </p:cNvSpPr>
              <p:nvPr/>
            </p:nvSpPr>
            <p:spPr bwMode="auto">
              <a:xfrm>
                <a:off x="5592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0" name="Freeform 1043"/>
              <p:cNvSpPr>
                <a:spLocks/>
              </p:cNvSpPr>
              <p:nvPr/>
            </p:nvSpPr>
            <p:spPr bwMode="auto">
              <a:xfrm>
                <a:off x="43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1" name="Freeform 1044"/>
              <p:cNvSpPr>
                <a:spLocks/>
              </p:cNvSpPr>
              <p:nvPr/>
            </p:nvSpPr>
            <p:spPr bwMode="auto">
              <a:xfrm>
                <a:off x="179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2" name="Freeform 1045"/>
              <p:cNvSpPr>
                <a:spLocks/>
              </p:cNvSpPr>
              <p:nvPr/>
            </p:nvSpPr>
            <p:spPr bwMode="auto">
              <a:xfrm>
                <a:off x="317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3" name="Freeform 1046"/>
              <p:cNvSpPr>
                <a:spLocks/>
              </p:cNvSpPr>
              <p:nvPr/>
            </p:nvSpPr>
            <p:spPr bwMode="auto">
              <a:xfrm>
                <a:off x="455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Freeform 1047"/>
              <p:cNvSpPr>
                <a:spLocks/>
              </p:cNvSpPr>
              <p:nvPr/>
            </p:nvSpPr>
            <p:spPr bwMode="auto">
              <a:xfrm>
                <a:off x="591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Freeform 1048"/>
              <p:cNvSpPr>
                <a:spLocks/>
              </p:cNvSpPr>
              <p:nvPr/>
            </p:nvSpPr>
            <p:spPr bwMode="auto">
              <a:xfrm>
                <a:off x="729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6" name="Freeform 1049"/>
              <p:cNvSpPr>
                <a:spLocks/>
              </p:cNvSpPr>
              <p:nvPr/>
            </p:nvSpPr>
            <p:spPr bwMode="auto">
              <a:xfrm>
                <a:off x="865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7" name="Freeform 1050"/>
              <p:cNvSpPr>
                <a:spLocks/>
              </p:cNvSpPr>
              <p:nvPr/>
            </p:nvSpPr>
            <p:spPr bwMode="auto">
              <a:xfrm>
                <a:off x="1003" y="2794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Freeform 1051"/>
              <p:cNvSpPr>
                <a:spLocks/>
              </p:cNvSpPr>
              <p:nvPr/>
            </p:nvSpPr>
            <p:spPr bwMode="auto">
              <a:xfrm>
                <a:off x="1138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Freeform 1052"/>
              <p:cNvSpPr>
                <a:spLocks/>
              </p:cNvSpPr>
              <p:nvPr/>
            </p:nvSpPr>
            <p:spPr bwMode="auto">
              <a:xfrm>
                <a:off x="1276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1053"/>
              <p:cNvSpPr>
                <a:spLocks/>
              </p:cNvSpPr>
              <p:nvPr/>
            </p:nvSpPr>
            <p:spPr bwMode="auto">
              <a:xfrm>
                <a:off x="1412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1054"/>
              <p:cNvSpPr>
                <a:spLocks/>
              </p:cNvSpPr>
              <p:nvPr/>
            </p:nvSpPr>
            <p:spPr bwMode="auto">
              <a:xfrm>
                <a:off x="1550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1055"/>
              <p:cNvSpPr>
                <a:spLocks/>
              </p:cNvSpPr>
              <p:nvPr/>
            </p:nvSpPr>
            <p:spPr bwMode="auto">
              <a:xfrm>
                <a:off x="1686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Freeform 1056"/>
              <p:cNvSpPr>
                <a:spLocks/>
              </p:cNvSpPr>
              <p:nvPr/>
            </p:nvSpPr>
            <p:spPr bwMode="auto">
              <a:xfrm>
                <a:off x="1824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1057"/>
              <p:cNvSpPr>
                <a:spLocks/>
              </p:cNvSpPr>
              <p:nvPr/>
            </p:nvSpPr>
            <p:spPr bwMode="auto">
              <a:xfrm>
                <a:off x="1962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1058"/>
              <p:cNvSpPr>
                <a:spLocks/>
              </p:cNvSpPr>
              <p:nvPr/>
            </p:nvSpPr>
            <p:spPr bwMode="auto">
              <a:xfrm>
                <a:off x="2098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1059"/>
              <p:cNvSpPr>
                <a:spLocks/>
              </p:cNvSpPr>
              <p:nvPr/>
            </p:nvSpPr>
            <p:spPr bwMode="auto">
              <a:xfrm>
                <a:off x="2236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1060"/>
              <p:cNvSpPr>
                <a:spLocks/>
              </p:cNvSpPr>
              <p:nvPr/>
            </p:nvSpPr>
            <p:spPr bwMode="auto">
              <a:xfrm>
                <a:off x="2372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1061"/>
              <p:cNvSpPr>
                <a:spLocks/>
              </p:cNvSpPr>
              <p:nvPr/>
            </p:nvSpPr>
            <p:spPr bwMode="auto">
              <a:xfrm>
                <a:off x="2510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1062"/>
              <p:cNvSpPr>
                <a:spLocks/>
              </p:cNvSpPr>
              <p:nvPr/>
            </p:nvSpPr>
            <p:spPr bwMode="auto">
              <a:xfrm>
                <a:off x="2646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1063"/>
              <p:cNvSpPr>
                <a:spLocks/>
              </p:cNvSpPr>
              <p:nvPr/>
            </p:nvSpPr>
            <p:spPr bwMode="auto">
              <a:xfrm>
                <a:off x="2784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1064"/>
              <p:cNvSpPr>
                <a:spLocks/>
              </p:cNvSpPr>
              <p:nvPr/>
            </p:nvSpPr>
            <p:spPr bwMode="auto">
              <a:xfrm>
                <a:off x="2920" y="2794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Freeform 1065"/>
              <p:cNvSpPr>
                <a:spLocks/>
              </p:cNvSpPr>
              <p:nvPr/>
            </p:nvSpPr>
            <p:spPr bwMode="auto">
              <a:xfrm>
                <a:off x="3057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1066"/>
              <p:cNvSpPr>
                <a:spLocks/>
              </p:cNvSpPr>
              <p:nvPr/>
            </p:nvSpPr>
            <p:spPr bwMode="auto">
              <a:xfrm>
                <a:off x="3193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1067"/>
              <p:cNvSpPr>
                <a:spLocks/>
              </p:cNvSpPr>
              <p:nvPr/>
            </p:nvSpPr>
            <p:spPr bwMode="auto">
              <a:xfrm>
                <a:off x="3331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Freeform 1068"/>
              <p:cNvSpPr>
                <a:spLocks/>
              </p:cNvSpPr>
              <p:nvPr/>
            </p:nvSpPr>
            <p:spPr bwMode="auto">
              <a:xfrm>
                <a:off x="3469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Freeform 1069"/>
              <p:cNvSpPr>
                <a:spLocks/>
              </p:cNvSpPr>
              <p:nvPr/>
            </p:nvSpPr>
            <p:spPr bwMode="auto">
              <a:xfrm>
                <a:off x="3605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1070"/>
              <p:cNvSpPr>
                <a:spLocks/>
              </p:cNvSpPr>
              <p:nvPr/>
            </p:nvSpPr>
            <p:spPr bwMode="auto">
              <a:xfrm>
                <a:off x="3743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1071"/>
              <p:cNvSpPr>
                <a:spLocks/>
              </p:cNvSpPr>
              <p:nvPr/>
            </p:nvSpPr>
            <p:spPr bwMode="auto">
              <a:xfrm>
                <a:off x="3879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1072"/>
              <p:cNvSpPr>
                <a:spLocks/>
              </p:cNvSpPr>
              <p:nvPr/>
            </p:nvSpPr>
            <p:spPr bwMode="auto">
              <a:xfrm>
                <a:off x="4017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1073"/>
              <p:cNvSpPr>
                <a:spLocks/>
              </p:cNvSpPr>
              <p:nvPr/>
            </p:nvSpPr>
            <p:spPr bwMode="auto">
              <a:xfrm>
                <a:off x="4153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1074"/>
              <p:cNvSpPr>
                <a:spLocks/>
              </p:cNvSpPr>
              <p:nvPr/>
            </p:nvSpPr>
            <p:spPr bwMode="auto">
              <a:xfrm>
                <a:off x="4291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1075"/>
              <p:cNvSpPr>
                <a:spLocks/>
              </p:cNvSpPr>
              <p:nvPr/>
            </p:nvSpPr>
            <p:spPr bwMode="auto">
              <a:xfrm>
                <a:off x="4427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1076"/>
              <p:cNvSpPr>
                <a:spLocks/>
              </p:cNvSpPr>
              <p:nvPr/>
            </p:nvSpPr>
            <p:spPr bwMode="auto">
              <a:xfrm>
                <a:off x="4565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1077"/>
              <p:cNvSpPr>
                <a:spLocks/>
              </p:cNvSpPr>
              <p:nvPr/>
            </p:nvSpPr>
            <p:spPr bwMode="auto">
              <a:xfrm>
                <a:off x="4701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1078"/>
              <p:cNvSpPr>
                <a:spLocks/>
              </p:cNvSpPr>
              <p:nvPr/>
            </p:nvSpPr>
            <p:spPr bwMode="auto">
              <a:xfrm>
                <a:off x="4839" y="2794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Freeform 1079"/>
              <p:cNvSpPr>
                <a:spLocks/>
              </p:cNvSpPr>
              <p:nvPr/>
            </p:nvSpPr>
            <p:spPr bwMode="auto">
              <a:xfrm>
                <a:off x="4976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1080"/>
              <p:cNvSpPr>
                <a:spLocks/>
              </p:cNvSpPr>
              <p:nvPr/>
            </p:nvSpPr>
            <p:spPr bwMode="auto">
              <a:xfrm>
                <a:off x="5112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1081"/>
              <p:cNvSpPr>
                <a:spLocks/>
              </p:cNvSpPr>
              <p:nvPr/>
            </p:nvSpPr>
            <p:spPr bwMode="auto">
              <a:xfrm>
                <a:off x="5250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1082"/>
              <p:cNvSpPr>
                <a:spLocks/>
              </p:cNvSpPr>
              <p:nvPr/>
            </p:nvSpPr>
            <p:spPr bwMode="auto">
              <a:xfrm>
                <a:off x="5386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Freeform 1083"/>
              <p:cNvSpPr>
                <a:spLocks/>
              </p:cNvSpPr>
              <p:nvPr/>
            </p:nvSpPr>
            <p:spPr bwMode="auto">
              <a:xfrm>
                <a:off x="5524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1084"/>
              <p:cNvSpPr>
                <a:spLocks/>
              </p:cNvSpPr>
              <p:nvPr/>
            </p:nvSpPr>
            <p:spPr bwMode="auto">
              <a:xfrm>
                <a:off x="5660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1085"/>
              <p:cNvSpPr>
                <a:spLocks/>
              </p:cNvSpPr>
              <p:nvPr/>
            </p:nvSpPr>
            <p:spPr bwMode="auto">
              <a:xfrm>
                <a:off x="3" y="2926"/>
                <a:ext cx="48" cy="64"/>
              </a:xfrm>
              <a:custGeom>
                <a:avLst/>
                <a:gdLst>
                  <a:gd name="T0" fmla="*/ 18 w 24"/>
                  <a:gd name="T1" fmla="*/ 20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20"/>
                    </a:moveTo>
                    <a:cubicBezTo>
                      <a:pt x="24" y="16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6"/>
                      <a:pt x="12" y="24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1086"/>
              <p:cNvSpPr>
                <a:spLocks/>
              </p:cNvSpPr>
              <p:nvPr/>
            </p:nvSpPr>
            <p:spPr bwMode="auto">
              <a:xfrm>
                <a:off x="111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1087"/>
              <p:cNvSpPr>
                <a:spLocks/>
              </p:cNvSpPr>
              <p:nvPr/>
            </p:nvSpPr>
            <p:spPr bwMode="auto">
              <a:xfrm>
                <a:off x="247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Freeform 1088"/>
              <p:cNvSpPr>
                <a:spLocks/>
              </p:cNvSpPr>
              <p:nvPr/>
            </p:nvSpPr>
            <p:spPr bwMode="auto">
              <a:xfrm>
                <a:off x="385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1089"/>
              <p:cNvSpPr>
                <a:spLocks/>
              </p:cNvSpPr>
              <p:nvPr/>
            </p:nvSpPr>
            <p:spPr bwMode="auto">
              <a:xfrm>
                <a:off x="521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1090"/>
              <p:cNvSpPr>
                <a:spLocks/>
              </p:cNvSpPr>
              <p:nvPr/>
            </p:nvSpPr>
            <p:spPr bwMode="auto">
              <a:xfrm>
                <a:off x="659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Freeform 1091"/>
              <p:cNvSpPr>
                <a:spLocks/>
              </p:cNvSpPr>
              <p:nvPr/>
            </p:nvSpPr>
            <p:spPr bwMode="auto">
              <a:xfrm>
                <a:off x="797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Freeform 1092"/>
              <p:cNvSpPr>
                <a:spLocks/>
              </p:cNvSpPr>
              <p:nvPr/>
            </p:nvSpPr>
            <p:spPr bwMode="auto">
              <a:xfrm>
                <a:off x="933" y="2926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Freeform 1093"/>
              <p:cNvSpPr>
                <a:spLocks/>
              </p:cNvSpPr>
              <p:nvPr/>
            </p:nvSpPr>
            <p:spPr bwMode="auto">
              <a:xfrm>
                <a:off x="1070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Freeform 1094"/>
              <p:cNvSpPr>
                <a:spLocks/>
              </p:cNvSpPr>
              <p:nvPr/>
            </p:nvSpPr>
            <p:spPr bwMode="auto">
              <a:xfrm>
                <a:off x="1206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Freeform 1095"/>
              <p:cNvSpPr>
                <a:spLocks/>
              </p:cNvSpPr>
              <p:nvPr/>
            </p:nvSpPr>
            <p:spPr bwMode="auto">
              <a:xfrm>
                <a:off x="1344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1096"/>
              <p:cNvSpPr>
                <a:spLocks/>
              </p:cNvSpPr>
              <p:nvPr/>
            </p:nvSpPr>
            <p:spPr bwMode="auto">
              <a:xfrm>
                <a:off x="1480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Freeform 1097"/>
              <p:cNvSpPr>
                <a:spLocks/>
              </p:cNvSpPr>
              <p:nvPr/>
            </p:nvSpPr>
            <p:spPr bwMode="auto">
              <a:xfrm>
                <a:off x="1618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Freeform 1098"/>
              <p:cNvSpPr>
                <a:spLocks/>
              </p:cNvSpPr>
              <p:nvPr/>
            </p:nvSpPr>
            <p:spPr bwMode="auto">
              <a:xfrm>
                <a:off x="1754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Freeform 1099"/>
              <p:cNvSpPr>
                <a:spLocks/>
              </p:cNvSpPr>
              <p:nvPr/>
            </p:nvSpPr>
            <p:spPr bwMode="auto">
              <a:xfrm>
                <a:off x="1892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Freeform 1100"/>
              <p:cNvSpPr>
                <a:spLocks/>
              </p:cNvSpPr>
              <p:nvPr/>
            </p:nvSpPr>
            <p:spPr bwMode="auto">
              <a:xfrm>
                <a:off x="2028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Freeform 1101"/>
              <p:cNvSpPr>
                <a:spLocks/>
              </p:cNvSpPr>
              <p:nvPr/>
            </p:nvSpPr>
            <p:spPr bwMode="auto">
              <a:xfrm>
                <a:off x="2166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Freeform 1102"/>
              <p:cNvSpPr>
                <a:spLocks/>
              </p:cNvSpPr>
              <p:nvPr/>
            </p:nvSpPr>
            <p:spPr bwMode="auto">
              <a:xfrm>
                <a:off x="2304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Freeform 1103"/>
              <p:cNvSpPr>
                <a:spLocks/>
              </p:cNvSpPr>
              <p:nvPr/>
            </p:nvSpPr>
            <p:spPr bwMode="auto">
              <a:xfrm>
                <a:off x="2440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Freeform 1104"/>
              <p:cNvSpPr>
                <a:spLocks/>
              </p:cNvSpPr>
              <p:nvPr/>
            </p:nvSpPr>
            <p:spPr bwMode="auto">
              <a:xfrm>
                <a:off x="2578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Freeform 1105"/>
              <p:cNvSpPr>
                <a:spLocks/>
              </p:cNvSpPr>
              <p:nvPr/>
            </p:nvSpPr>
            <p:spPr bwMode="auto">
              <a:xfrm>
                <a:off x="2714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Freeform 1106"/>
              <p:cNvSpPr>
                <a:spLocks/>
              </p:cNvSpPr>
              <p:nvPr/>
            </p:nvSpPr>
            <p:spPr bwMode="auto">
              <a:xfrm>
                <a:off x="2852" y="2926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Freeform 1107"/>
              <p:cNvSpPr>
                <a:spLocks/>
              </p:cNvSpPr>
              <p:nvPr/>
            </p:nvSpPr>
            <p:spPr bwMode="auto">
              <a:xfrm>
                <a:off x="2987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Freeform 1108"/>
              <p:cNvSpPr>
                <a:spLocks/>
              </p:cNvSpPr>
              <p:nvPr/>
            </p:nvSpPr>
            <p:spPr bwMode="auto">
              <a:xfrm>
                <a:off x="3125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6" name="Freeform 1109"/>
              <p:cNvSpPr>
                <a:spLocks/>
              </p:cNvSpPr>
              <p:nvPr/>
            </p:nvSpPr>
            <p:spPr bwMode="auto">
              <a:xfrm>
                <a:off x="3261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7" name="Freeform 1110"/>
              <p:cNvSpPr>
                <a:spLocks/>
              </p:cNvSpPr>
              <p:nvPr/>
            </p:nvSpPr>
            <p:spPr bwMode="auto">
              <a:xfrm>
                <a:off x="3399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8" name="Freeform 1111"/>
              <p:cNvSpPr>
                <a:spLocks/>
              </p:cNvSpPr>
              <p:nvPr/>
            </p:nvSpPr>
            <p:spPr bwMode="auto">
              <a:xfrm>
                <a:off x="3535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9" name="Freeform 1112"/>
              <p:cNvSpPr>
                <a:spLocks/>
              </p:cNvSpPr>
              <p:nvPr/>
            </p:nvSpPr>
            <p:spPr bwMode="auto">
              <a:xfrm>
                <a:off x="3673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0" name="Freeform 1113"/>
              <p:cNvSpPr>
                <a:spLocks/>
              </p:cNvSpPr>
              <p:nvPr/>
            </p:nvSpPr>
            <p:spPr bwMode="auto">
              <a:xfrm>
                <a:off x="3811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1" name="Freeform 1114"/>
              <p:cNvSpPr>
                <a:spLocks/>
              </p:cNvSpPr>
              <p:nvPr/>
            </p:nvSpPr>
            <p:spPr bwMode="auto">
              <a:xfrm>
                <a:off x="3947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2" name="Freeform 1115"/>
              <p:cNvSpPr>
                <a:spLocks/>
              </p:cNvSpPr>
              <p:nvPr/>
            </p:nvSpPr>
            <p:spPr bwMode="auto">
              <a:xfrm>
                <a:off x="4085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3" name="Freeform 1116"/>
              <p:cNvSpPr>
                <a:spLocks/>
              </p:cNvSpPr>
              <p:nvPr/>
            </p:nvSpPr>
            <p:spPr bwMode="auto">
              <a:xfrm>
                <a:off x="4221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4" name="Freeform 1117"/>
              <p:cNvSpPr>
                <a:spLocks/>
              </p:cNvSpPr>
              <p:nvPr/>
            </p:nvSpPr>
            <p:spPr bwMode="auto">
              <a:xfrm>
                <a:off x="4359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5" name="Freeform 1118"/>
              <p:cNvSpPr>
                <a:spLocks/>
              </p:cNvSpPr>
              <p:nvPr/>
            </p:nvSpPr>
            <p:spPr bwMode="auto">
              <a:xfrm>
                <a:off x="4495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6" name="Freeform 1119"/>
              <p:cNvSpPr>
                <a:spLocks/>
              </p:cNvSpPr>
              <p:nvPr/>
            </p:nvSpPr>
            <p:spPr bwMode="auto">
              <a:xfrm>
                <a:off x="4633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7" name="Freeform 1120"/>
              <p:cNvSpPr>
                <a:spLocks/>
              </p:cNvSpPr>
              <p:nvPr/>
            </p:nvSpPr>
            <p:spPr bwMode="auto">
              <a:xfrm>
                <a:off x="4769" y="2926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8" name="Freeform 1121"/>
              <p:cNvSpPr>
                <a:spLocks/>
              </p:cNvSpPr>
              <p:nvPr/>
            </p:nvSpPr>
            <p:spPr bwMode="auto">
              <a:xfrm>
                <a:off x="4906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9" name="Freeform 1122"/>
              <p:cNvSpPr>
                <a:spLocks/>
              </p:cNvSpPr>
              <p:nvPr/>
            </p:nvSpPr>
            <p:spPr bwMode="auto">
              <a:xfrm>
                <a:off x="5042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0" name="Freeform 1123"/>
              <p:cNvSpPr>
                <a:spLocks/>
              </p:cNvSpPr>
              <p:nvPr/>
            </p:nvSpPr>
            <p:spPr bwMode="auto">
              <a:xfrm>
                <a:off x="5180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1" name="Freeform 1124"/>
              <p:cNvSpPr>
                <a:spLocks/>
              </p:cNvSpPr>
              <p:nvPr/>
            </p:nvSpPr>
            <p:spPr bwMode="auto">
              <a:xfrm>
                <a:off x="5318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2" name="Freeform 1125"/>
              <p:cNvSpPr>
                <a:spLocks/>
              </p:cNvSpPr>
              <p:nvPr/>
            </p:nvSpPr>
            <p:spPr bwMode="auto">
              <a:xfrm>
                <a:off x="5454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3" name="Freeform 1126"/>
              <p:cNvSpPr>
                <a:spLocks/>
              </p:cNvSpPr>
              <p:nvPr/>
            </p:nvSpPr>
            <p:spPr bwMode="auto">
              <a:xfrm>
                <a:off x="5592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4" name="Freeform 1127"/>
              <p:cNvSpPr>
                <a:spLocks/>
              </p:cNvSpPr>
              <p:nvPr/>
            </p:nvSpPr>
            <p:spPr bwMode="auto">
              <a:xfrm>
                <a:off x="43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5" name="Freeform 1128"/>
              <p:cNvSpPr>
                <a:spLocks/>
              </p:cNvSpPr>
              <p:nvPr/>
            </p:nvSpPr>
            <p:spPr bwMode="auto">
              <a:xfrm>
                <a:off x="179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6" name="Freeform 1129"/>
              <p:cNvSpPr>
                <a:spLocks/>
              </p:cNvSpPr>
              <p:nvPr/>
            </p:nvSpPr>
            <p:spPr bwMode="auto">
              <a:xfrm>
                <a:off x="317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7" name="Freeform 1130"/>
              <p:cNvSpPr>
                <a:spLocks/>
              </p:cNvSpPr>
              <p:nvPr/>
            </p:nvSpPr>
            <p:spPr bwMode="auto">
              <a:xfrm>
                <a:off x="455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8" name="Freeform 1131"/>
              <p:cNvSpPr>
                <a:spLocks/>
              </p:cNvSpPr>
              <p:nvPr/>
            </p:nvSpPr>
            <p:spPr bwMode="auto">
              <a:xfrm>
                <a:off x="591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9" name="Freeform 1132"/>
              <p:cNvSpPr>
                <a:spLocks/>
              </p:cNvSpPr>
              <p:nvPr/>
            </p:nvSpPr>
            <p:spPr bwMode="auto">
              <a:xfrm>
                <a:off x="729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0" name="Freeform 1133"/>
              <p:cNvSpPr>
                <a:spLocks/>
              </p:cNvSpPr>
              <p:nvPr/>
            </p:nvSpPr>
            <p:spPr bwMode="auto">
              <a:xfrm>
                <a:off x="865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1" name="Freeform 1134"/>
              <p:cNvSpPr>
                <a:spLocks/>
              </p:cNvSpPr>
              <p:nvPr/>
            </p:nvSpPr>
            <p:spPr bwMode="auto">
              <a:xfrm>
                <a:off x="1003" y="3060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2" name="Freeform 1135"/>
              <p:cNvSpPr>
                <a:spLocks/>
              </p:cNvSpPr>
              <p:nvPr/>
            </p:nvSpPr>
            <p:spPr bwMode="auto">
              <a:xfrm>
                <a:off x="1138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3" name="Freeform 1136"/>
              <p:cNvSpPr>
                <a:spLocks/>
              </p:cNvSpPr>
              <p:nvPr/>
            </p:nvSpPr>
            <p:spPr bwMode="auto">
              <a:xfrm>
                <a:off x="1276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4" name="Freeform 1137"/>
              <p:cNvSpPr>
                <a:spLocks/>
              </p:cNvSpPr>
              <p:nvPr/>
            </p:nvSpPr>
            <p:spPr bwMode="auto">
              <a:xfrm>
                <a:off x="1412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5" name="Freeform 1138"/>
              <p:cNvSpPr>
                <a:spLocks/>
              </p:cNvSpPr>
              <p:nvPr/>
            </p:nvSpPr>
            <p:spPr bwMode="auto">
              <a:xfrm>
                <a:off x="1550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6" name="Freeform 1139"/>
              <p:cNvSpPr>
                <a:spLocks/>
              </p:cNvSpPr>
              <p:nvPr/>
            </p:nvSpPr>
            <p:spPr bwMode="auto">
              <a:xfrm>
                <a:off x="1686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7" name="Freeform 1140"/>
              <p:cNvSpPr>
                <a:spLocks/>
              </p:cNvSpPr>
              <p:nvPr/>
            </p:nvSpPr>
            <p:spPr bwMode="auto">
              <a:xfrm>
                <a:off x="1824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8" name="Freeform 1141"/>
              <p:cNvSpPr>
                <a:spLocks/>
              </p:cNvSpPr>
              <p:nvPr/>
            </p:nvSpPr>
            <p:spPr bwMode="auto">
              <a:xfrm>
                <a:off x="1962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9" name="Freeform 1142"/>
              <p:cNvSpPr>
                <a:spLocks/>
              </p:cNvSpPr>
              <p:nvPr/>
            </p:nvSpPr>
            <p:spPr bwMode="auto">
              <a:xfrm>
                <a:off x="2098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0" name="Freeform 1143"/>
              <p:cNvSpPr>
                <a:spLocks/>
              </p:cNvSpPr>
              <p:nvPr/>
            </p:nvSpPr>
            <p:spPr bwMode="auto">
              <a:xfrm>
                <a:off x="2236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1" name="Freeform 1144"/>
              <p:cNvSpPr>
                <a:spLocks/>
              </p:cNvSpPr>
              <p:nvPr/>
            </p:nvSpPr>
            <p:spPr bwMode="auto">
              <a:xfrm>
                <a:off x="2372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2" name="Freeform 1145"/>
              <p:cNvSpPr>
                <a:spLocks/>
              </p:cNvSpPr>
              <p:nvPr/>
            </p:nvSpPr>
            <p:spPr bwMode="auto">
              <a:xfrm>
                <a:off x="2510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3" name="Freeform 1146"/>
              <p:cNvSpPr>
                <a:spLocks/>
              </p:cNvSpPr>
              <p:nvPr/>
            </p:nvSpPr>
            <p:spPr bwMode="auto">
              <a:xfrm>
                <a:off x="2646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4" name="Freeform 1147"/>
              <p:cNvSpPr>
                <a:spLocks/>
              </p:cNvSpPr>
              <p:nvPr/>
            </p:nvSpPr>
            <p:spPr bwMode="auto">
              <a:xfrm>
                <a:off x="2784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5" name="Freeform 1148"/>
              <p:cNvSpPr>
                <a:spLocks/>
              </p:cNvSpPr>
              <p:nvPr/>
            </p:nvSpPr>
            <p:spPr bwMode="auto">
              <a:xfrm>
                <a:off x="2920" y="3060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6" name="Freeform 1149"/>
              <p:cNvSpPr>
                <a:spLocks/>
              </p:cNvSpPr>
              <p:nvPr/>
            </p:nvSpPr>
            <p:spPr bwMode="auto">
              <a:xfrm>
                <a:off x="3057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7" name="Freeform 1150"/>
              <p:cNvSpPr>
                <a:spLocks/>
              </p:cNvSpPr>
              <p:nvPr/>
            </p:nvSpPr>
            <p:spPr bwMode="auto">
              <a:xfrm>
                <a:off x="3193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8" name="Freeform 1151"/>
              <p:cNvSpPr>
                <a:spLocks/>
              </p:cNvSpPr>
              <p:nvPr/>
            </p:nvSpPr>
            <p:spPr bwMode="auto">
              <a:xfrm>
                <a:off x="3331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9" name="Freeform 1152"/>
              <p:cNvSpPr>
                <a:spLocks/>
              </p:cNvSpPr>
              <p:nvPr/>
            </p:nvSpPr>
            <p:spPr bwMode="auto">
              <a:xfrm>
                <a:off x="3469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0" name="Freeform 1153"/>
              <p:cNvSpPr>
                <a:spLocks/>
              </p:cNvSpPr>
              <p:nvPr/>
            </p:nvSpPr>
            <p:spPr bwMode="auto">
              <a:xfrm>
                <a:off x="3605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1" name="Freeform 1154"/>
              <p:cNvSpPr>
                <a:spLocks/>
              </p:cNvSpPr>
              <p:nvPr/>
            </p:nvSpPr>
            <p:spPr bwMode="auto">
              <a:xfrm>
                <a:off x="3743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2" name="Freeform 1155"/>
              <p:cNvSpPr>
                <a:spLocks/>
              </p:cNvSpPr>
              <p:nvPr/>
            </p:nvSpPr>
            <p:spPr bwMode="auto">
              <a:xfrm>
                <a:off x="3879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3" name="Freeform 1156"/>
              <p:cNvSpPr>
                <a:spLocks/>
              </p:cNvSpPr>
              <p:nvPr/>
            </p:nvSpPr>
            <p:spPr bwMode="auto">
              <a:xfrm>
                <a:off x="4017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4" name="Freeform 1157"/>
              <p:cNvSpPr>
                <a:spLocks/>
              </p:cNvSpPr>
              <p:nvPr/>
            </p:nvSpPr>
            <p:spPr bwMode="auto">
              <a:xfrm>
                <a:off x="4153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5" name="Freeform 1158"/>
              <p:cNvSpPr>
                <a:spLocks/>
              </p:cNvSpPr>
              <p:nvPr/>
            </p:nvSpPr>
            <p:spPr bwMode="auto">
              <a:xfrm>
                <a:off x="4291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6" name="Freeform 1159"/>
              <p:cNvSpPr>
                <a:spLocks/>
              </p:cNvSpPr>
              <p:nvPr/>
            </p:nvSpPr>
            <p:spPr bwMode="auto">
              <a:xfrm>
                <a:off x="4427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7" name="Freeform 1160"/>
              <p:cNvSpPr>
                <a:spLocks/>
              </p:cNvSpPr>
              <p:nvPr/>
            </p:nvSpPr>
            <p:spPr bwMode="auto">
              <a:xfrm>
                <a:off x="4565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" name="Group 1362"/>
            <p:cNvGrpSpPr>
              <a:grpSpLocks/>
            </p:cNvGrpSpPr>
            <p:nvPr/>
          </p:nvGrpSpPr>
          <p:grpSpPr bwMode="auto">
            <a:xfrm>
              <a:off x="3" y="3060"/>
              <a:ext cx="5735" cy="596"/>
              <a:chOff x="3" y="3060"/>
              <a:chExt cx="5735" cy="596"/>
            </a:xfrm>
            <a:grpFill/>
          </p:grpSpPr>
          <p:sp>
            <p:nvSpPr>
              <p:cNvPr id="738" name="Freeform 1162"/>
              <p:cNvSpPr>
                <a:spLocks/>
              </p:cNvSpPr>
              <p:nvPr/>
            </p:nvSpPr>
            <p:spPr bwMode="auto">
              <a:xfrm>
                <a:off x="4701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" name="Freeform 1163"/>
              <p:cNvSpPr>
                <a:spLocks/>
              </p:cNvSpPr>
              <p:nvPr/>
            </p:nvSpPr>
            <p:spPr bwMode="auto">
              <a:xfrm>
                <a:off x="4839" y="3060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" name="Freeform 1164"/>
              <p:cNvSpPr>
                <a:spLocks/>
              </p:cNvSpPr>
              <p:nvPr/>
            </p:nvSpPr>
            <p:spPr bwMode="auto">
              <a:xfrm>
                <a:off x="4976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" name="Freeform 1165"/>
              <p:cNvSpPr>
                <a:spLocks/>
              </p:cNvSpPr>
              <p:nvPr/>
            </p:nvSpPr>
            <p:spPr bwMode="auto">
              <a:xfrm>
                <a:off x="5112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" name="Freeform 1166"/>
              <p:cNvSpPr>
                <a:spLocks/>
              </p:cNvSpPr>
              <p:nvPr/>
            </p:nvSpPr>
            <p:spPr bwMode="auto">
              <a:xfrm>
                <a:off x="5250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" name="Freeform 1167"/>
              <p:cNvSpPr>
                <a:spLocks/>
              </p:cNvSpPr>
              <p:nvPr/>
            </p:nvSpPr>
            <p:spPr bwMode="auto">
              <a:xfrm>
                <a:off x="5386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Freeform 1168"/>
              <p:cNvSpPr>
                <a:spLocks/>
              </p:cNvSpPr>
              <p:nvPr/>
            </p:nvSpPr>
            <p:spPr bwMode="auto">
              <a:xfrm>
                <a:off x="5524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Freeform 1169"/>
              <p:cNvSpPr>
                <a:spLocks/>
              </p:cNvSpPr>
              <p:nvPr/>
            </p:nvSpPr>
            <p:spPr bwMode="auto">
              <a:xfrm>
                <a:off x="5660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" name="Freeform 1170"/>
              <p:cNvSpPr>
                <a:spLocks/>
              </p:cNvSpPr>
              <p:nvPr/>
            </p:nvSpPr>
            <p:spPr bwMode="auto">
              <a:xfrm>
                <a:off x="3" y="3192"/>
                <a:ext cx="48" cy="64"/>
              </a:xfrm>
              <a:custGeom>
                <a:avLst/>
                <a:gdLst>
                  <a:gd name="T0" fmla="*/ 18 w 24"/>
                  <a:gd name="T1" fmla="*/ 20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20"/>
                    </a:moveTo>
                    <a:cubicBezTo>
                      <a:pt x="24" y="16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6"/>
                      <a:pt x="12" y="24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" name="Freeform 1171"/>
              <p:cNvSpPr>
                <a:spLocks/>
              </p:cNvSpPr>
              <p:nvPr/>
            </p:nvSpPr>
            <p:spPr bwMode="auto">
              <a:xfrm>
                <a:off x="111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" name="Freeform 1172"/>
              <p:cNvSpPr>
                <a:spLocks/>
              </p:cNvSpPr>
              <p:nvPr/>
            </p:nvSpPr>
            <p:spPr bwMode="auto">
              <a:xfrm>
                <a:off x="247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" name="Freeform 1173"/>
              <p:cNvSpPr>
                <a:spLocks/>
              </p:cNvSpPr>
              <p:nvPr/>
            </p:nvSpPr>
            <p:spPr bwMode="auto">
              <a:xfrm>
                <a:off x="385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" name="Freeform 1174"/>
              <p:cNvSpPr>
                <a:spLocks/>
              </p:cNvSpPr>
              <p:nvPr/>
            </p:nvSpPr>
            <p:spPr bwMode="auto">
              <a:xfrm>
                <a:off x="521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" name="Freeform 1175"/>
              <p:cNvSpPr>
                <a:spLocks/>
              </p:cNvSpPr>
              <p:nvPr/>
            </p:nvSpPr>
            <p:spPr bwMode="auto">
              <a:xfrm>
                <a:off x="659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" name="Freeform 1176"/>
              <p:cNvSpPr>
                <a:spLocks/>
              </p:cNvSpPr>
              <p:nvPr/>
            </p:nvSpPr>
            <p:spPr bwMode="auto">
              <a:xfrm>
                <a:off x="797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" name="Freeform 1177"/>
              <p:cNvSpPr>
                <a:spLocks/>
              </p:cNvSpPr>
              <p:nvPr/>
            </p:nvSpPr>
            <p:spPr bwMode="auto">
              <a:xfrm>
                <a:off x="933" y="3192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" name="Freeform 1178"/>
              <p:cNvSpPr>
                <a:spLocks/>
              </p:cNvSpPr>
              <p:nvPr/>
            </p:nvSpPr>
            <p:spPr bwMode="auto">
              <a:xfrm>
                <a:off x="1070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" name="Freeform 1179"/>
              <p:cNvSpPr>
                <a:spLocks/>
              </p:cNvSpPr>
              <p:nvPr/>
            </p:nvSpPr>
            <p:spPr bwMode="auto">
              <a:xfrm>
                <a:off x="1206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" name="Freeform 1180"/>
              <p:cNvSpPr>
                <a:spLocks/>
              </p:cNvSpPr>
              <p:nvPr/>
            </p:nvSpPr>
            <p:spPr bwMode="auto">
              <a:xfrm>
                <a:off x="1344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" name="Freeform 1181"/>
              <p:cNvSpPr>
                <a:spLocks/>
              </p:cNvSpPr>
              <p:nvPr/>
            </p:nvSpPr>
            <p:spPr bwMode="auto">
              <a:xfrm>
                <a:off x="1480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" name="Freeform 1182"/>
              <p:cNvSpPr>
                <a:spLocks/>
              </p:cNvSpPr>
              <p:nvPr/>
            </p:nvSpPr>
            <p:spPr bwMode="auto">
              <a:xfrm>
                <a:off x="1618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" name="Freeform 1183"/>
              <p:cNvSpPr>
                <a:spLocks/>
              </p:cNvSpPr>
              <p:nvPr/>
            </p:nvSpPr>
            <p:spPr bwMode="auto">
              <a:xfrm>
                <a:off x="1754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" name="Freeform 1184"/>
              <p:cNvSpPr>
                <a:spLocks/>
              </p:cNvSpPr>
              <p:nvPr/>
            </p:nvSpPr>
            <p:spPr bwMode="auto">
              <a:xfrm>
                <a:off x="1892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" name="Freeform 1185"/>
              <p:cNvSpPr>
                <a:spLocks/>
              </p:cNvSpPr>
              <p:nvPr/>
            </p:nvSpPr>
            <p:spPr bwMode="auto">
              <a:xfrm>
                <a:off x="2028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" name="Freeform 1186"/>
              <p:cNvSpPr>
                <a:spLocks/>
              </p:cNvSpPr>
              <p:nvPr/>
            </p:nvSpPr>
            <p:spPr bwMode="auto">
              <a:xfrm>
                <a:off x="2166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" name="Freeform 1187"/>
              <p:cNvSpPr>
                <a:spLocks/>
              </p:cNvSpPr>
              <p:nvPr/>
            </p:nvSpPr>
            <p:spPr bwMode="auto">
              <a:xfrm>
                <a:off x="2304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" name="Freeform 1188"/>
              <p:cNvSpPr>
                <a:spLocks/>
              </p:cNvSpPr>
              <p:nvPr/>
            </p:nvSpPr>
            <p:spPr bwMode="auto">
              <a:xfrm>
                <a:off x="2440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" name="Freeform 1189"/>
              <p:cNvSpPr>
                <a:spLocks/>
              </p:cNvSpPr>
              <p:nvPr/>
            </p:nvSpPr>
            <p:spPr bwMode="auto">
              <a:xfrm>
                <a:off x="2578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" name="Freeform 1190"/>
              <p:cNvSpPr>
                <a:spLocks/>
              </p:cNvSpPr>
              <p:nvPr/>
            </p:nvSpPr>
            <p:spPr bwMode="auto">
              <a:xfrm>
                <a:off x="2714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" name="Freeform 1191"/>
              <p:cNvSpPr>
                <a:spLocks/>
              </p:cNvSpPr>
              <p:nvPr/>
            </p:nvSpPr>
            <p:spPr bwMode="auto">
              <a:xfrm>
                <a:off x="2852" y="3192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" name="Freeform 1192"/>
              <p:cNvSpPr>
                <a:spLocks/>
              </p:cNvSpPr>
              <p:nvPr/>
            </p:nvSpPr>
            <p:spPr bwMode="auto">
              <a:xfrm>
                <a:off x="2987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" name="Freeform 1193"/>
              <p:cNvSpPr>
                <a:spLocks/>
              </p:cNvSpPr>
              <p:nvPr/>
            </p:nvSpPr>
            <p:spPr bwMode="auto">
              <a:xfrm>
                <a:off x="3125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" name="Freeform 1194"/>
              <p:cNvSpPr>
                <a:spLocks/>
              </p:cNvSpPr>
              <p:nvPr/>
            </p:nvSpPr>
            <p:spPr bwMode="auto">
              <a:xfrm>
                <a:off x="3261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" name="Freeform 1195"/>
              <p:cNvSpPr>
                <a:spLocks/>
              </p:cNvSpPr>
              <p:nvPr/>
            </p:nvSpPr>
            <p:spPr bwMode="auto">
              <a:xfrm>
                <a:off x="3399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" name="Freeform 1196"/>
              <p:cNvSpPr>
                <a:spLocks/>
              </p:cNvSpPr>
              <p:nvPr/>
            </p:nvSpPr>
            <p:spPr bwMode="auto">
              <a:xfrm>
                <a:off x="3535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" name="Freeform 1197"/>
              <p:cNvSpPr>
                <a:spLocks/>
              </p:cNvSpPr>
              <p:nvPr/>
            </p:nvSpPr>
            <p:spPr bwMode="auto">
              <a:xfrm>
                <a:off x="3673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" name="Freeform 1198"/>
              <p:cNvSpPr>
                <a:spLocks/>
              </p:cNvSpPr>
              <p:nvPr/>
            </p:nvSpPr>
            <p:spPr bwMode="auto">
              <a:xfrm>
                <a:off x="3811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" name="Freeform 1199"/>
              <p:cNvSpPr>
                <a:spLocks/>
              </p:cNvSpPr>
              <p:nvPr/>
            </p:nvSpPr>
            <p:spPr bwMode="auto">
              <a:xfrm>
                <a:off x="3947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" name="Freeform 1200"/>
              <p:cNvSpPr>
                <a:spLocks/>
              </p:cNvSpPr>
              <p:nvPr/>
            </p:nvSpPr>
            <p:spPr bwMode="auto">
              <a:xfrm>
                <a:off x="4085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" name="Freeform 1201"/>
              <p:cNvSpPr>
                <a:spLocks/>
              </p:cNvSpPr>
              <p:nvPr/>
            </p:nvSpPr>
            <p:spPr bwMode="auto">
              <a:xfrm>
                <a:off x="4221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" name="Freeform 1202"/>
              <p:cNvSpPr>
                <a:spLocks/>
              </p:cNvSpPr>
              <p:nvPr/>
            </p:nvSpPr>
            <p:spPr bwMode="auto">
              <a:xfrm>
                <a:off x="4359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" name="Freeform 1203"/>
              <p:cNvSpPr>
                <a:spLocks/>
              </p:cNvSpPr>
              <p:nvPr/>
            </p:nvSpPr>
            <p:spPr bwMode="auto">
              <a:xfrm>
                <a:off x="4495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" name="Freeform 1204"/>
              <p:cNvSpPr>
                <a:spLocks/>
              </p:cNvSpPr>
              <p:nvPr/>
            </p:nvSpPr>
            <p:spPr bwMode="auto">
              <a:xfrm>
                <a:off x="4633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" name="Freeform 1205"/>
              <p:cNvSpPr>
                <a:spLocks/>
              </p:cNvSpPr>
              <p:nvPr/>
            </p:nvSpPr>
            <p:spPr bwMode="auto">
              <a:xfrm>
                <a:off x="4769" y="3192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" name="Freeform 1206"/>
              <p:cNvSpPr>
                <a:spLocks/>
              </p:cNvSpPr>
              <p:nvPr/>
            </p:nvSpPr>
            <p:spPr bwMode="auto">
              <a:xfrm>
                <a:off x="4906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" name="Freeform 1207"/>
              <p:cNvSpPr>
                <a:spLocks/>
              </p:cNvSpPr>
              <p:nvPr/>
            </p:nvSpPr>
            <p:spPr bwMode="auto">
              <a:xfrm>
                <a:off x="5042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" name="Freeform 1208"/>
              <p:cNvSpPr>
                <a:spLocks/>
              </p:cNvSpPr>
              <p:nvPr/>
            </p:nvSpPr>
            <p:spPr bwMode="auto">
              <a:xfrm>
                <a:off x="5180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" name="Freeform 1209"/>
              <p:cNvSpPr>
                <a:spLocks/>
              </p:cNvSpPr>
              <p:nvPr/>
            </p:nvSpPr>
            <p:spPr bwMode="auto">
              <a:xfrm>
                <a:off x="5318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" name="Freeform 1210"/>
              <p:cNvSpPr>
                <a:spLocks/>
              </p:cNvSpPr>
              <p:nvPr/>
            </p:nvSpPr>
            <p:spPr bwMode="auto">
              <a:xfrm>
                <a:off x="5454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" name="Freeform 1211"/>
              <p:cNvSpPr>
                <a:spLocks/>
              </p:cNvSpPr>
              <p:nvPr/>
            </p:nvSpPr>
            <p:spPr bwMode="auto">
              <a:xfrm>
                <a:off x="5592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" name="Freeform 1212"/>
              <p:cNvSpPr>
                <a:spLocks/>
              </p:cNvSpPr>
              <p:nvPr/>
            </p:nvSpPr>
            <p:spPr bwMode="auto">
              <a:xfrm>
                <a:off x="43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" name="Freeform 1213"/>
              <p:cNvSpPr>
                <a:spLocks/>
              </p:cNvSpPr>
              <p:nvPr/>
            </p:nvSpPr>
            <p:spPr bwMode="auto">
              <a:xfrm>
                <a:off x="179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" name="Freeform 1214"/>
              <p:cNvSpPr>
                <a:spLocks/>
              </p:cNvSpPr>
              <p:nvPr/>
            </p:nvSpPr>
            <p:spPr bwMode="auto">
              <a:xfrm>
                <a:off x="317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" name="Freeform 1215"/>
              <p:cNvSpPr>
                <a:spLocks/>
              </p:cNvSpPr>
              <p:nvPr/>
            </p:nvSpPr>
            <p:spPr bwMode="auto">
              <a:xfrm>
                <a:off x="455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" name="Freeform 1216"/>
              <p:cNvSpPr>
                <a:spLocks/>
              </p:cNvSpPr>
              <p:nvPr/>
            </p:nvSpPr>
            <p:spPr bwMode="auto">
              <a:xfrm>
                <a:off x="591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" name="Freeform 1217"/>
              <p:cNvSpPr>
                <a:spLocks/>
              </p:cNvSpPr>
              <p:nvPr/>
            </p:nvSpPr>
            <p:spPr bwMode="auto">
              <a:xfrm>
                <a:off x="729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" name="Freeform 1218"/>
              <p:cNvSpPr>
                <a:spLocks/>
              </p:cNvSpPr>
              <p:nvPr/>
            </p:nvSpPr>
            <p:spPr bwMode="auto">
              <a:xfrm>
                <a:off x="865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" name="Freeform 1219"/>
              <p:cNvSpPr>
                <a:spLocks/>
              </p:cNvSpPr>
              <p:nvPr/>
            </p:nvSpPr>
            <p:spPr bwMode="auto">
              <a:xfrm>
                <a:off x="1003" y="3326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" name="Freeform 1220"/>
              <p:cNvSpPr>
                <a:spLocks/>
              </p:cNvSpPr>
              <p:nvPr/>
            </p:nvSpPr>
            <p:spPr bwMode="auto">
              <a:xfrm>
                <a:off x="1138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" name="Freeform 1221"/>
              <p:cNvSpPr>
                <a:spLocks/>
              </p:cNvSpPr>
              <p:nvPr/>
            </p:nvSpPr>
            <p:spPr bwMode="auto">
              <a:xfrm>
                <a:off x="1276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" name="Freeform 1222"/>
              <p:cNvSpPr>
                <a:spLocks/>
              </p:cNvSpPr>
              <p:nvPr/>
            </p:nvSpPr>
            <p:spPr bwMode="auto">
              <a:xfrm>
                <a:off x="1412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" name="Freeform 1223"/>
              <p:cNvSpPr>
                <a:spLocks/>
              </p:cNvSpPr>
              <p:nvPr/>
            </p:nvSpPr>
            <p:spPr bwMode="auto">
              <a:xfrm>
                <a:off x="1550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" name="Freeform 1224"/>
              <p:cNvSpPr>
                <a:spLocks/>
              </p:cNvSpPr>
              <p:nvPr/>
            </p:nvSpPr>
            <p:spPr bwMode="auto">
              <a:xfrm>
                <a:off x="1686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" name="Freeform 1225"/>
              <p:cNvSpPr>
                <a:spLocks/>
              </p:cNvSpPr>
              <p:nvPr/>
            </p:nvSpPr>
            <p:spPr bwMode="auto">
              <a:xfrm>
                <a:off x="1824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" name="Freeform 1226"/>
              <p:cNvSpPr>
                <a:spLocks/>
              </p:cNvSpPr>
              <p:nvPr/>
            </p:nvSpPr>
            <p:spPr bwMode="auto">
              <a:xfrm>
                <a:off x="1962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" name="Freeform 1227"/>
              <p:cNvSpPr>
                <a:spLocks/>
              </p:cNvSpPr>
              <p:nvPr/>
            </p:nvSpPr>
            <p:spPr bwMode="auto">
              <a:xfrm>
                <a:off x="2098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" name="Freeform 1228"/>
              <p:cNvSpPr>
                <a:spLocks/>
              </p:cNvSpPr>
              <p:nvPr/>
            </p:nvSpPr>
            <p:spPr bwMode="auto">
              <a:xfrm>
                <a:off x="2236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" name="Freeform 1229"/>
              <p:cNvSpPr>
                <a:spLocks/>
              </p:cNvSpPr>
              <p:nvPr/>
            </p:nvSpPr>
            <p:spPr bwMode="auto">
              <a:xfrm>
                <a:off x="2372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" name="Freeform 1230"/>
              <p:cNvSpPr>
                <a:spLocks/>
              </p:cNvSpPr>
              <p:nvPr/>
            </p:nvSpPr>
            <p:spPr bwMode="auto">
              <a:xfrm>
                <a:off x="2510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" name="Freeform 1231"/>
              <p:cNvSpPr>
                <a:spLocks/>
              </p:cNvSpPr>
              <p:nvPr/>
            </p:nvSpPr>
            <p:spPr bwMode="auto">
              <a:xfrm>
                <a:off x="2646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" name="Freeform 1232"/>
              <p:cNvSpPr>
                <a:spLocks/>
              </p:cNvSpPr>
              <p:nvPr/>
            </p:nvSpPr>
            <p:spPr bwMode="auto">
              <a:xfrm>
                <a:off x="2784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" name="Freeform 1233"/>
              <p:cNvSpPr>
                <a:spLocks/>
              </p:cNvSpPr>
              <p:nvPr/>
            </p:nvSpPr>
            <p:spPr bwMode="auto">
              <a:xfrm>
                <a:off x="2920" y="3326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" name="Freeform 1234"/>
              <p:cNvSpPr>
                <a:spLocks/>
              </p:cNvSpPr>
              <p:nvPr/>
            </p:nvSpPr>
            <p:spPr bwMode="auto">
              <a:xfrm>
                <a:off x="3057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" name="Freeform 1235"/>
              <p:cNvSpPr>
                <a:spLocks/>
              </p:cNvSpPr>
              <p:nvPr/>
            </p:nvSpPr>
            <p:spPr bwMode="auto">
              <a:xfrm>
                <a:off x="3193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" name="Freeform 1236"/>
              <p:cNvSpPr>
                <a:spLocks/>
              </p:cNvSpPr>
              <p:nvPr/>
            </p:nvSpPr>
            <p:spPr bwMode="auto">
              <a:xfrm>
                <a:off x="3331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" name="Freeform 1237"/>
              <p:cNvSpPr>
                <a:spLocks/>
              </p:cNvSpPr>
              <p:nvPr/>
            </p:nvSpPr>
            <p:spPr bwMode="auto">
              <a:xfrm>
                <a:off x="3469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" name="Freeform 1238"/>
              <p:cNvSpPr>
                <a:spLocks/>
              </p:cNvSpPr>
              <p:nvPr/>
            </p:nvSpPr>
            <p:spPr bwMode="auto">
              <a:xfrm>
                <a:off x="3605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" name="Freeform 1239"/>
              <p:cNvSpPr>
                <a:spLocks/>
              </p:cNvSpPr>
              <p:nvPr/>
            </p:nvSpPr>
            <p:spPr bwMode="auto">
              <a:xfrm>
                <a:off x="3743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" name="Freeform 1240"/>
              <p:cNvSpPr>
                <a:spLocks/>
              </p:cNvSpPr>
              <p:nvPr/>
            </p:nvSpPr>
            <p:spPr bwMode="auto">
              <a:xfrm>
                <a:off x="3879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" name="Freeform 1241"/>
              <p:cNvSpPr>
                <a:spLocks/>
              </p:cNvSpPr>
              <p:nvPr/>
            </p:nvSpPr>
            <p:spPr bwMode="auto">
              <a:xfrm>
                <a:off x="4017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" name="Freeform 1242"/>
              <p:cNvSpPr>
                <a:spLocks/>
              </p:cNvSpPr>
              <p:nvPr/>
            </p:nvSpPr>
            <p:spPr bwMode="auto">
              <a:xfrm>
                <a:off x="4153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" name="Freeform 1243"/>
              <p:cNvSpPr>
                <a:spLocks/>
              </p:cNvSpPr>
              <p:nvPr/>
            </p:nvSpPr>
            <p:spPr bwMode="auto">
              <a:xfrm>
                <a:off x="4291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" name="Freeform 1244"/>
              <p:cNvSpPr>
                <a:spLocks/>
              </p:cNvSpPr>
              <p:nvPr/>
            </p:nvSpPr>
            <p:spPr bwMode="auto">
              <a:xfrm>
                <a:off x="4427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" name="Freeform 1245"/>
              <p:cNvSpPr>
                <a:spLocks/>
              </p:cNvSpPr>
              <p:nvPr/>
            </p:nvSpPr>
            <p:spPr bwMode="auto">
              <a:xfrm>
                <a:off x="4565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" name="Freeform 1246"/>
              <p:cNvSpPr>
                <a:spLocks/>
              </p:cNvSpPr>
              <p:nvPr/>
            </p:nvSpPr>
            <p:spPr bwMode="auto">
              <a:xfrm>
                <a:off x="4701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" name="Freeform 1247"/>
              <p:cNvSpPr>
                <a:spLocks/>
              </p:cNvSpPr>
              <p:nvPr/>
            </p:nvSpPr>
            <p:spPr bwMode="auto">
              <a:xfrm>
                <a:off x="4839" y="3326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" name="Freeform 1248"/>
              <p:cNvSpPr>
                <a:spLocks/>
              </p:cNvSpPr>
              <p:nvPr/>
            </p:nvSpPr>
            <p:spPr bwMode="auto">
              <a:xfrm>
                <a:off x="4976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" name="Freeform 1249"/>
              <p:cNvSpPr>
                <a:spLocks/>
              </p:cNvSpPr>
              <p:nvPr/>
            </p:nvSpPr>
            <p:spPr bwMode="auto">
              <a:xfrm>
                <a:off x="5112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" name="Freeform 1250"/>
              <p:cNvSpPr>
                <a:spLocks/>
              </p:cNvSpPr>
              <p:nvPr/>
            </p:nvSpPr>
            <p:spPr bwMode="auto">
              <a:xfrm>
                <a:off x="5250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" name="Freeform 1251"/>
              <p:cNvSpPr>
                <a:spLocks/>
              </p:cNvSpPr>
              <p:nvPr/>
            </p:nvSpPr>
            <p:spPr bwMode="auto">
              <a:xfrm>
                <a:off x="5386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" name="Freeform 1252"/>
              <p:cNvSpPr>
                <a:spLocks/>
              </p:cNvSpPr>
              <p:nvPr/>
            </p:nvSpPr>
            <p:spPr bwMode="auto">
              <a:xfrm>
                <a:off x="5524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" name="Freeform 1253"/>
              <p:cNvSpPr>
                <a:spLocks/>
              </p:cNvSpPr>
              <p:nvPr/>
            </p:nvSpPr>
            <p:spPr bwMode="auto">
              <a:xfrm>
                <a:off x="5660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" name="Freeform 1254"/>
              <p:cNvSpPr>
                <a:spLocks/>
              </p:cNvSpPr>
              <p:nvPr/>
            </p:nvSpPr>
            <p:spPr bwMode="auto">
              <a:xfrm>
                <a:off x="3" y="3458"/>
                <a:ext cx="48" cy="64"/>
              </a:xfrm>
              <a:custGeom>
                <a:avLst/>
                <a:gdLst>
                  <a:gd name="T0" fmla="*/ 18 w 24"/>
                  <a:gd name="T1" fmla="*/ 20 h 32"/>
                  <a:gd name="T2" fmla="*/ 20 w 24"/>
                  <a:gd name="T3" fmla="*/ 5 h 32"/>
                  <a:gd name="T4" fmla="*/ 4 w 24"/>
                  <a:gd name="T5" fmla="*/ 7 h 32"/>
                  <a:gd name="T6" fmla="*/ 0 w 24"/>
                  <a:gd name="T7" fmla="*/ 3 h 32"/>
                  <a:gd name="T8" fmla="*/ 0 w 24"/>
                  <a:gd name="T9" fmla="*/ 27 h 32"/>
                  <a:gd name="T10" fmla="*/ 4 w 24"/>
                  <a:gd name="T11" fmla="*/ 32 h 32"/>
                  <a:gd name="T12" fmla="*/ 18 w 24"/>
                  <a:gd name="T13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20"/>
                    </a:moveTo>
                    <a:cubicBezTo>
                      <a:pt x="24" y="16"/>
                      <a:pt x="24" y="9"/>
                      <a:pt x="20" y="5"/>
                    </a:cubicBezTo>
                    <a:cubicBezTo>
                      <a:pt x="16" y="0"/>
                      <a:pt x="8" y="1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8"/>
                      <a:pt x="3" y="30"/>
                      <a:pt x="4" y="32"/>
                    </a:cubicBezTo>
                    <a:cubicBezTo>
                      <a:pt x="9" y="26"/>
                      <a:pt x="12" y="24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" name="Freeform 1255"/>
              <p:cNvSpPr>
                <a:spLocks/>
              </p:cNvSpPr>
              <p:nvPr/>
            </p:nvSpPr>
            <p:spPr bwMode="auto">
              <a:xfrm>
                <a:off x="111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" name="Freeform 1256"/>
              <p:cNvSpPr>
                <a:spLocks/>
              </p:cNvSpPr>
              <p:nvPr/>
            </p:nvSpPr>
            <p:spPr bwMode="auto">
              <a:xfrm>
                <a:off x="247" y="34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" name="Freeform 1257"/>
              <p:cNvSpPr>
                <a:spLocks/>
              </p:cNvSpPr>
              <p:nvPr/>
            </p:nvSpPr>
            <p:spPr bwMode="auto">
              <a:xfrm>
                <a:off x="385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" name="Freeform 1258"/>
              <p:cNvSpPr>
                <a:spLocks/>
              </p:cNvSpPr>
              <p:nvPr/>
            </p:nvSpPr>
            <p:spPr bwMode="auto">
              <a:xfrm>
                <a:off x="521" y="34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" name="Freeform 1259"/>
              <p:cNvSpPr>
                <a:spLocks/>
              </p:cNvSpPr>
              <p:nvPr/>
            </p:nvSpPr>
            <p:spPr bwMode="auto">
              <a:xfrm>
                <a:off x="659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" name="Freeform 1260"/>
              <p:cNvSpPr>
                <a:spLocks/>
              </p:cNvSpPr>
              <p:nvPr/>
            </p:nvSpPr>
            <p:spPr bwMode="auto">
              <a:xfrm>
                <a:off x="797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" name="Freeform 1261"/>
              <p:cNvSpPr>
                <a:spLocks/>
              </p:cNvSpPr>
              <p:nvPr/>
            </p:nvSpPr>
            <p:spPr bwMode="auto">
              <a:xfrm>
                <a:off x="933" y="3458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" name="Freeform 1262"/>
              <p:cNvSpPr>
                <a:spLocks/>
              </p:cNvSpPr>
              <p:nvPr/>
            </p:nvSpPr>
            <p:spPr bwMode="auto">
              <a:xfrm>
                <a:off x="1070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" name="Freeform 1263"/>
              <p:cNvSpPr>
                <a:spLocks/>
              </p:cNvSpPr>
              <p:nvPr/>
            </p:nvSpPr>
            <p:spPr bwMode="auto">
              <a:xfrm>
                <a:off x="1206" y="34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" name="Freeform 1264"/>
              <p:cNvSpPr>
                <a:spLocks/>
              </p:cNvSpPr>
              <p:nvPr/>
            </p:nvSpPr>
            <p:spPr bwMode="auto">
              <a:xfrm>
                <a:off x="1344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" name="Freeform 1265"/>
              <p:cNvSpPr>
                <a:spLocks/>
              </p:cNvSpPr>
              <p:nvPr/>
            </p:nvSpPr>
            <p:spPr bwMode="auto">
              <a:xfrm>
                <a:off x="1480" y="34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" name="Freeform 1266"/>
              <p:cNvSpPr>
                <a:spLocks/>
              </p:cNvSpPr>
              <p:nvPr/>
            </p:nvSpPr>
            <p:spPr bwMode="auto">
              <a:xfrm>
                <a:off x="1618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" name="Freeform 1267"/>
              <p:cNvSpPr>
                <a:spLocks/>
              </p:cNvSpPr>
              <p:nvPr/>
            </p:nvSpPr>
            <p:spPr bwMode="auto">
              <a:xfrm>
                <a:off x="1754" y="34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" name="Freeform 1268"/>
              <p:cNvSpPr>
                <a:spLocks/>
              </p:cNvSpPr>
              <p:nvPr/>
            </p:nvSpPr>
            <p:spPr bwMode="auto">
              <a:xfrm>
                <a:off x="1892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" name="Freeform 1269"/>
              <p:cNvSpPr>
                <a:spLocks/>
              </p:cNvSpPr>
              <p:nvPr/>
            </p:nvSpPr>
            <p:spPr bwMode="auto">
              <a:xfrm>
                <a:off x="2028" y="34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" name="Freeform 1270"/>
              <p:cNvSpPr>
                <a:spLocks/>
              </p:cNvSpPr>
              <p:nvPr/>
            </p:nvSpPr>
            <p:spPr bwMode="auto">
              <a:xfrm>
                <a:off x="2166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" name="Freeform 1271"/>
              <p:cNvSpPr>
                <a:spLocks/>
              </p:cNvSpPr>
              <p:nvPr/>
            </p:nvSpPr>
            <p:spPr bwMode="auto">
              <a:xfrm>
                <a:off x="2304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" name="Freeform 1272"/>
              <p:cNvSpPr>
                <a:spLocks/>
              </p:cNvSpPr>
              <p:nvPr/>
            </p:nvSpPr>
            <p:spPr bwMode="auto">
              <a:xfrm>
                <a:off x="2440" y="34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" name="Freeform 1273"/>
              <p:cNvSpPr>
                <a:spLocks/>
              </p:cNvSpPr>
              <p:nvPr/>
            </p:nvSpPr>
            <p:spPr bwMode="auto">
              <a:xfrm>
                <a:off x="2578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" name="Freeform 1274"/>
              <p:cNvSpPr>
                <a:spLocks/>
              </p:cNvSpPr>
              <p:nvPr/>
            </p:nvSpPr>
            <p:spPr bwMode="auto">
              <a:xfrm>
                <a:off x="2714" y="34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" name="Freeform 1275"/>
              <p:cNvSpPr>
                <a:spLocks/>
              </p:cNvSpPr>
              <p:nvPr/>
            </p:nvSpPr>
            <p:spPr bwMode="auto">
              <a:xfrm>
                <a:off x="2852" y="3458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" name="Freeform 1276"/>
              <p:cNvSpPr>
                <a:spLocks/>
              </p:cNvSpPr>
              <p:nvPr/>
            </p:nvSpPr>
            <p:spPr bwMode="auto">
              <a:xfrm>
                <a:off x="2987" y="34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" name="Freeform 1277"/>
              <p:cNvSpPr>
                <a:spLocks/>
              </p:cNvSpPr>
              <p:nvPr/>
            </p:nvSpPr>
            <p:spPr bwMode="auto">
              <a:xfrm>
                <a:off x="3125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" name="Freeform 1278"/>
              <p:cNvSpPr>
                <a:spLocks/>
              </p:cNvSpPr>
              <p:nvPr/>
            </p:nvSpPr>
            <p:spPr bwMode="auto">
              <a:xfrm>
                <a:off x="3261" y="34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" name="Freeform 1279"/>
              <p:cNvSpPr>
                <a:spLocks/>
              </p:cNvSpPr>
              <p:nvPr/>
            </p:nvSpPr>
            <p:spPr bwMode="auto">
              <a:xfrm>
                <a:off x="3399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" name="Freeform 1280"/>
              <p:cNvSpPr>
                <a:spLocks/>
              </p:cNvSpPr>
              <p:nvPr/>
            </p:nvSpPr>
            <p:spPr bwMode="auto">
              <a:xfrm>
                <a:off x="3535" y="34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" name="Freeform 1281"/>
              <p:cNvSpPr>
                <a:spLocks/>
              </p:cNvSpPr>
              <p:nvPr/>
            </p:nvSpPr>
            <p:spPr bwMode="auto">
              <a:xfrm>
                <a:off x="3673" y="34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" name="Freeform 1282"/>
              <p:cNvSpPr>
                <a:spLocks/>
              </p:cNvSpPr>
              <p:nvPr/>
            </p:nvSpPr>
            <p:spPr bwMode="auto">
              <a:xfrm>
                <a:off x="3811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" name="Freeform 1283"/>
              <p:cNvSpPr>
                <a:spLocks/>
              </p:cNvSpPr>
              <p:nvPr/>
            </p:nvSpPr>
            <p:spPr bwMode="auto">
              <a:xfrm>
                <a:off x="3947" y="3460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" name="Freeform 1284"/>
              <p:cNvSpPr>
                <a:spLocks/>
              </p:cNvSpPr>
              <p:nvPr/>
            </p:nvSpPr>
            <p:spPr bwMode="auto">
              <a:xfrm>
                <a:off x="4085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" name="Freeform 1285"/>
              <p:cNvSpPr>
                <a:spLocks/>
              </p:cNvSpPr>
              <p:nvPr/>
            </p:nvSpPr>
            <p:spPr bwMode="auto">
              <a:xfrm>
                <a:off x="4221" y="3460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" name="Freeform 1286"/>
              <p:cNvSpPr>
                <a:spLocks/>
              </p:cNvSpPr>
              <p:nvPr/>
            </p:nvSpPr>
            <p:spPr bwMode="auto">
              <a:xfrm>
                <a:off x="4359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" name="Freeform 1287"/>
              <p:cNvSpPr>
                <a:spLocks/>
              </p:cNvSpPr>
              <p:nvPr/>
            </p:nvSpPr>
            <p:spPr bwMode="auto">
              <a:xfrm>
                <a:off x="4495" y="3460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" name="Freeform 1288"/>
              <p:cNvSpPr>
                <a:spLocks/>
              </p:cNvSpPr>
              <p:nvPr/>
            </p:nvSpPr>
            <p:spPr bwMode="auto">
              <a:xfrm>
                <a:off x="4633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" name="Freeform 1289"/>
              <p:cNvSpPr>
                <a:spLocks/>
              </p:cNvSpPr>
              <p:nvPr/>
            </p:nvSpPr>
            <p:spPr bwMode="auto">
              <a:xfrm>
                <a:off x="4769" y="3460"/>
                <a:ext cx="77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" name="Freeform 1290"/>
              <p:cNvSpPr>
                <a:spLocks/>
              </p:cNvSpPr>
              <p:nvPr/>
            </p:nvSpPr>
            <p:spPr bwMode="auto">
              <a:xfrm>
                <a:off x="4906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" name="Freeform 1291"/>
              <p:cNvSpPr>
                <a:spLocks/>
              </p:cNvSpPr>
              <p:nvPr/>
            </p:nvSpPr>
            <p:spPr bwMode="auto">
              <a:xfrm>
                <a:off x="5042" y="3460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" name="Freeform 1292"/>
              <p:cNvSpPr>
                <a:spLocks/>
              </p:cNvSpPr>
              <p:nvPr/>
            </p:nvSpPr>
            <p:spPr bwMode="auto">
              <a:xfrm>
                <a:off x="5180" y="3460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" name="Freeform 1293"/>
              <p:cNvSpPr>
                <a:spLocks/>
              </p:cNvSpPr>
              <p:nvPr/>
            </p:nvSpPr>
            <p:spPr bwMode="auto">
              <a:xfrm>
                <a:off x="5318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" name="Freeform 1294"/>
              <p:cNvSpPr>
                <a:spLocks/>
              </p:cNvSpPr>
              <p:nvPr/>
            </p:nvSpPr>
            <p:spPr bwMode="auto">
              <a:xfrm>
                <a:off x="5454" y="3460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" name="Freeform 1295"/>
              <p:cNvSpPr>
                <a:spLocks/>
              </p:cNvSpPr>
              <p:nvPr/>
            </p:nvSpPr>
            <p:spPr bwMode="auto">
              <a:xfrm>
                <a:off x="5592" y="3460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" name="Freeform 1296"/>
              <p:cNvSpPr>
                <a:spLocks/>
              </p:cNvSpPr>
              <p:nvPr/>
            </p:nvSpPr>
            <p:spPr bwMode="auto">
              <a:xfrm>
                <a:off x="43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" name="Freeform 1297"/>
              <p:cNvSpPr>
                <a:spLocks/>
              </p:cNvSpPr>
              <p:nvPr/>
            </p:nvSpPr>
            <p:spPr bwMode="auto">
              <a:xfrm>
                <a:off x="179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" name="Freeform 1298"/>
              <p:cNvSpPr>
                <a:spLocks/>
              </p:cNvSpPr>
              <p:nvPr/>
            </p:nvSpPr>
            <p:spPr bwMode="auto">
              <a:xfrm>
                <a:off x="317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" name="Freeform 1299"/>
              <p:cNvSpPr>
                <a:spLocks/>
              </p:cNvSpPr>
              <p:nvPr/>
            </p:nvSpPr>
            <p:spPr bwMode="auto">
              <a:xfrm>
                <a:off x="455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" name="Freeform 1300"/>
              <p:cNvSpPr>
                <a:spLocks/>
              </p:cNvSpPr>
              <p:nvPr/>
            </p:nvSpPr>
            <p:spPr bwMode="auto">
              <a:xfrm>
                <a:off x="591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" name="Freeform 1301"/>
              <p:cNvSpPr>
                <a:spLocks/>
              </p:cNvSpPr>
              <p:nvPr/>
            </p:nvSpPr>
            <p:spPr bwMode="auto">
              <a:xfrm>
                <a:off x="729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" name="Freeform 1302"/>
              <p:cNvSpPr>
                <a:spLocks/>
              </p:cNvSpPr>
              <p:nvPr/>
            </p:nvSpPr>
            <p:spPr bwMode="auto">
              <a:xfrm>
                <a:off x="865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" name="Freeform 1303"/>
              <p:cNvSpPr>
                <a:spLocks/>
              </p:cNvSpPr>
              <p:nvPr/>
            </p:nvSpPr>
            <p:spPr bwMode="auto">
              <a:xfrm>
                <a:off x="1003" y="3592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" name="Freeform 1304"/>
              <p:cNvSpPr>
                <a:spLocks/>
              </p:cNvSpPr>
              <p:nvPr/>
            </p:nvSpPr>
            <p:spPr bwMode="auto">
              <a:xfrm>
                <a:off x="1138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" name="Freeform 1305"/>
              <p:cNvSpPr>
                <a:spLocks/>
              </p:cNvSpPr>
              <p:nvPr/>
            </p:nvSpPr>
            <p:spPr bwMode="auto">
              <a:xfrm>
                <a:off x="1276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" name="Freeform 1306"/>
              <p:cNvSpPr>
                <a:spLocks/>
              </p:cNvSpPr>
              <p:nvPr/>
            </p:nvSpPr>
            <p:spPr bwMode="auto">
              <a:xfrm>
                <a:off x="1412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" name="Freeform 1307"/>
              <p:cNvSpPr>
                <a:spLocks/>
              </p:cNvSpPr>
              <p:nvPr/>
            </p:nvSpPr>
            <p:spPr bwMode="auto">
              <a:xfrm>
                <a:off x="1550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" name="Freeform 1308"/>
              <p:cNvSpPr>
                <a:spLocks/>
              </p:cNvSpPr>
              <p:nvPr/>
            </p:nvSpPr>
            <p:spPr bwMode="auto">
              <a:xfrm>
                <a:off x="1686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" name="Freeform 1309"/>
              <p:cNvSpPr>
                <a:spLocks/>
              </p:cNvSpPr>
              <p:nvPr/>
            </p:nvSpPr>
            <p:spPr bwMode="auto">
              <a:xfrm>
                <a:off x="1824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" name="Freeform 1310"/>
              <p:cNvSpPr>
                <a:spLocks/>
              </p:cNvSpPr>
              <p:nvPr/>
            </p:nvSpPr>
            <p:spPr bwMode="auto">
              <a:xfrm>
                <a:off x="1962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" name="Freeform 1311"/>
              <p:cNvSpPr>
                <a:spLocks/>
              </p:cNvSpPr>
              <p:nvPr/>
            </p:nvSpPr>
            <p:spPr bwMode="auto">
              <a:xfrm>
                <a:off x="2098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" name="Freeform 1312"/>
              <p:cNvSpPr>
                <a:spLocks/>
              </p:cNvSpPr>
              <p:nvPr/>
            </p:nvSpPr>
            <p:spPr bwMode="auto">
              <a:xfrm>
                <a:off x="2236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" name="Freeform 1313"/>
              <p:cNvSpPr>
                <a:spLocks/>
              </p:cNvSpPr>
              <p:nvPr/>
            </p:nvSpPr>
            <p:spPr bwMode="auto">
              <a:xfrm>
                <a:off x="2372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" name="Freeform 1314"/>
              <p:cNvSpPr>
                <a:spLocks/>
              </p:cNvSpPr>
              <p:nvPr/>
            </p:nvSpPr>
            <p:spPr bwMode="auto">
              <a:xfrm>
                <a:off x="2510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" name="Freeform 1315"/>
              <p:cNvSpPr>
                <a:spLocks/>
              </p:cNvSpPr>
              <p:nvPr/>
            </p:nvSpPr>
            <p:spPr bwMode="auto">
              <a:xfrm>
                <a:off x="2646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" name="Freeform 1316"/>
              <p:cNvSpPr>
                <a:spLocks/>
              </p:cNvSpPr>
              <p:nvPr/>
            </p:nvSpPr>
            <p:spPr bwMode="auto">
              <a:xfrm>
                <a:off x="2784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" name="Freeform 1317"/>
              <p:cNvSpPr>
                <a:spLocks/>
              </p:cNvSpPr>
              <p:nvPr/>
            </p:nvSpPr>
            <p:spPr bwMode="auto">
              <a:xfrm>
                <a:off x="2920" y="3592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" name="Freeform 1318"/>
              <p:cNvSpPr>
                <a:spLocks/>
              </p:cNvSpPr>
              <p:nvPr/>
            </p:nvSpPr>
            <p:spPr bwMode="auto">
              <a:xfrm>
                <a:off x="3057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" name="Freeform 1319"/>
              <p:cNvSpPr>
                <a:spLocks/>
              </p:cNvSpPr>
              <p:nvPr/>
            </p:nvSpPr>
            <p:spPr bwMode="auto">
              <a:xfrm>
                <a:off x="3193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" name="Freeform 1320"/>
              <p:cNvSpPr>
                <a:spLocks/>
              </p:cNvSpPr>
              <p:nvPr/>
            </p:nvSpPr>
            <p:spPr bwMode="auto">
              <a:xfrm>
                <a:off x="3331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" name="Freeform 1321"/>
              <p:cNvSpPr>
                <a:spLocks/>
              </p:cNvSpPr>
              <p:nvPr/>
            </p:nvSpPr>
            <p:spPr bwMode="auto">
              <a:xfrm>
                <a:off x="3469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" name="Freeform 1322"/>
              <p:cNvSpPr>
                <a:spLocks/>
              </p:cNvSpPr>
              <p:nvPr/>
            </p:nvSpPr>
            <p:spPr bwMode="auto">
              <a:xfrm>
                <a:off x="3605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" name="Freeform 1323"/>
              <p:cNvSpPr>
                <a:spLocks/>
              </p:cNvSpPr>
              <p:nvPr/>
            </p:nvSpPr>
            <p:spPr bwMode="auto">
              <a:xfrm>
                <a:off x="3743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" name="Freeform 1324"/>
              <p:cNvSpPr>
                <a:spLocks/>
              </p:cNvSpPr>
              <p:nvPr/>
            </p:nvSpPr>
            <p:spPr bwMode="auto">
              <a:xfrm>
                <a:off x="3879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" name="Freeform 1325"/>
              <p:cNvSpPr>
                <a:spLocks/>
              </p:cNvSpPr>
              <p:nvPr/>
            </p:nvSpPr>
            <p:spPr bwMode="auto">
              <a:xfrm>
                <a:off x="4017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" name="Freeform 1326"/>
              <p:cNvSpPr>
                <a:spLocks/>
              </p:cNvSpPr>
              <p:nvPr/>
            </p:nvSpPr>
            <p:spPr bwMode="auto">
              <a:xfrm>
                <a:off x="4153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" name="Freeform 1327"/>
              <p:cNvSpPr>
                <a:spLocks/>
              </p:cNvSpPr>
              <p:nvPr/>
            </p:nvSpPr>
            <p:spPr bwMode="auto">
              <a:xfrm>
                <a:off x="4291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" name="Freeform 1328"/>
              <p:cNvSpPr>
                <a:spLocks/>
              </p:cNvSpPr>
              <p:nvPr/>
            </p:nvSpPr>
            <p:spPr bwMode="auto">
              <a:xfrm>
                <a:off x="4427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" name="Freeform 1329"/>
              <p:cNvSpPr>
                <a:spLocks/>
              </p:cNvSpPr>
              <p:nvPr/>
            </p:nvSpPr>
            <p:spPr bwMode="auto">
              <a:xfrm>
                <a:off x="4565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" name="Freeform 1330"/>
              <p:cNvSpPr>
                <a:spLocks/>
              </p:cNvSpPr>
              <p:nvPr/>
            </p:nvSpPr>
            <p:spPr bwMode="auto">
              <a:xfrm>
                <a:off x="4701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" name="Freeform 1331"/>
              <p:cNvSpPr>
                <a:spLocks/>
              </p:cNvSpPr>
              <p:nvPr/>
            </p:nvSpPr>
            <p:spPr bwMode="auto">
              <a:xfrm>
                <a:off x="4839" y="3592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" name="Freeform 1332"/>
              <p:cNvSpPr>
                <a:spLocks/>
              </p:cNvSpPr>
              <p:nvPr/>
            </p:nvSpPr>
            <p:spPr bwMode="auto">
              <a:xfrm>
                <a:off x="4976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" name="Freeform 1333"/>
              <p:cNvSpPr>
                <a:spLocks/>
              </p:cNvSpPr>
              <p:nvPr/>
            </p:nvSpPr>
            <p:spPr bwMode="auto">
              <a:xfrm>
                <a:off x="5112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" name="Freeform 1334"/>
              <p:cNvSpPr>
                <a:spLocks/>
              </p:cNvSpPr>
              <p:nvPr/>
            </p:nvSpPr>
            <p:spPr bwMode="auto">
              <a:xfrm>
                <a:off x="5250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" name="Freeform 1335"/>
              <p:cNvSpPr>
                <a:spLocks/>
              </p:cNvSpPr>
              <p:nvPr/>
            </p:nvSpPr>
            <p:spPr bwMode="auto">
              <a:xfrm>
                <a:off x="5386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" name="Freeform 1336"/>
              <p:cNvSpPr>
                <a:spLocks/>
              </p:cNvSpPr>
              <p:nvPr/>
            </p:nvSpPr>
            <p:spPr bwMode="auto">
              <a:xfrm>
                <a:off x="5524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" name="Freeform 1337"/>
              <p:cNvSpPr>
                <a:spLocks/>
              </p:cNvSpPr>
              <p:nvPr/>
            </p:nvSpPr>
            <p:spPr bwMode="auto">
              <a:xfrm>
                <a:off x="5660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" name="Freeform 1338"/>
              <p:cNvSpPr>
                <a:spLocks/>
              </p:cNvSpPr>
              <p:nvPr/>
            </p:nvSpPr>
            <p:spPr bwMode="auto">
              <a:xfrm>
                <a:off x="43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" name="Freeform 1339"/>
              <p:cNvSpPr>
                <a:spLocks/>
              </p:cNvSpPr>
              <p:nvPr/>
            </p:nvSpPr>
            <p:spPr bwMode="auto">
              <a:xfrm>
                <a:off x="179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" name="Freeform 1340"/>
              <p:cNvSpPr>
                <a:spLocks/>
              </p:cNvSpPr>
              <p:nvPr/>
            </p:nvSpPr>
            <p:spPr bwMode="auto">
              <a:xfrm>
                <a:off x="317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" name="Freeform 1341"/>
              <p:cNvSpPr>
                <a:spLocks/>
              </p:cNvSpPr>
              <p:nvPr/>
            </p:nvSpPr>
            <p:spPr bwMode="auto">
              <a:xfrm>
                <a:off x="455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" name="Freeform 1342"/>
              <p:cNvSpPr>
                <a:spLocks/>
              </p:cNvSpPr>
              <p:nvPr/>
            </p:nvSpPr>
            <p:spPr bwMode="auto">
              <a:xfrm>
                <a:off x="591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" name="Freeform 1343"/>
              <p:cNvSpPr>
                <a:spLocks/>
              </p:cNvSpPr>
              <p:nvPr/>
            </p:nvSpPr>
            <p:spPr bwMode="auto">
              <a:xfrm>
                <a:off x="729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" name="Freeform 1344"/>
              <p:cNvSpPr>
                <a:spLocks/>
              </p:cNvSpPr>
              <p:nvPr/>
            </p:nvSpPr>
            <p:spPr bwMode="auto">
              <a:xfrm>
                <a:off x="865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" name="Freeform 1345"/>
              <p:cNvSpPr>
                <a:spLocks/>
              </p:cNvSpPr>
              <p:nvPr/>
            </p:nvSpPr>
            <p:spPr bwMode="auto">
              <a:xfrm>
                <a:off x="1003" y="3592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" name="Freeform 1346"/>
              <p:cNvSpPr>
                <a:spLocks/>
              </p:cNvSpPr>
              <p:nvPr/>
            </p:nvSpPr>
            <p:spPr bwMode="auto">
              <a:xfrm>
                <a:off x="1138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" name="Freeform 1347"/>
              <p:cNvSpPr>
                <a:spLocks/>
              </p:cNvSpPr>
              <p:nvPr/>
            </p:nvSpPr>
            <p:spPr bwMode="auto">
              <a:xfrm>
                <a:off x="1276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" name="Freeform 1348"/>
              <p:cNvSpPr>
                <a:spLocks/>
              </p:cNvSpPr>
              <p:nvPr/>
            </p:nvSpPr>
            <p:spPr bwMode="auto">
              <a:xfrm>
                <a:off x="1412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" name="Freeform 1349"/>
              <p:cNvSpPr>
                <a:spLocks/>
              </p:cNvSpPr>
              <p:nvPr/>
            </p:nvSpPr>
            <p:spPr bwMode="auto">
              <a:xfrm>
                <a:off x="1550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" name="Freeform 1350"/>
              <p:cNvSpPr>
                <a:spLocks/>
              </p:cNvSpPr>
              <p:nvPr/>
            </p:nvSpPr>
            <p:spPr bwMode="auto">
              <a:xfrm>
                <a:off x="1686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" name="Freeform 1351"/>
              <p:cNvSpPr>
                <a:spLocks/>
              </p:cNvSpPr>
              <p:nvPr/>
            </p:nvSpPr>
            <p:spPr bwMode="auto">
              <a:xfrm>
                <a:off x="1824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" name="Freeform 1352"/>
              <p:cNvSpPr>
                <a:spLocks/>
              </p:cNvSpPr>
              <p:nvPr/>
            </p:nvSpPr>
            <p:spPr bwMode="auto">
              <a:xfrm>
                <a:off x="1962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" name="Freeform 1353"/>
              <p:cNvSpPr>
                <a:spLocks/>
              </p:cNvSpPr>
              <p:nvPr/>
            </p:nvSpPr>
            <p:spPr bwMode="auto">
              <a:xfrm>
                <a:off x="2098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" name="Freeform 1354"/>
              <p:cNvSpPr>
                <a:spLocks/>
              </p:cNvSpPr>
              <p:nvPr/>
            </p:nvSpPr>
            <p:spPr bwMode="auto">
              <a:xfrm>
                <a:off x="2236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" name="Freeform 1355"/>
              <p:cNvSpPr>
                <a:spLocks/>
              </p:cNvSpPr>
              <p:nvPr/>
            </p:nvSpPr>
            <p:spPr bwMode="auto">
              <a:xfrm>
                <a:off x="2372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" name="Freeform 1356"/>
              <p:cNvSpPr>
                <a:spLocks/>
              </p:cNvSpPr>
              <p:nvPr/>
            </p:nvSpPr>
            <p:spPr bwMode="auto">
              <a:xfrm>
                <a:off x="2510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" name="Freeform 1357"/>
              <p:cNvSpPr>
                <a:spLocks/>
              </p:cNvSpPr>
              <p:nvPr/>
            </p:nvSpPr>
            <p:spPr bwMode="auto">
              <a:xfrm>
                <a:off x="2646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" name="Freeform 1358"/>
              <p:cNvSpPr>
                <a:spLocks/>
              </p:cNvSpPr>
              <p:nvPr/>
            </p:nvSpPr>
            <p:spPr bwMode="auto">
              <a:xfrm>
                <a:off x="2784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" name="Freeform 1359"/>
              <p:cNvSpPr>
                <a:spLocks/>
              </p:cNvSpPr>
              <p:nvPr/>
            </p:nvSpPr>
            <p:spPr bwMode="auto">
              <a:xfrm>
                <a:off x="2920" y="3592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" name="Freeform 1360"/>
              <p:cNvSpPr>
                <a:spLocks/>
              </p:cNvSpPr>
              <p:nvPr/>
            </p:nvSpPr>
            <p:spPr bwMode="auto">
              <a:xfrm>
                <a:off x="3057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" name="Freeform 1361"/>
              <p:cNvSpPr>
                <a:spLocks/>
              </p:cNvSpPr>
              <p:nvPr/>
            </p:nvSpPr>
            <p:spPr bwMode="auto">
              <a:xfrm>
                <a:off x="3193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1563"/>
            <p:cNvGrpSpPr>
              <a:grpSpLocks/>
            </p:cNvGrpSpPr>
            <p:nvPr/>
          </p:nvGrpSpPr>
          <p:grpSpPr bwMode="auto">
            <a:xfrm>
              <a:off x="3" y="3592"/>
              <a:ext cx="5735" cy="730"/>
              <a:chOff x="3" y="3592"/>
              <a:chExt cx="5735" cy="730"/>
            </a:xfrm>
            <a:grpFill/>
          </p:grpSpPr>
          <p:sp>
            <p:nvSpPr>
              <p:cNvPr id="538" name="Freeform 1363"/>
              <p:cNvSpPr>
                <a:spLocks/>
              </p:cNvSpPr>
              <p:nvPr/>
            </p:nvSpPr>
            <p:spPr bwMode="auto">
              <a:xfrm>
                <a:off x="3331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Freeform 1364"/>
              <p:cNvSpPr>
                <a:spLocks/>
              </p:cNvSpPr>
              <p:nvPr/>
            </p:nvSpPr>
            <p:spPr bwMode="auto">
              <a:xfrm>
                <a:off x="3469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Freeform 1365"/>
              <p:cNvSpPr>
                <a:spLocks/>
              </p:cNvSpPr>
              <p:nvPr/>
            </p:nvSpPr>
            <p:spPr bwMode="auto">
              <a:xfrm>
                <a:off x="3605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Freeform 1366"/>
              <p:cNvSpPr>
                <a:spLocks/>
              </p:cNvSpPr>
              <p:nvPr/>
            </p:nvSpPr>
            <p:spPr bwMode="auto">
              <a:xfrm>
                <a:off x="3743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Freeform 1367"/>
              <p:cNvSpPr>
                <a:spLocks/>
              </p:cNvSpPr>
              <p:nvPr/>
            </p:nvSpPr>
            <p:spPr bwMode="auto">
              <a:xfrm>
                <a:off x="3879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Freeform 1368"/>
              <p:cNvSpPr>
                <a:spLocks/>
              </p:cNvSpPr>
              <p:nvPr/>
            </p:nvSpPr>
            <p:spPr bwMode="auto">
              <a:xfrm>
                <a:off x="4017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Freeform 1369"/>
              <p:cNvSpPr>
                <a:spLocks/>
              </p:cNvSpPr>
              <p:nvPr/>
            </p:nvSpPr>
            <p:spPr bwMode="auto">
              <a:xfrm>
                <a:off x="4153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reeform 1370"/>
              <p:cNvSpPr>
                <a:spLocks/>
              </p:cNvSpPr>
              <p:nvPr/>
            </p:nvSpPr>
            <p:spPr bwMode="auto">
              <a:xfrm>
                <a:off x="4291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reeform 1371"/>
              <p:cNvSpPr>
                <a:spLocks/>
              </p:cNvSpPr>
              <p:nvPr/>
            </p:nvSpPr>
            <p:spPr bwMode="auto">
              <a:xfrm>
                <a:off x="4427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reeform 1372"/>
              <p:cNvSpPr>
                <a:spLocks/>
              </p:cNvSpPr>
              <p:nvPr/>
            </p:nvSpPr>
            <p:spPr bwMode="auto">
              <a:xfrm>
                <a:off x="4565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reeform 1373"/>
              <p:cNvSpPr>
                <a:spLocks/>
              </p:cNvSpPr>
              <p:nvPr/>
            </p:nvSpPr>
            <p:spPr bwMode="auto">
              <a:xfrm>
                <a:off x="4701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reeform 1374"/>
              <p:cNvSpPr>
                <a:spLocks/>
              </p:cNvSpPr>
              <p:nvPr/>
            </p:nvSpPr>
            <p:spPr bwMode="auto">
              <a:xfrm>
                <a:off x="4839" y="3592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Freeform 1375"/>
              <p:cNvSpPr>
                <a:spLocks/>
              </p:cNvSpPr>
              <p:nvPr/>
            </p:nvSpPr>
            <p:spPr bwMode="auto">
              <a:xfrm>
                <a:off x="4976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Freeform 1376"/>
              <p:cNvSpPr>
                <a:spLocks/>
              </p:cNvSpPr>
              <p:nvPr/>
            </p:nvSpPr>
            <p:spPr bwMode="auto">
              <a:xfrm>
                <a:off x="5112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Freeform 1377"/>
              <p:cNvSpPr>
                <a:spLocks/>
              </p:cNvSpPr>
              <p:nvPr/>
            </p:nvSpPr>
            <p:spPr bwMode="auto">
              <a:xfrm>
                <a:off x="5250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Freeform 1378"/>
              <p:cNvSpPr>
                <a:spLocks/>
              </p:cNvSpPr>
              <p:nvPr/>
            </p:nvSpPr>
            <p:spPr bwMode="auto">
              <a:xfrm>
                <a:off x="5386" y="35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Freeform 1379"/>
              <p:cNvSpPr>
                <a:spLocks/>
              </p:cNvSpPr>
              <p:nvPr/>
            </p:nvSpPr>
            <p:spPr bwMode="auto">
              <a:xfrm>
                <a:off x="5524" y="35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Freeform 1380"/>
              <p:cNvSpPr>
                <a:spLocks/>
              </p:cNvSpPr>
              <p:nvPr/>
            </p:nvSpPr>
            <p:spPr bwMode="auto">
              <a:xfrm>
                <a:off x="5660" y="35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Freeform 1381"/>
              <p:cNvSpPr>
                <a:spLocks/>
              </p:cNvSpPr>
              <p:nvPr/>
            </p:nvSpPr>
            <p:spPr bwMode="auto">
              <a:xfrm>
                <a:off x="3" y="3726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2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8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4"/>
                      <a:pt x="2" y="3"/>
                      <a:pt x="0" y="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29"/>
                      <a:pt x="4" y="32"/>
                    </a:cubicBezTo>
                    <a:cubicBezTo>
                      <a:pt x="9" y="25"/>
                      <a:pt x="12" y="23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Freeform 1382"/>
              <p:cNvSpPr>
                <a:spLocks/>
              </p:cNvSpPr>
              <p:nvPr/>
            </p:nvSpPr>
            <p:spPr bwMode="auto">
              <a:xfrm>
                <a:off x="111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Freeform 1383"/>
              <p:cNvSpPr>
                <a:spLocks/>
              </p:cNvSpPr>
              <p:nvPr/>
            </p:nvSpPr>
            <p:spPr bwMode="auto">
              <a:xfrm>
                <a:off x="247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Freeform 1384"/>
              <p:cNvSpPr>
                <a:spLocks/>
              </p:cNvSpPr>
              <p:nvPr/>
            </p:nvSpPr>
            <p:spPr bwMode="auto">
              <a:xfrm>
                <a:off x="385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Freeform 1385"/>
              <p:cNvSpPr>
                <a:spLocks/>
              </p:cNvSpPr>
              <p:nvPr/>
            </p:nvSpPr>
            <p:spPr bwMode="auto">
              <a:xfrm>
                <a:off x="521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Freeform 1386"/>
              <p:cNvSpPr>
                <a:spLocks/>
              </p:cNvSpPr>
              <p:nvPr/>
            </p:nvSpPr>
            <p:spPr bwMode="auto">
              <a:xfrm>
                <a:off x="659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Freeform 1387"/>
              <p:cNvSpPr>
                <a:spLocks/>
              </p:cNvSpPr>
              <p:nvPr/>
            </p:nvSpPr>
            <p:spPr bwMode="auto">
              <a:xfrm>
                <a:off x="797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Freeform 1388"/>
              <p:cNvSpPr>
                <a:spLocks/>
              </p:cNvSpPr>
              <p:nvPr/>
            </p:nvSpPr>
            <p:spPr bwMode="auto">
              <a:xfrm>
                <a:off x="933" y="3726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Freeform 1389"/>
              <p:cNvSpPr>
                <a:spLocks/>
              </p:cNvSpPr>
              <p:nvPr/>
            </p:nvSpPr>
            <p:spPr bwMode="auto">
              <a:xfrm>
                <a:off x="1070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Freeform 1390"/>
              <p:cNvSpPr>
                <a:spLocks/>
              </p:cNvSpPr>
              <p:nvPr/>
            </p:nvSpPr>
            <p:spPr bwMode="auto">
              <a:xfrm>
                <a:off x="1206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Freeform 1391"/>
              <p:cNvSpPr>
                <a:spLocks/>
              </p:cNvSpPr>
              <p:nvPr/>
            </p:nvSpPr>
            <p:spPr bwMode="auto">
              <a:xfrm>
                <a:off x="1344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Freeform 1392"/>
              <p:cNvSpPr>
                <a:spLocks/>
              </p:cNvSpPr>
              <p:nvPr/>
            </p:nvSpPr>
            <p:spPr bwMode="auto">
              <a:xfrm>
                <a:off x="1480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Freeform 1393"/>
              <p:cNvSpPr>
                <a:spLocks/>
              </p:cNvSpPr>
              <p:nvPr/>
            </p:nvSpPr>
            <p:spPr bwMode="auto">
              <a:xfrm>
                <a:off x="1618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Freeform 1394"/>
              <p:cNvSpPr>
                <a:spLocks/>
              </p:cNvSpPr>
              <p:nvPr/>
            </p:nvSpPr>
            <p:spPr bwMode="auto">
              <a:xfrm>
                <a:off x="1754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Freeform 1395"/>
              <p:cNvSpPr>
                <a:spLocks/>
              </p:cNvSpPr>
              <p:nvPr/>
            </p:nvSpPr>
            <p:spPr bwMode="auto">
              <a:xfrm>
                <a:off x="1892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Freeform 1396"/>
              <p:cNvSpPr>
                <a:spLocks/>
              </p:cNvSpPr>
              <p:nvPr/>
            </p:nvSpPr>
            <p:spPr bwMode="auto">
              <a:xfrm>
                <a:off x="2028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Freeform 1397"/>
              <p:cNvSpPr>
                <a:spLocks/>
              </p:cNvSpPr>
              <p:nvPr/>
            </p:nvSpPr>
            <p:spPr bwMode="auto">
              <a:xfrm>
                <a:off x="2166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reeform 1398"/>
              <p:cNvSpPr>
                <a:spLocks/>
              </p:cNvSpPr>
              <p:nvPr/>
            </p:nvSpPr>
            <p:spPr bwMode="auto">
              <a:xfrm>
                <a:off x="2304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Freeform 1399"/>
              <p:cNvSpPr>
                <a:spLocks/>
              </p:cNvSpPr>
              <p:nvPr/>
            </p:nvSpPr>
            <p:spPr bwMode="auto">
              <a:xfrm>
                <a:off x="2440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Freeform 1400"/>
              <p:cNvSpPr>
                <a:spLocks/>
              </p:cNvSpPr>
              <p:nvPr/>
            </p:nvSpPr>
            <p:spPr bwMode="auto">
              <a:xfrm>
                <a:off x="2578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Freeform 1401"/>
              <p:cNvSpPr>
                <a:spLocks/>
              </p:cNvSpPr>
              <p:nvPr/>
            </p:nvSpPr>
            <p:spPr bwMode="auto">
              <a:xfrm>
                <a:off x="2714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Freeform 1402"/>
              <p:cNvSpPr>
                <a:spLocks/>
              </p:cNvSpPr>
              <p:nvPr/>
            </p:nvSpPr>
            <p:spPr bwMode="auto">
              <a:xfrm>
                <a:off x="2852" y="3726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Freeform 1403"/>
              <p:cNvSpPr>
                <a:spLocks/>
              </p:cNvSpPr>
              <p:nvPr/>
            </p:nvSpPr>
            <p:spPr bwMode="auto">
              <a:xfrm>
                <a:off x="2987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Freeform 1404"/>
              <p:cNvSpPr>
                <a:spLocks/>
              </p:cNvSpPr>
              <p:nvPr/>
            </p:nvSpPr>
            <p:spPr bwMode="auto">
              <a:xfrm>
                <a:off x="3125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Freeform 1405"/>
              <p:cNvSpPr>
                <a:spLocks/>
              </p:cNvSpPr>
              <p:nvPr/>
            </p:nvSpPr>
            <p:spPr bwMode="auto">
              <a:xfrm>
                <a:off x="3261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Freeform 1406"/>
              <p:cNvSpPr>
                <a:spLocks/>
              </p:cNvSpPr>
              <p:nvPr/>
            </p:nvSpPr>
            <p:spPr bwMode="auto">
              <a:xfrm>
                <a:off x="3399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Freeform 1407"/>
              <p:cNvSpPr>
                <a:spLocks/>
              </p:cNvSpPr>
              <p:nvPr/>
            </p:nvSpPr>
            <p:spPr bwMode="auto">
              <a:xfrm>
                <a:off x="3535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Freeform 1408"/>
              <p:cNvSpPr>
                <a:spLocks/>
              </p:cNvSpPr>
              <p:nvPr/>
            </p:nvSpPr>
            <p:spPr bwMode="auto">
              <a:xfrm>
                <a:off x="3673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Freeform 1409"/>
              <p:cNvSpPr>
                <a:spLocks/>
              </p:cNvSpPr>
              <p:nvPr/>
            </p:nvSpPr>
            <p:spPr bwMode="auto">
              <a:xfrm>
                <a:off x="3811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Freeform 1410"/>
              <p:cNvSpPr>
                <a:spLocks/>
              </p:cNvSpPr>
              <p:nvPr/>
            </p:nvSpPr>
            <p:spPr bwMode="auto">
              <a:xfrm>
                <a:off x="3947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Freeform 1411"/>
              <p:cNvSpPr>
                <a:spLocks/>
              </p:cNvSpPr>
              <p:nvPr/>
            </p:nvSpPr>
            <p:spPr bwMode="auto">
              <a:xfrm>
                <a:off x="4085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Freeform 1412"/>
              <p:cNvSpPr>
                <a:spLocks/>
              </p:cNvSpPr>
              <p:nvPr/>
            </p:nvSpPr>
            <p:spPr bwMode="auto">
              <a:xfrm>
                <a:off x="4221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Freeform 1413"/>
              <p:cNvSpPr>
                <a:spLocks/>
              </p:cNvSpPr>
              <p:nvPr/>
            </p:nvSpPr>
            <p:spPr bwMode="auto">
              <a:xfrm>
                <a:off x="4359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Freeform 1414"/>
              <p:cNvSpPr>
                <a:spLocks/>
              </p:cNvSpPr>
              <p:nvPr/>
            </p:nvSpPr>
            <p:spPr bwMode="auto">
              <a:xfrm>
                <a:off x="4495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Freeform 1415"/>
              <p:cNvSpPr>
                <a:spLocks/>
              </p:cNvSpPr>
              <p:nvPr/>
            </p:nvSpPr>
            <p:spPr bwMode="auto">
              <a:xfrm>
                <a:off x="4633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Freeform 1416"/>
              <p:cNvSpPr>
                <a:spLocks/>
              </p:cNvSpPr>
              <p:nvPr/>
            </p:nvSpPr>
            <p:spPr bwMode="auto">
              <a:xfrm>
                <a:off x="4769" y="3726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Freeform 1417"/>
              <p:cNvSpPr>
                <a:spLocks/>
              </p:cNvSpPr>
              <p:nvPr/>
            </p:nvSpPr>
            <p:spPr bwMode="auto">
              <a:xfrm>
                <a:off x="4906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Freeform 1418"/>
              <p:cNvSpPr>
                <a:spLocks/>
              </p:cNvSpPr>
              <p:nvPr/>
            </p:nvSpPr>
            <p:spPr bwMode="auto">
              <a:xfrm>
                <a:off x="5042" y="372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Freeform 1419"/>
              <p:cNvSpPr>
                <a:spLocks/>
              </p:cNvSpPr>
              <p:nvPr/>
            </p:nvSpPr>
            <p:spPr bwMode="auto">
              <a:xfrm>
                <a:off x="5180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Freeform 1420"/>
              <p:cNvSpPr>
                <a:spLocks/>
              </p:cNvSpPr>
              <p:nvPr/>
            </p:nvSpPr>
            <p:spPr bwMode="auto">
              <a:xfrm>
                <a:off x="5318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Freeform 1421"/>
              <p:cNvSpPr>
                <a:spLocks/>
              </p:cNvSpPr>
              <p:nvPr/>
            </p:nvSpPr>
            <p:spPr bwMode="auto">
              <a:xfrm>
                <a:off x="5454" y="372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Freeform 1422"/>
              <p:cNvSpPr>
                <a:spLocks/>
              </p:cNvSpPr>
              <p:nvPr/>
            </p:nvSpPr>
            <p:spPr bwMode="auto">
              <a:xfrm>
                <a:off x="5592" y="372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Freeform 1423"/>
              <p:cNvSpPr>
                <a:spLocks/>
              </p:cNvSpPr>
              <p:nvPr/>
            </p:nvSpPr>
            <p:spPr bwMode="auto">
              <a:xfrm>
                <a:off x="43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Freeform 1424"/>
              <p:cNvSpPr>
                <a:spLocks/>
              </p:cNvSpPr>
              <p:nvPr/>
            </p:nvSpPr>
            <p:spPr bwMode="auto">
              <a:xfrm>
                <a:off x="179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Freeform 1425"/>
              <p:cNvSpPr>
                <a:spLocks/>
              </p:cNvSpPr>
              <p:nvPr/>
            </p:nvSpPr>
            <p:spPr bwMode="auto">
              <a:xfrm>
                <a:off x="317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Freeform 1426"/>
              <p:cNvSpPr>
                <a:spLocks/>
              </p:cNvSpPr>
              <p:nvPr/>
            </p:nvSpPr>
            <p:spPr bwMode="auto">
              <a:xfrm>
                <a:off x="455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Freeform 1427"/>
              <p:cNvSpPr>
                <a:spLocks/>
              </p:cNvSpPr>
              <p:nvPr/>
            </p:nvSpPr>
            <p:spPr bwMode="auto">
              <a:xfrm>
                <a:off x="591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Freeform 1428"/>
              <p:cNvSpPr>
                <a:spLocks/>
              </p:cNvSpPr>
              <p:nvPr/>
            </p:nvSpPr>
            <p:spPr bwMode="auto">
              <a:xfrm>
                <a:off x="729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Freeform 1429"/>
              <p:cNvSpPr>
                <a:spLocks/>
              </p:cNvSpPr>
              <p:nvPr/>
            </p:nvSpPr>
            <p:spPr bwMode="auto">
              <a:xfrm>
                <a:off x="865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Freeform 1430"/>
              <p:cNvSpPr>
                <a:spLocks/>
              </p:cNvSpPr>
              <p:nvPr/>
            </p:nvSpPr>
            <p:spPr bwMode="auto">
              <a:xfrm>
                <a:off x="1003" y="3858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Freeform 1431"/>
              <p:cNvSpPr>
                <a:spLocks/>
              </p:cNvSpPr>
              <p:nvPr/>
            </p:nvSpPr>
            <p:spPr bwMode="auto">
              <a:xfrm>
                <a:off x="1138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" name="Freeform 1432"/>
              <p:cNvSpPr>
                <a:spLocks/>
              </p:cNvSpPr>
              <p:nvPr/>
            </p:nvSpPr>
            <p:spPr bwMode="auto">
              <a:xfrm>
                <a:off x="1276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" name="Freeform 1433"/>
              <p:cNvSpPr>
                <a:spLocks/>
              </p:cNvSpPr>
              <p:nvPr/>
            </p:nvSpPr>
            <p:spPr bwMode="auto">
              <a:xfrm>
                <a:off x="1412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" name="Freeform 1434"/>
              <p:cNvSpPr>
                <a:spLocks/>
              </p:cNvSpPr>
              <p:nvPr/>
            </p:nvSpPr>
            <p:spPr bwMode="auto">
              <a:xfrm>
                <a:off x="1550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" name="Freeform 1435"/>
              <p:cNvSpPr>
                <a:spLocks/>
              </p:cNvSpPr>
              <p:nvPr/>
            </p:nvSpPr>
            <p:spPr bwMode="auto">
              <a:xfrm>
                <a:off x="1686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" name="Freeform 1436"/>
              <p:cNvSpPr>
                <a:spLocks/>
              </p:cNvSpPr>
              <p:nvPr/>
            </p:nvSpPr>
            <p:spPr bwMode="auto">
              <a:xfrm>
                <a:off x="1824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" name="Freeform 1437"/>
              <p:cNvSpPr>
                <a:spLocks/>
              </p:cNvSpPr>
              <p:nvPr/>
            </p:nvSpPr>
            <p:spPr bwMode="auto">
              <a:xfrm>
                <a:off x="1962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" name="Freeform 1438"/>
              <p:cNvSpPr>
                <a:spLocks/>
              </p:cNvSpPr>
              <p:nvPr/>
            </p:nvSpPr>
            <p:spPr bwMode="auto">
              <a:xfrm>
                <a:off x="2098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" name="Freeform 1439"/>
              <p:cNvSpPr>
                <a:spLocks/>
              </p:cNvSpPr>
              <p:nvPr/>
            </p:nvSpPr>
            <p:spPr bwMode="auto">
              <a:xfrm>
                <a:off x="2236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" name="Freeform 1440"/>
              <p:cNvSpPr>
                <a:spLocks/>
              </p:cNvSpPr>
              <p:nvPr/>
            </p:nvSpPr>
            <p:spPr bwMode="auto">
              <a:xfrm>
                <a:off x="2372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" name="Freeform 1441"/>
              <p:cNvSpPr>
                <a:spLocks/>
              </p:cNvSpPr>
              <p:nvPr/>
            </p:nvSpPr>
            <p:spPr bwMode="auto">
              <a:xfrm>
                <a:off x="2510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" name="Freeform 1442"/>
              <p:cNvSpPr>
                <a:spLocks/>
              </p:cNvSpPr>
              <p:nvPr/>
            </p:nvSpPr>
            <p:spPr bwMode="auto">
              <a:xfrm>
                <a:off x="2646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" name="Freeform 1443"/>
              <p:cNvSpPr>
                <a:spLocks/>
              </p:cNvSpPr>
              <p:nvPr/>
            </p:nvSpPr>
            <p:spPr bwMode="auto">
              <a:xfrm>
                <a:off x="2784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" name="Freeform 1444"/>
              <p:cNvSpPr>
                <a:spLocks/>
              </p:cNvSpPr>
              <p:nvPr/>
            </p:nvSpPr>
            <p:spPr bwMode="auto">
              <a:xfrm>
                <a:off x="2920" y="3858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" name="Freeform 1445"/>
              <p:cNvSpPr>
                <a:spLocks/>
              </p:cNvSpPr>
              <p:nvPr/>
            </p:nvSpPr>
            <p:spPr bwMode="auto">
              <a:xfrm>
                <a:off x="3057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" name="Freeform 1446"/>
              <p:cNvSpPr>
                <a:spLocks/>
              </p:cNvSpPr>
              <p:nvPr/>
            </p:nvSpPr>
            <p:spPr bwMode="auto">
              <a:xfrm>
                <a:off x="3193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" name="Freeform 1447"/>
              <p:cNvSpPr>
                <a:spLocks/>
              </p:cNvSpPr>
              <p:nvPr/>
            </p:nvSpPr>
            <p:spPr bwMode="auto">
              <a:xfrm>
                <a:off x="3331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" name="Freeform 1448"/>
              <p:cNvSpPr>
                <a:spLocks/>
              </p:cNvSpPr>
              <p:nvPr/>
            </p:nvSpPr>
            <p:spPr bwMode="auto">
              <a:xfrm>
                <a:off x="3469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" name="Freeform 1449"/>
              <p:cNvSpPr>
                <a:spLocks/>
              </p:cNvSpPr>
              <p:nvPr/>
            </p:nvSpPr>
            <p:spPr bwMode="auto">
              <a:xfrm>
                <a:off x="3605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" name="Freeform 1450"/>
              <p:cNvSpPr>
                <a:spLocks/>
              </p:cNvSpPr>
              <p:nvPr/>
            </p:nvSpPr>
            <p:spPr bwMode="auto">
              <a:xfrm>
                <a:off x="3743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" name="Freeform 1451"/>
              <p:cNvSpPr>
                <a:spLocks/>
              </p:cNvSpPr>
              <p:nvPr/>
            </p:nvSpPr>
            <p:spPr bwMode="auto">
              <a:xfrm>
                <a:off x="3879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" name="Freeform 1452"/>
              <p:cNvSpPr>
                <a:spLocks/>
              </p:cNvSpPr>
              <p:nvPr/>
            </p:nvSpPr>
            <p:spPr bwMode="auto">
              <a:xfrm>
                <a:off x="4017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" name="Freeform 1453"/>
              <p:cNvSpPr>
                <a:spLocks/>
              </p:cNvSpPr>
              <p:nvPr/>
            </p:nvSpPr>
            <p:spPr bwMode="auto">
              <a:xfrm>
                <a:off x="4153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" name="Freeform 1454"/>
              <p:cNvSpPr>
                <a:spLocks/>
              </p:cNvSpPr>
              <p:nvPr/>
            </p:nvSpPr>
            <p:spPr bwMode="auto">
              <a:xfrm>
                <a:off x="4291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" name="Freeform 1455"/>
              <p:cNvSpPr>
                <a:spLocks/>
              </p:cNvSpPr>
              <p:nvPr/>
            </p:nvSpPr>
            <p:spPr bwMode="auto">
              <a:xfrm>
                <a:off x="4427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" name="Freeform 1456"/>
              <p:cNvSpPr>
                <a:spLocks/>
              </p:cNvSpPr>
              <p:nvPr/>
            </p:nvSpPr>
            <p:spPr bwMode="auto">
              <a:xfrm>
                <a:off x="4565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" name="Freeform 1457"/>
              <p:cNvSpPr>
                <a:spLocks/>
              </p:cNvSpPr>
              <p:nvPr/>
            </p:nvSpPr>
            <p:spPr bwMode="auto">
              <a:xfrm>
                <a:off x="4701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" name="Freeform 1458"/>
              <p:cNvSpPr>
                <a:spLocks/>
              </p:cNvSpPr>
              <p:nvPr/>
            </p:nvSpPr>
            <p:spPr bwMode="auto">
              <a:xfrm>
                <a:off x="4839" y="3858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" name="Freeform 1459"/>
              <p:cNvSpPr>
                <a:spLocks/>
              </p:cNvSpPr>
              <p:nvPr/>
            </p:nvSpPr>
            <p:spPr bwMode="auto">
              <a:xfrm>
                <a:off x="4976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" name="Freeform 1460"/>
              <p:cNvSpPr>
                <a:spLocks/>
              </p:cNvSpPr>
              <p:nvPr/>
            </p:nvSpPr>
            <p:spPr bwMode="auto">
              <a:xfrm>
                <a:off x="5112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" name="Freeform 1461"/>
              <p:cNvSpPr>
                <a:spLocks/>
              </p:cNvSpPr>
              <p:nvPr/>
            </p:nvSpPr>
            <p:spPr bwMode="auto">
              <a:xfrm>
                <a:off x="5250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Freeform 1462"/>
              <p:cNvSpPr>
                <a:spLocks/>
              </p:cNvSpPr>
              <p:nvPr/>
            </p:nvSpPr>
            <p:spPr bwMode="auto">
              <a:xfrm>
                <a:off x="5386" y="385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" name="Freeform 1463"/>
              <p:cNvSpPr>
                <a:spLocks/>
              </p:cNvSpPr>
              <p:nvPr/>
            </p:nvSpPr>
            <p:spPr bwMode="auto">
              <a:xfrm>
                <a:off x="5524" y="385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" name="Freeform 1464"/>
              <p:cNvSpPr>
                <a:spLocks/>
              </p:cNvSpPr>
              <p:nvPr/>
            </p:nvSpPr>
            <p:spPr bwMode="auto">
              <a:xfrm>
                <a:off x="5660" y="385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Freeform 1465"/>
              <p:cNvSpPr>
                <a:spLocks/>
              </p:cNvSpPr>
              <p:nvPr/>
            </p:nvSpPr>
            <p:spPr bwMode="auto">
              <a:xfrm>
                <a:off x="3" y="3992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2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8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4"/>
                      <a:pt x="2" y="3"/>
                      <a:pt x="0" y="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29"/>
                      <a:pt x="4" y="32"/>
                    </a:cubicBezTo>
                    <a:cubicBezTo>
                      <a:pt x="9" y="25"/>
                      <a:pt x="12" y="23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Freeform 1466"/>
              <p:cNvSpPr>
                <a:spLocks/>
              </p:cNvSpPr>
              <p:nvPr/>
            </p:nvSpPr>
            <p:spPr bwMode="auto">
              <a:xfrm>
                <a:off x="111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Freeform 1467"/>
              <p:cNvSpPr>
                <a:spLocks/>
              </p:cNvSpPr>
              <p:nvPr/>
            </p:nvSpPr>
            <p:spPr bwMode="auto">
              <a:xfrm>
                <a:off x="247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Freeform 1468"/>
              <p:cNvSpPr>
                <a:spLocks/>
              </p:cNvSpPr>
              <p:nvPr/>
            </p:nvSpPr>
            <p:spPr bwMode="auto">
              <a:xfrm>
                <a:off x="385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Freeform 1469"/>
              <p:cNvSpPr>
                <a:spLocks/>
              </p:cNvSpPr>
              <p:nvPr/>
            </p:nvSpPr>
            <p:spPr bwMode="auto">
              <a:xfrm>
                <a:off x="521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Freeform 1470"/>
              <p:cNvSpPr>
                <a:spLocks/>
              </p:cNvSpPr>
              <p:nvPr/>
            </p:nvSpPr>
            <p:spPr bwMode="auto">
              <a:xfrm>
                <a:off x="659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Freeform 1471"/>
              <p:cNvSpPr>
                <a:spLocks/>
              </p:cNvSpPr>
              <p:nvPr/>
            </p:nvSpPr>
            <p:spPr bwMode="auto">
              <a:xfrm>
                <a:off x="797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Freeform 1472"/>
              <p:cNvSpPr>
                <a:spLocks/>
              </p:cNvSpPr>
              <p:nvPr/>
            </p:nvSpPr>
            <p:spPr bwMode="auto">
              <a:xfrm>
                <a:off x="933" y="3992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Freeform 1473"/>
              <p:cNvSpPr>
                <a:spLocks/>
              </p:cNvSpPr>
              <p:nvPr/>
            </p:nvSpPr>
            <p:spPr bwMode="auto">
              <a:xfrm>
                <a:off x="1070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Freeform 1474"/>
              <p:cNvSpPr>
                <a:spLocks/>
              </p:cNvSpPr>
              <p:nvPr/>
            </p:nvSpPr>
            <p:spPr bwMode="auto">
              <a:xfrm>
                <a:off x="1206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Freeform 1475"/>
              <p:cNvSpPr>
                <a:spLocks/>
              </p:cNvSpPr>
              <p:nvPr/>
            </p:nvSpPr>
            <p:spPr bwMode="auto">
              <a:xfrm>
                <a:off x="1344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" name="Freeform 1476"/>
              <p:cNvSpPr>
                <a:spLocks/>
              </p:cNvSpPr>
              <p:nvPr/>
            </p:nvSpPr>
            <p:spPr bwMode="auto">
              <a:xfrm>
                <a:off x="1480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Freeform 1477"/>
              <p:cNvSpPr>
                <a:spLocks/>
              </p:cNvSpPr>
              <p:nvPr/>
            </p:nvSpPr>
            <p:spPr bwMode="auto">
              <a:xfrm>
                <a:off x="1618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Freeform 1478"/>
              <p:cNvSpPr>
                <a:spLocks/>
              </p:cNvSpPr>
              <p:nvPr/>
            </p:nvSpPr>
            <p:spPr bwMode="auto">
              <a:xfrm>
                <a:off x="1754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Freeform 1479"/>
              <p:cNvSpPr>
                <a:spLocks/>
              </p:cNvSpPr>
              <p:nvPr/>
            </p:nvSpPr>
            <p:spPr bwMode="auto">
              <a:xfrm>
                <a:off x="1892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Freeform 1480"/>
              <p:cNvSpPr>
                <a:spLocks/>
              </p:cNvSpPr>
              <p:nvPr/>
            </p:nvSpPr>
            <p:spPr bwMode="auto">
              <a:xfrm>
                <a:off x="2028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Freeform 1481"/>
              <p:cNvSpPr>
                <a:spLocks/>
              </p:cNvSpPr>
              <p:nvPr/>
            </p:nvSpPr>
            <p:spPr bwMode="auto">
              <a:xfrm>
                <a:off x="2166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Freeform 1482"/>
              <p:cNvSpPr>
                <a:spLocks/>
              </p:cNvSpPr>
              <p:nvPr/>
            </p:nvSpPr>
            <p:spPr bwMode="auto">
              <a:xfrm>
                <a:off x="2304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Freeform 1483"/>
              <p:cNvSpPr>
                <a:spLocks/>
              </p:cNvSpPr>
              <p:nvPr/>
            </p:nvSpPr>
            <p:spPr bwMode="auto">
              <a:xfrm>
                <a:off x="2440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Freeform 1484"/>
              <p:cNvSpPr>
                <a:spLocks/>
              </p:cNvSpPr>
              <p:nvPr/>
            </p:nvSpPr>
            <p:spPr bwMode="auto">
              <a:xfrm>
                <a:off x="2578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Freeform 1485"/>
              <p:cNvSpPr>
                <a:spLocks/>
              </p:cNvSpPr>
              <p:nvPr/>
            </p:nvSpPr>
            <p:spPr bwMode="auto">
              <a:xfrm>
                <a:off x="2714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Freeform 1486"/>
              <p:cNvSpPr>
                <a:spLocks/>
              </p:cNvSpPr>
              <p:nvPr/>
            </p:nvSpPr>
            <p:spPr bwMode="auto">
              <a:xfrm>
                <a:off x="2852" y="3992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Freeform 1487"/>
              <p:cNvSpPr>
                <a:spLocks/>
              </p:cNvSpPr>
              <p:nvPr/>
            </p:nvSpPr>
            <p:spPr bwMode="auto">
              <a:xfrm>
                <a:off x="2987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Freeform 1488"/>
              <p:cNvSpPr>
                <a:spLocks/>
              </p:cNvSpPr>
              <p:nvPr/>
            </p:nvSpPr>
            <p:spPr bwMode="auto">
              <a:xfrm>
                <a:off x="3125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Freeform 1489"/>
              <p:cNvSpPr>
                <a:spLocks/>
              </p:cNvSpPr>
              <p:nvPr/>
            </p:nvSpPr>
            <p:spPr bwMode="auto">
              <a:xfrm>
                <a:off x="3261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" name="Freeform 1490"/>
              <p:cNvSpPr>
                <a:spLocks/>
              </p:cNvSpPr>
              <p:nvPr/>
            </p:nvSpPr>
            <p:spPr bwMode="auto">
              <a:xfrm>
                <a:off x="3399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Freeform 1491"/>
              <p:cNvSpPr>
                <a:spLocks/>
              </p:cNvSpPr>
              <p:nvPr/>
            </p:nvSpPr>
            <p:spPr bwMode="auto">
              <a:xfrm>
                <a:off x="3535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Freeform 1492"/>
              <p:cNvSpPr>
                <a:spLocks/>
              </p:cNvSpPr>
              <p:nvPr/>
            </p:nvSpPr>
            <p:spPr bwMode="auto">
              <a:xfrm>
                <a:off x="3673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Freeform 1493"/>
              <p:cNvSpPr>
                <a:spLocks/>
              </p:cNvSpPr>
              <p:nvPr/>
            </p:nvSpPr>
            <p:spPr bwMode="auto">
              <a:xfrm>
                <a:off x="3811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Freeform 1494"/>
              <p:cNvSpPr>
                <a:spLocks/>
              </p:cNvSpPr>
              <p:nvPr/>
            </p:nvSpPr>
            <p:spPr bwMode="auto">
              <a:xfrm>
                <a:off x="3947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Freeform 1495"/>
              <p:cNvSpPr>
                <a:spLocks/>
              </p:cNvSpPr>
              <p:nvPr/>
            </p:nvSpPr>
            <p:spPr bwMode="auto">
              <a:xfrm>
                <a:off x="4085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Freeform 1496"/>
              <p:cNvSpPr>
                <a:spLocks/>
              </p:cNvSpPr>
              <p:nvPr/>
            </p:nvSpPr>
            <p:spPr bwMode="auto">
              <a:xfrm>
                <a:off x="4221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Freeform 1497"/>
              <p:cNvSpPr>
                <a:spLocks/>
              </p:cNvSpPr>
              <p:nvPr/>
            </p:nvSpPr>
            <p:spPr bwMode="auto">
              <a:xfrm>
                <a:off x="4359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Freeform 1498"/>
              <p:cNvSpPr>
                <a:spLocks/>
              </p:cNvSpPr>
              <p:nvPr/>
            </p:nvSpPr>
            <p:spPr bwMode="auto">
              <a:xfrm>
                <a:off x="4495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Freeform 1499"/>
              <p:cNvSpPr>
                <a:spLocks/>
              </p:cNvSpPr>
              <p:nvPr/>
            </p:nvSpPr>
            <p:spPr bwMode="auto">
              <a:xfrm>
                <a:off x="4633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Freeform 1500"/>
              <p:cNvSpPr>
                <a:spLocks/>
              </p:cNvSpPr>
              <p:nvPr/>
            </p:nvSpPr>
            <p:spPr bwMode="auto">
              <a:xfrm>
                <a:off x="4769" y="3992"/>
                <a:ext cx="77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" name="Freeform 1501"/>
              <p:cNvSpPr>
                <a:spLocks/>
              </p:cNvSpPr>
              <p:nvPr/>
            </p:nvSpPr>
            <p:spPr bwMode="auto">
              <a:xfrm>
                <a:off x="4906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Freeform 1502"/>
              <p:cNvSpPr>
                <a:spLocks/>
              </p:cNvSpPr>
              <p:nvPr/>
            </p:nvSpPr>
            <p:spPr bwMode="auto">
              <a:xfrm>
                <a:off x="5042" y="399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Freeform 1503"/>
              <p:cNvSpPr>
                <a:spLocks/>
              </p:cNvSpPr>
              <p:nvPr/>
            </p:nvSpPr>
            <p:spPr bwMode="auto">
              <a:xfrm>
                <a:off x="5180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Freeform 1504"/>
              <p:cNvSpPr>
                <a:spLocks/>
              </p:cNvSpPr>
              <p:nvPr/>
            </p:nvSpPr>
            <p:spPr bwMode="auto">
              <a:xfrm>
                <a:off x="5318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Freeform 1505"/>
              <p:cNvSpPr>
                <a:spLocks/>
              </p:cNvSpPr>
              <p:nvPr/>
            </p:nvSpPr>
            <p:spPr bwMode="auto">
              <a:xfrm>
                <a:off x="5454" y="399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" name="Freeform 1506"/>
              <p:cNvSpPr>
                <a:spLocks/>
              </p:cNvSpPr>
              <p:nvPr/>
            </p:nvSpPr>
            <p:spPr bwMode="auto">
              <a:xfrm>
                <a:off x="5592" y="399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Freeform 1507"/>
              <p:cNvSpPr>
                <a:spLocks/>
              </p:cNvSpPr>
              <p:nvPr/>
            </p:nvSpPr>
            <p:spPr bwMode="auto">
              <a:xfrm>
                <a:off x="43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Freeform 1508"/>
              <p:cNvSpPr>
                <a:spLocks/>
              </p:cNvSpPr>
              <p:nvPr/>
            </p:nvSpPr>
            <p:spPr bwMode="auto">
              <a:xfrm>
                <a:off x="179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Freeform 1509"/>
              <p:cNvSpPr>
                <a:spLocks/>
              </p:cNvSpPr>
              <p:nvPr/>
            </p:nvSpPr>
            <p:spPr bwMode="auto">
              <a:xfrm>
                <a:off x="317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Freeform 1510"/>
              <p:cNvSpPr>
                <a:spLocks/>
              </p:cNvSpPr>
              <p:nvPr/>
            </p:nvSpPr>
            <p:spPr bwMode="auto">
              <a:xfrm>
                <a:off x="455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" name="Freeform 1511"/>
              <p:cNvSpPr>
                <a:spLocks/>
              </p:cNvSpPr>
              <p:nvPr/>
            </p:nvSpPr>
            <p:spPr bwMode="auto">
              <a:xfrm>
                <a:off x="591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Freeform 1512"/>
              <p:cNvSpPr>
                <a:spLocks/>
              </p:cNvSpPr>
              <p:nvPr/>
            </p:nvSpPr>
            <p:spPr bwMode="auto">
              <a:xfrm>
                <a:off x="729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Freeform 1513"/>
              <p:cNvSpPr>
                <a:spLocks/>
              </p:cNvSpPr>
              <p:nvPr/>
            </p:nvSpPr>
            <p:spPr bwMode="auto">
              <a:xfrm>
                <a:off x="865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Freeform 1514"/>
              <p:cNvSpPr>
                <a:spLocks/>
              </p:cNvSpPr>
              <p:nvPr/>
            </p:nvSpPr>
            <p:spPr bwMode="auto">
              <a:xfrm>
                <a:off x="1003" y="4124"/>
                <a:ext cx="75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Freeform 1515"/>
              <p:cNvSpPr>
                <a:spLocks/>
              </p:cNvSpPr>
              <p:nvPr/>
            </p:nvSpPr>
            <p:spPr bwMode="auto">
              <a:xfrm>
                <a:off x="1138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Freeform 1516"/>
              <p:cNvSpPr>
                <a:spLocks/>
              </p:cNvSpPr>
              <p:nvPr/>
            </p:nvSpPr>
            <p:spPr bwMode="auto">
              <a:xfrm>
                <a:off x="1276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Freeform 1517"/>
              <p:cNvSpPr>
                <a:spLocks/>
              </p:cNvSpPr>
              <p:nvPr/>
            </p:nvSpPr>
            <p:spPr bwMode="auto">
              <a:xfrm>
                <a:off x="1412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Freeform 1518"/>
              <p:cNvSpPr>
                <a:spLocks/>
              </p:cNvSpPr>
              <p:nvPr/>
            </p:nvSpPr>
            <p:spPr bwMode="auto">
              <a:xfrm>
                <a:off x="1550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Freeform 1519"/>
              <p:cNvSpPr>
                <a:spLocks/>
              </p:cNvSpPr>
              <p:nvPr/>
            </p:nvSpPr>
            <p:spPr bwMode="auto">
              <a:xfrm>
                <a:off x="1686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Freeform 1520"/>
              <p:cNvSpPr>
                <a:spLocks/>
              </p:cNvSpPr>
              <p:nvPr/>
            </p:nvSpPr>
            <p:spPr bwMode="auto">
              <a:xfrm>
                <a:off x="1824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Freeform 1521"/>
              <p:cNvSpPr>
                <a:spLocks/>
              </p:cNvSpPr>
              <p:nvPr/>
            </p:nvSpPr>
            <p:spPr bwMode="auto">
              <a:xfrm>
                <a:off x="1962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Freeform 1522"/>
              <p:cNvSpPr>
                <a:spLocks/>
              </p:cNvSpPr>
              <p:nvPr/>
            </p:nvSpPr>
            <p:spPr bwMode="auto">
              <a:xfrm>
                <a:off x="2098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" name="Freeform 1523"/>
              <p:cNvSpPr>
                <a:spLocks/>
              </p:cNvSpPr>
              <p:nvPr/>
            </p:nvSpPr>
            <p:spPr bwMode="auto">
              <a:xfrm>
                <a:off x="2236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Freeform 1524"/>
              <p:cNvSpPr>
                <a:spLocks/>
              </p:cNvSpPr>
              <p:nvPr/>
            </p:nvSpPr>
            <p:spPr bwMode="auto">
              <a:xfrm>
                <a:off x="2372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Freeform 1525"/>
              <p:cNvSpPr>
                <a:spLocks/>
              </p:cNvSpPr>
              <p:nvPr/>
            </p:nvSpPr>
            <p:spPr bwMode="auto">
              <a:xfrm>
                <a:off x="2510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Freeform 1526"/>
              <p:cNvSpPr>
                <a:spLocks/>
              </p:cNvSpPr>
              <p:nvPr/>
            </p:nvSpPr>
            <p:spPr bwMode="auto">
              <a:xfrm>
                <a:off x="2646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Freeform 1527"/>
              <p:cNvSpPr>
                <a:spLocks/>
              </p:cNvSpPr>
              <p:nvPr/>
            </p:nvSpPr>
            <p:spPr bwMode="auto">
              <a:xfrm>
                <a:off x="2784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Freeform 1528"/>
              <p:cNvSpPr>
                <a:spLocks/>
              </p:cNvSpPr>
              <p:nvPr/>
            </p:nvSpPr>
            <p:spPr bwMode="auto">
              <a:xfrm>
                <a:off x="2920" y="4124"/>
                <a:ext cx="77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" name="Freeform 1529"/>
              <p:cNvSpPr>
                <a:spLocks/>
              </p:cNvSpPr>
              <p:nvPr/>
            </p:nvSpPr>
            <p:spPr bwMode="auto">
              <a:xfrm>
                <a:off x="3057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Freeform 1530"/>
              <p:cNvSpPr>
                <a:spLocks/>
              </p:cNvSpPr>
              <p:nvPr/>
            </p:nvSpPr>
            <p:spPr bwMode="auto">
              <a:xfrm>
                <a:off x="3193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Freeform 1531"/>
              <p:cNvSpPr>
                <a:spLocks/>
              </p:cNvSpPr>
              <p:nvPr/>
            </p:nvSpPr>
            <p:spPr bwMode="auto">
              <a:xfrm>
                <a:off x="3331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Freeform 1532"/>
              <p:cNvSpPr>
                <a:spLocks/>
              </p:cNvSpPr>
              <p:nvPr/>
            </p:nvSpPr>
            <p:spPr bwMode="auto">
              <a:xfrm>
                <a:off x="3469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Freeform 1533"/>
              <p:cNvSpPr>
                <a:spLocks/>
              </p:cNvSpPr>
              <p:nvPr/>
            </p:nvSpPr>
            <p:spPr bwMode="auto">
              <a:xfrm>
                <a:off x="3605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Freeform 1534"/>
              <p:cNvSpPr>
                <a:spLocks/>
              </p:cNvSpPr>
              <p:nvPr/>
            </p:nvSpPr>
            <p:spPr bwMode="auto">
              <a:xfrm>
                <a:off x="3743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Freeform 1535"/>
              <p:cNvSpPr>
                <a:spLocks/>
              </p:cNvSpPr>
              <p:nvPr/>
            </p:nvSpPr>
            <p:spPr bwMode="auto">
              <a:xfrm>
                <a:off x="3879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Freeform 1536"/>
              <p:cNvSpPr>
                <a:spLocks/>
              </p:cNvSpPr>
              <p:nvPr/>
            </p:nvSpPr>
            <p:spPr bwMode="auto">
              <a:xfrm>
                <a:off x="4017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Freeform 1537"/>
              <p:cNvSpPr>
                <a:spLocks/>
              </p:cNvSpPr>
              <p:nvPr/>
            </p:nvSpPr>
            <p:spPr bwMode="auto">
              <a:xfrm>
                <a:off x="4153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Freeform 1538"/>
              <p:cNvSpPr>
                <a:spLocks/>
              </p:cNvSpPr>
              <p:nvPr/>
            </p:nvSpPr>
            <p:spPr bwMode="auto">
              <a:xfrm>
                <a:off x="4291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Freeform 1539"/>
              <p:cNvSpPr>
                <a:spLocks/>
              </p:cNvSpPr>
              <p:nvPr/>
            </p:nvSpPr>
            <p:spPr bwMode="auto">
              <a:xfrm>
                <a:off x="4427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Freeform 1540"/>
              <p:cNvSpPr>
                <a:spLocks/>
              </p:cNvSpPr>
              <p:nvPr/>
            </p:nvSpPr>
            <p:spPr bwMode="auto">
              <a:xfrm>
                <a:off x="4565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Freeform 1541"/>
              <p:cNvSpPr>
                <a:spLocks/>
              </p:cNvSpPr>
              <p:nvPr/>
            </p:nvSpPr>
            <p:spPr bwMode="auto">
              <a:xfrm>
                <a:off x="4701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2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Freeform 1542"/>
              <p:cNvSpPr>
                <a:spLocks/>
              </p:cNvSpPr>
              <p:nvPr/>
            </p:nvSpPr>
            <p:spPr bwMode="auto">
              <a:xfrm>
                <a:off x="4839" y="412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" name="Freeform 1543"/>
              <p:cNvSpPr>
                <a:spLocks/>
              </p:cNvSpPr>
              <p:nvPr/>
            </p:nvSpPr>
            <p:spPr bwMode="auto">
              <a:xfrm>
                <a:off x="4976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" name="Freeform 1544"/>
              <p:cNvSpPr>
                <a:spLocks/>
              </p:cNvSpPr>
              <p:nvPr/>
            </p:nvSpPr>
            <p:spPr bwMode="auto">
              <a:xfrm>
                <a:off x="5112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" name="Freeform 1545"/>
              <p:cNvSpPr>
                <a:spLocks/>
              </p:cNvSpPr>
              <p:nvPr/>
            </p:nvSpPr>
            <p:spPr bwMode="auto">
              <a:xfrm>
                <a:off x="5250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" name="Freeform 1546"/>
              <p:cNvSpPr>
                <a:spLocks/>
              </p:cNvSpPr>
              <p:nvPr/>
            </p:nvSpPr>
            <p:spPr bwMode="auto">
              <a:xfrm>
                <a:off x="5386" y="412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" name="Freeform 1547"/>
              <p:cNvSpPr>
                <a:spLocks/>
              </p:cNvSpPr>
              <p:nvPr/>
            </p:nvSpPr>
            <p:spPr bwMode="auto">
              <a:xfrm>
                <a:off x="5524" y="412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" name="Freeform 1548"/>
              <p:cNvSpPr>
                <a:spLocks/>
              </p:cNvSpPr>
              <p:nvPr/>
            </p:nvSpPr>
            <p:spPr bwMode="auto">
              <a:xfrm>
                <a:off x="5660" y="412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" name="Freeform 1549"/>
              <p:cNvSpPr>
                <a:spLocks/>
              </p:cNvSpPr>
              <p:nvPr/>
            </p:nvSpPr>
            <p:spPr bwMode="auto">
              <a:xfrm>
                <a:off x="3" y="4258"/>
                <a:ext cx="48" cy="64"/>
              </a:xfrm>
              <a:custGeom>
                <a:avLst/>
                <a:gdLst>
                  <a:gd name="T0" fmla="*/ 18 w 24"/>
                  <a:gd name="T1" fmla="*/ 19 h 32"/>
                  <a:gd name="T2" fmla="*/ 20 w 24"/>
                  <a:gd name="T3" fmla="*/ 5 h 32"/>
                  <a:gd name="T4" fmla="*/ 4 w 24"/>
                  <a:gd name="T5" fmla="*/ 6 h 32"/>
                  <a:gd name="T6" fmla="*/ 0 w 24"/>
                  <a:gd name="T7" fmla="*/ 2 h 32"/>
                  <a:gd name="T8" fmla="*/ 0 w 24"/>
                  <a:gd name="T9" fmla="*/ 26 h 32"/>
                  <a:gd name="T10" fmla="*/ 4 w 24"/>
                  <a:gd name="T11" fmla="*/ 32 h 32"/>
                  <a:gd name="T12" fmla="*/ 18 w 24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8" y="19"/>
                    </a:moveTo>
                    <a:cubicBezTo>
                      <a:pt x="24" y="15"/>
                      <a:pt x="24" y="9"/>
                      <a:pt x="20" y="5"/>
                    </a:cubicBezTo>
                    <a:cubicBezTo>
                      <a:pt x="16" y="0"/>
                      <a:pt x="8" y="0"/>
                      <a:pt x="4" y="6"/>
                    </a:cubicBezTo>
                    <a:cubicBezTo>
                      <a:pt x="3" y="5"/>
                      <a:pt x="2" y="3"/>
                      <a:pt x="0" y="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3" y="29"/>
                      <a:pt x="4" y="32"/>
                    </a:cubicBezTo>
                    <a:cubicBezTo>
                      <a:pt x="9" y="25"/>
                      <a:pt x="12" y="24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" name="Freeform 1550"/>
              <p:cNvSpPr>
                <a:spLocks/>
              </p:cNvSpPr>
              <p:nvPr/>
            </p:nvSpPr>
            <p:spPr bwMode="auto">
              <a:xfrm>
                <a:off x="111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" name="Freeform 1551"/>
              <p:cNvSpPr>
                <a:spLocks/>
              </p:cNvSpPr>
              <p:nvPr/>
            </p:nvSpPr>
            <p:spPr bwMode="auto">
              <a:xfrm>
                <a:off x="247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" name="Freeform 1552"/>
              <p:cNvSpPr>
                <a:spLocks/>
              </p:cNvSpPr>
              <p:nvPr/>
            </p:nvSpPr>
            <p:spPr bwMode="auto">
              <a:xfrm>
                <a:off x="385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" name="Freeform 1553"/>
              <p:cNvSpPr>
                <a:spLocks/>
              </p:cNvSpPr>
              <p:nvPr/>
            </p:nvSpPr>
            <p:spPr bwMode="auto">
              <a:xfrm>
                <a:off x="521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" name="Freeform 1554"/>
              <p:cNvSpPr>
                <a:spLocks/>
              </p:cNvSpPr>
              <p:nvPr/>
            </p:nvSpPr>
            <p:spPr bwMode="auto">
              <a:xfrm>
                <a:off x="659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" name="Freeform 1555"/>
              <p:cNvSpPr>
                <a:spLocks/>
              </p:cNvSpPr>
              <p:nvPr/>
            </p:nvSpPr>
            <p:spPr bwMode="auto">
              <a:xfrm>
                <a:off x="797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" name="Freeform 1556"/>
              <p:cNvSpPr>
                <a:spLocks/>
              </p:cNvSpPr>
              <p:nvPr/>
            </p:nvSpPr>
            <p:spPr bwMode="auto">
              <a:xfrm>
                <a:off x="933" y="4258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" name="Freeform 1557"/>
              <p:cNvSpPr>
                <a:spLocks/>
              </p:cNvSpPr>
              <p:nvPr/>
            </p:nvSpPr>
            <p:spPr bwMode="auto">
              <a:xfrm>
                <a:off x="1070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" name="Freeform 1558"/>
              <p:cNvSpPr>
                <a:spLocks/>
              </p:cNvSpPr>
              <p:nvPr/>
            </p:nvSpPr>
            <p:spPr bwMode="auto">
              <a:xfrm>
                <a:off x="1206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" name="Freeform 1559"/>
              <p:cNvSpPr>
                <a:spLocks/>
              </p:cNvSpPr>
              <p:nvPr/>
            </p:nvSpPr>
            <p:spPr bwMode="auto">
              <a:xfrm>
                <a:off x="1344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" name="Freeform 1560"/>
              <p:cNvSpPr>
                <a:spLocks/>
              </p:cNvSpPr>
              <p:nvPr/>
            </p:nvSpPr>
            <p:spPr bwMode="auto">
              <a:xfrm>
                <a:off x="1480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" name="Freeform 1561"/>
              <p:cNvSpPr>
                <a:spLocks/>
              </p:cNvSpPr>
              <p:nvPr/>
            </p:nvSpPr>
            <p:spPr bwMode="auto">
              <a:xfrm>
                <a:off x="1618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" name="Freeform 1562"/>
              <p:cNvSpPr>
                <a:spLocks/>
              </p:cNvSpPr>
              <p:nvPr/>
            </p:nvSpPr>
            <p:spPr bwMode="auto">
              <a:xfrm>
                <a:off x="1754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1764"/>
            <p:cNvGrpSpPr>
              <a:grpSpLocks/>
            </p:cNvGrpSpPr>
            <p:nvPr/>
          </p:nvGrpSpPr>
          <p:grpSpPr bwMode="auto">
            <a:xfrm>
              <a:off x="1892" y="-2"/>
              <a:ext cx="5787" cy="4324"/>
              <a:chOff x="1892" y="-2"/>
              <a:chExt cx="5787" cy="4324"/>
            </a:xfrm>
            <a:grpFill/>
          </p:grpSpPr>
          <p:sp>
            <p:nvSpPr>
              <p:cNvPr id="338" name="Freeform 1564"/>
              <p:cNvSpPr>
                <a:spLocks/>
              </p:cNvSpPr>
              <p:nvPr/>
            </p:nvSpPr>
            <p:spPr bwMode="auto">
              <a:xfrm>
                <a:off x="1892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1565"/>
              <p:cNvSpPr>
                <a:spLocks/>
              </p:cNvSpPr>
              <p:nvPr/>
            </p:nvSpPr>
            <p:spPr bwMode="auto">
              <a:xfrm>
                <a:off x="2028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1566"/>
              <p:cNvSpPr>
                <a:spLocks/>
              </p:cNvSpPr>
              <p:nvPr/>
            </p:nvSpPr>
            <p:spPr bwMode="auto">
              <a:xfrm>
                <a:off x="2166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eeform 1567"/>
              <p:cNvSpPr>
                <a:spLocks/>
              </p:cNvSpPr>
              <p:nvPr/>
            </p:nvSpPr>
            <p:spPr bwMode="auto">
              <a:xfrm>
                <a:off x="2304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1568"/>
              <p:cNvSpPr>
                <a:spLocks/>
              </p:cNvSpPr>
              <p:nvPr/>
            </p:nvSpPr>
            <p:spPr bwMode="auto">
              <a:xfrm>
                <a:off x="2440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1569"/>
              <p:cNvSpPr>
                <a:spLocks/>
              </p:cNvSpPr>
              <p:nvPr/>
            </p:nvSpPr>
            <p:spPr bwMode="auto">
              <a:xfrm>
                <a:off x="2578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1570"/>
              <p:cNvSpPr>
                <a:spLocks/>
              </p:cNvSpPr>
              <p:nvPr/>
            </p:nvSpPr>
            <p:spPr bwMode="auto">
              <a:xfrm>
                <a:off x="2714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1571"/>
              <p:cNvSpPr>
                <a:spLocks/>
              </p:cNvSpPr>
              <p:nvPr/>
            </p:nvSpPr>
            <p:spPr bwMode="auto">
              <a:xfrm>
                <a:off x="2852" y="4258"/>
                <a:ext cx="75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1572"/>
              <p:cNvSpPr>
                <a:spLocks/>
              </p:cNvSpPr>
              <p:nvPr/>
            </p:nvSpPr>
            <p:spPr bwMode="auto">
              <a:xfrm>
                <a:off x="2987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1573"/>
              <p:cNvSpPr>
                <a:spLocks/>
              </p:cNvSpPr>
              <p:nvPr/>
            </p:nvSpPr>
            <p:spPr bwMode="auto">
              <a:xfrm>
                <a:off x="3125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1574"/>
              <p:cNvSpPr>
                <a:spLocks/>
              </p:cNvSpPr>
              <p:nvPr/>
            </p:nvSpPr>
            <p:spPr bwMode="auto">
              <a:xfrm>
                <a:off x="3261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1575"/>
              <p:cNvSpPr>
                <a:spLocks/>
              </p:cNvSpPr>
              <p:nvPr/>
            </p:nvSpPr>
            <p:spPr bwMode="auto">
              <a:xfrm>
                <a:off x="3399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reeform 1576"/>
              <p:cNvSpPr>
                <a:spLocks/>
              </p:cNvSpPr>
              <p:nvPr/>
            </p:nvSpPr>
            <p:spPr bwMode="auto">
              <a:xfrm>
                <a:off x="3535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1577"/>
              <p:cNvSpPr>
                <a:spLocks/>
              </p:cNvSpPr>
              <p:nvPr/>
            </p:nvSpPr>
            <p:spPr bwMode="auto">
              <a:xfrm>
                <a:off x="3673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1578"/>
              <p:cNvSpPr>
                <a:spLocks/>
              </p:cNvSpPr>
              <p:nvPr/>
            </p:nvSpPr>
            <p:spPr bwMode="auto">
              <a:xfrm>
                <a:off x="3811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1579"/>
              <p:cNvSpPr>
                <a:spLocks/>
              </p:cNvSpPr>
              <p:nvPr/>
            </p:nvSpPr>
            <p:spPr bwMode="auto">
              <a:xfrm>
                <a:off x="3947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1580"/>
              <p:cNvSpPr>
                <a:spLocks/>
              </p:cNvSpPr>
              <p:nvPr/>
            </p:nvSpPr>
            <p:spPr bwMode="auto">
              <a:xfrm>
                <a:off x="4085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1581"/>
              <p:cNvSpPr>
                <a:spLocks/>
              </p:cNvSpPr>
              <p:nvPr/>
            </p:nvSpPr>
            <p:spPr bwMode="auto">
              <a:xfrm>
                <a:off x="4221" y="425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1582"/>
              <p:cNvSpPr>
                <a:spLocks/>
              </p:cNvSpPr>
              <p:nvPr/>
            </p:nvSpPr>
            <p:spPr bwMode="auto">
              <a:xfrm>
                <a:off x="4359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1583"/>
              <p:cNvSpPr>
                <a:spLocks/>
              </p:cNvSpPr>
              <p:nvPr/>
            </p:nvSpPr>
            <p:spPr bwMode="auto">
              <a:xfrm>
                <a:off x="4495" y="425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1584"/>
              <p:cNvSpPr>
                <a:spLocks/>
              </p:cNvSpPr>
              <p:nvPr/>
            </p:nvSpPr>
            <p:spPr bwMode="auto">
              <a:xfrm>
                <a:off x="4633" y="425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1585"/>
              <p:cNvSpPr>
                <a:spLocks/>
              </p:cNvSpPr>
              <p:nvPr/>
            </p:nvSpPr>
            <p:spPr bwMode="auto">
              <a:xfrm>
                <a:off x="4769" y="4258"/>
                <a:ext cx="77" cy="64"/>
              </a:xfrm>
              <a:custGeom>
                <a:avLst/>
                <a:gdLst>
                  <a:gd name="T0" fmla="*/ 33 w 39"/>
                  <a:gd name="T1" fmla="*/ 19 h 32"/>
                  <a:gd name="T2" fmla="*/ 36 w 39"/>
                  <a:gd name="T3" fmla="*/ 5 h 32"/>
                  <a:gd name="T4" fmla="*/ 20 w 39"/>
                  <a:gd name="T5" fmla="*/ 6 h 32"/>
                  <a:gd name="T6" fmla="*/ 4 w 39"/>
                  <a:gd name="T7" fmla="*/ 5 h 32"/>
                  <a:gd name="T8" fmla="*/ 6 w 39"/>
                  <a:gd name="T9" fmla="*/ 19 h 32"/>
                  <a:gd name="T10" fmla="*/ 20 w 39"/>
                  <a:gd name="T11" fmla="*/ 32 h 32"/>
                  <a:gd name="T12" fmla="*/ 33 w 39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33" y="19"/>
                    </a:move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1586"/>
              <p:cNvSpPr>
                <a:spLocks/>
              </p:cNvSpPr>
              <p:nvPr/>
            </p:nvSpPr>
            <p:spPr bwMode="auto">
              <a:xfrm>
                <a:off x="4906" y="4258"/>
                <a:ext cx="76" cy="64"/>
              </a:xfrm>
              <a:custGeom>
                <a:avLst/>
                <a:gdLst>
                  <a:gd name="T0" fmla="*/ 33 w 38"/>
                  <a:gd name="T1" fmla="*/ 19 h 32"/>
                  <a:gd name="T2" fmla="*/ 35 w 38"/>
                  <a:gd name="T3" fmla="*/ 5 h 32"/>
                  <a:gd name="T4" fmla="*/ 19 w 38"/>
                  <a:gd name="T5" fmla="*/ 6 h 32"/>
                  <a:gd name="T6" fmla="*/ 3 w 38"/>
                  <a:gd name="T7" fmla="*/ 5 h 32"/>
                  <a:gd name="T8" fmla="*/ 6 w 38"/>
                  <a:gd name="T9" fmla="*/ 19 h 32"/>
                  <a:gd name="T10" fmla="*/ 19 w 38"/>
                  <a:gd name="T11" fmla="*/ 32 h 32"/>
                  <a:gd name="T12" fmla="*/ 33 w 38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33" y="19"/>
                    </a:move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eeform 1587"/>
              <p:cNvSpPr>
                <a:spLocks/>
              </p:cNvSpPr>
              <p:nvPr/>
            </p:nvSpPr>
            <p:spPr bwMode="auto">
              <a:xfrm>
                <a:off x="5042" y="4258"/>
                <a:ext cx="78" cy="64"/>
              </a:xfrm>
              <a:custGeom>
                <a:avLst/>
                <a:gdLst>
                  <a:gd name="T0" fmla="*/ 33 w 39"/>
                  <a:gd name="T1" fmla="*/ 19 h 32"/>
                  <a:gd name="T2" fmla="*/ 36 w 39"/>
                  <a:gd name="T3" fmla="*/ 5 h 32"/>
                  <a:gd name="T4" fmla="*/ 20 w 39"/>
                  <a:gd name="T5" fmla="*/ 6 h 32"/>
                  <a:gd name="T6" fmla="*/ 4 w 39"/>
                  <a:gd name="T7" fmla="*/ 5 h 32"/>
                  <a:gd name="T8" fmla="*/ 6 w 39"/>
                  <a:gd name="T9" fmla="*/ 19 h 32"/>
                  <a:gd name="T10" fmla="*/ 20 w 39"/>
                  <a:gd name="T11" fmla="*/ 32 h 32"/>
                  <a:gd name="T12" fmla="*/ 33 w 39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33" y="19"/>
                    </a:move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eeform 1588"/>
              <p:cNvSpPr>
                <a:spLocks/>
              </p:cNvSpPr>
              <p:nvPr/>
            </p:nvSpPr>
            <p:spPr bwMode="auto">
              <a:xfrm>
                <a:off x="5180" y="4258"/>
                <a:ext cx="78" cy="64"/>
              </a:xfrm>
              <a:custGeom>
                <a:avLst/>
                <a:gdLst>
                  <a:gd name="T0" fmla="*/ 33 w 39"/>
                  <a:gd name="T1" fmla="*/ 19 h 32"/>
                  <a:gd name="T2" fmla="*/ 35 w 39"/>
                  <a:gd name="T3" fmla="*/ 5 h 32"/>
                  <a:gd name="T4" fmla="*/ 19 w 39"/>
                  <a:gd name="T5" fmla="*/ 6 h 32"/>
                  <a:gd name="T6" fmla="*/ 3 w 39"/>
                  <a:gd name="T7" fmla="*/ 5 h 32"/>
                  <a:gd name="T8" fmla="*/ 6 w 39"/>
                  <a:gd name="T9" fmla="*/ 19 h 32"/>
                  <a:gd name="T10" fmla="*/ 19 w 39"/>
                  <a:gd name="T11" fmla="*/ 32 h 32"/>
                  <a:gd name="T12" fmla="*/ 33 w 39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33" y="19"/>
                    </a:move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eeform 1589"/>
              <p:cNvSpPr>
                <a:spLocks/>
              </p:cNvSpPr>
              <p:nvPr/>
            </p:nvSpPr>
            <p:spPr bwMode="auto">
              <a:xfrm>
                <a:off x="5318" y="4258"/>
                <a:ext cx="76" cy="64"/>
              </a:xfrm>
              <a:custGeom>
                <a:avLst/>
                <a:gdLst>
                  <a:gd name="T0" fmla="*/ 32 w 38"/>
                  <a:gd name="T1" fmla="*/ 19 h 32"/>
                  <a:gd name="T2" fmla="*/ 35 w 38"/>
                  <a:gd name="T3" fmla="*/ 5 h 32"/>
                  <a:gd name="T4" fmla="*/ 19 w 38"/>
                  <a:gd name="T5" fmla="*/ 6 h 32"/>
                  <a:gd name="T6" fmla="*/ 3 w 38"/>
                  <a:gd name="T7" fmla="*/ 5 h 32"/>
                  <a:gd name="T8" fmla="*/ 5 w 38"/>
                  <a:gd name="T9" fmla="*/ 19 h 32"/>
                  <a:gd name="T10" fmla="*/ 19 w 38"/>
                  <a:gd name="T11" fmla="*/ 32 h 32"/>
                  <a:gd name="T12" fmla="*/ 32 w 38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32" y="19"/>
                    </a:move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eeform 1590"/>
              <p:cNvSpPr>
                <a:spLocks/>
              </p:cNvSpPr>
              <p:nvPr/>
            </p:nvSpPr>
            <p:spPr bwMode="auto">
              <a:xfrm>
                <a:off x="5454" y="4258"/>
                <a:ext cx="78" cy="64"/>
              </a:xfrm>
              <a:custGeom>
                <a:avLst/>
                <a:gdLst>
                  <a:gd name="T0" fmla="*/ 33 w 39"/>
                  <a:gd name="T1" fmla="*/ 19 h 32"/>
                  <a:gd name="T2" fmla="*/ 35 w 39"/>
                  <a:gd name="T3" fmla="*/ 5 h 32"/>
                  <a:gd name="T4" fmla="*/ 19 w 39"/>
                  <a:gd name="T5" fmla="*/ 6 h 32"/>
                  <a:gd name="T6" fmla="*/ 3 w 39"/>
                  <a:gd name="T7" fmla="*/ 5 h 32"/>
                  <a:gd name="T8" fmla="*/ 6 w 39"/>
                  <a:gd name="T9" fmla="*/ 19 h 32"/>
                  <a:gd name="T10" fmla="*/ 19 w 39"/>
                  <a:gd name="T11" fmla="*/ 32 h 32"/>
                  <a:gd name="T12" fmla="*/ 33 w 39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33" y="19"/>
                    </a:move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1591"/>
              <p:cNvSpPr>
                <a:spLocks/>
              </p:cNvSpPr>
              <p:nvPr/>
            </p:nvSpPr>
            <p:spPr bwMode="auto">
              <a:xfrm>
                <a:off x="5592" y="4258"/>
                <a:ext cx="76" cy="64"/>
              </a:xfrm>
              <a:custGeom>
                <a:avLst/>
                <a:gdLst>
                  <a:gd name="T0" fmla="*/ 33 w 38"/>
                  <a:gd name="T1" fmla="*/ 19 h 32"/>
                  <a:gd name="T2" fmla="*/ 35 w 38"/>
                  <a:gd name="T3" fmla="*/ 5 h 32"/>
                  <a:gd name="T4" fmla="*/ 19 w 38"/>
                  <a:gd name="T5" fmla="*/ 6 h 32"/>
                  <a:gd name="T6" fmla="*/ 3 w 38"/>
                  <a:gd name="T7" fmla="*/ 5 h 32"/>
                  <a:gd name="T8" fmla="*/ 5 w 38"/>
                  <a:gd name="T9" fmla="*/ 19 h 32"/>
                  <a:gd name="T10" fmla="*/ 19 w 38"/>
                  <a:gd name="T11" fmla="*/ 32 h 32"/>
                  <a:gd name="T12" fmla="*/ 33 w 38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33" y="19"/>
                    </a:move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eeform 1592"/>
              <p:cNvSpPr>
                <a:spLocks/>
              </p:cNvSpPr>
              <p:nvPr/>
            </p:nvSpPr>
            <p:spPr bwMode="auto">
              <a:xfrm>
                <a:off x="5714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1593"/>
              <p:cNvSpPr>
                <a:spLocks/>
              </p:cNvSpPr>
              <p:nvPr/>
            </p:nvSpPr>
            <p:spPr bwMode="auto">
              <a:xfrm>
                <a:off x="5850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eeform 1594"/>
              <p:cNvSpPr>
                <a:spLocks/>
              </p:cNvSpPr>
              <p:nvPr/>
            </p:nvSpPr>
            <p:spPr bwMode="auto">
              <a:xfrm>
                <a:off x="5988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1595"/>
              <p:cNvSpPr>
                <a:spLocks/>
              </p:cNvSpPr>
              <p:nvPr/>
            </p:nvSpPr>
            <p:spPr bwMode="auto">
              <a:xfrm>
                <a:off x="6124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1596"/>
              <p:cNvSpPr>
                <a:spLocks/>
              </p:cNvSpPr>
              <p:nvPr/>
            </p:nvSpPr>
            <p:spPr bwMode="auto">
              <a:xfrm>
                <a:off x="6262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1597"/>
              <p:cNvSpPr>
                <a:spLocks/>
              </p:cNvSpPr>
              <p:nvPr/>
            </p:nvSpPr>
            <p:spPr bwMode="auto">
              <a:xfrm>
                <a:off x="6398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1598"/>
              <p:cNvSpPr>
                <a:spLocks/>
              </p:cNvSpPr>
              <p:nvPr/>
            </p:nvSpPr>
            <p:spPr bwMode="auto">
              <a:xfrm>
                <a:off x="6536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1599"/>
              <p:cNvSpPr>
                <a:spLocks/>
              </p:cNvSpPr>
              <p:nvPr/>
            </p:nvSpPr>
            <p:spPr bwMode="auto">
              <a:xfrm>
                <a:off x="6672" y="-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eeform 1600"/>
              <p:cNvSpPr>
                <a:spLocks/>
              </p:cNvSpPr>
              <p:nvPr/>
            </p:nvSpPr>
            <p:spPr bwMode="auto">
              <a:xfrm>
                <a:off x="6809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1601"/>
              <p:cNvSpPr>
                <a:spLocks/>
              </p:cNvSpPr>
              <p:nvPr/>
            </p:nvSpPr>
            <p:spPr bwMode="auto">
              <a:xfrm>
                <a:off x="6947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1602"/>
              <p:cNvSpPr>
                <a:spLocks/>
              </p:cNvSpPr>
              <p:nvPr/>
            </p:nvSpPr>
            <p:spPr bwMode="auto">
              <a:xfrm>
                <a:off x="7083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1603"/>
              <p:cNvSpPr>
                <a:spLocks/>
              </p:cNvSpPr>
              <p:nvPr/>
            </p:nvSpPr>
            <p:spPr bwMode="auto">
              <a:xfrm>
                <a:off x="7221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1604"/>
              <p:cNvSpPr>
                <a:spLocks/>
              </p:cNvSpPr>
              <p:nvPr/>
            </p:nvSpPr>
            <p:spPr bwMode="auto">
              <a:xfrm>
                <a:off x="7357" y="-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1605"/>
              <p:cNvSpPr>
                <a:spLocks/>
              </p:cNvSpPr>
              <p:nvPr/>
            </p:nvSpPr>
            <p:spPr bwMode="auto">
              <a:xfrm>
                <a:off x="7495" y="-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eeform 1606"/>
              <p:cNvSpPr>
                <a:spLocks/>
              </p:cNvSpPr>
              <p:nvPr/>
            </p:nvSpPr>
            <p:spPr bwMode="auto">
              <a:xfrm>
                <a:off x="7631" y="-2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3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1" y="29"/>
                      <a:pt x="23" y="28"/>
                      <a:pt x="24" y="2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3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Freeform 1607"/>
              <p:cNvSpPr>
                <a:spLocks/>
              </p:cNvSpPr>
              <p:nvPr/>
            </p:nvSpPr>
            <p:spPr bwMode="auto">
              <a:xfrm>
                <a:off x="5782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1608"/>
              <p:cNvSpPr>
                <a:spLocks/>
              </p:cNvSpPr>
              <p:nvPr/>
            </p:nvSpPr>
            <p:spPr bwMode="auto">
              <a:xfrm>
                <a:off x="5920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eeform 1609"/>
              <p:cNvSpPr>
                <a:spLocks/>
              </p:cNvSpPr>
              <p:nvPr/>
            </p:nvSpPr>
            <p:spPr bwMode="auto">
              <a:xfrm>
                <a:off x="6056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reeform 1610"/>
              <p:cNvSpPr>
                <a:spLocks/>
              </p:cNvSpPr>
              <p:nvPr/>
            </p:nvSpPr>
            <p:spPr bwMode="auto">
              <a:xfrm>
                <a:off x="6194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eeform 1611"/>
              <p:cNvSpPr>
                <a:spLocks/>
              </p:cNvSpPr>
              <p:nvPr/>
            </p:nvSpPr>
            <p:spPr bwMode="auto">
              <a:xfrm>
                <a:off x="6330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eeform 1612"/>
              <p:cNvSpPr>
                <a:spLocks/>
              </p:cNvSpPr>
              <p:nvPr/>
            </p:nvSpPr>
            <p:spPr bwMode="auto">
              <a:xfrm>
                <a:off x="6468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eeform 1613"/>
              <p:cNvSpPr>
                <a:spLocks/>
              </p:cNvSpPr>
              <p:nvPr/>
            </p:nvSpPr>
            <p:spPr bwMode="auto">
              <a:xfrm>
                <a:off x="6606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eeform 1614"/>
              <p:cNvSpPr>
                <a:spLocks/>
              </p:cNvSpPr>
              <p:nvPr/>
            </p:nvSpPr>
            <p:spPr bwMode="auto">
              <a:xfrm>
                <a:off x="6742" y="132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eeform 1615"/>
              <p:cNvSpPr>
                <a:spLocks/>
              </p:cNvSpPr>
              <p:nvPr/>
            </p:nvSpPr>
            <p:spPr bwMode="auto">
              <a:xfrm>
                <a:off x="6879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eeform 1616"/>
              <p:cNvSpPr>
                <a:spLocks/>
              </p:cNvSpPr>
              <p:nvPr/>
            </p:nvSpPr>
            <p:spPr bwMode="auto">
              <a:xfrm>
                <a:off x="7015" y="13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eeform 1617"/>
              <p:cNvSpPr>
                <a:spLocks/>
              </p:cNvSpPr>
              <p:nvPr/>
            </p:nvSpPr>
            <p:spPr bwMode="auto">
              <a:xfrm>
                <a:off x="7153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eeform 1618"/>
              <p:cNvSpPr>
                <a:spLocks/>
              </p:cNvSpPr>
              <p:nvPr/>
            </p:nvSpPr>
            <p:spPr bwMode="auto">
              <a:xfrm>
                <a:off x="7289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Freeform 1619"/>
              <p:cNvSpPr>
                <a:spLocks/>
              </p:cNvSpPr>
              <p:nvPr/>
            </p:nvSpPr>
            <p:spPr bwMode="auto">
              <a:xfrm>
                <a:off x="7427" y="13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Freeform 1620"/>
              <p:cNvSpPr>
                <a:spLocks/>
              </p:cNvSpPr>
              <p:nvPr/>
            </p:nvSpPr>
            <p:spPr bwMode="auto">
              <a:xfrm>
                <a:off x="7563" y="13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reeform 1621"/>
              <p:cNvSpPr>
                <a:spLocks/>
              </p:cNvSpPr>
              <p:nvPr/>
            </p:nvSpPr>
            <p:spPr bwMode="auto">
              <a:xfrm>
                <a:off x="5714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eeform 1622"/>
              <p:cNvSpPr>
                <a:spLocks/>
              </p:cNvSpPr>
              <p:nvPr/>
            </p:nvSpPr>
            <p:spPr bwMode="auto">
              <a:xfrm>
                <a:off x="5850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1623"/>
              <p:cNvSpPr>
                <a:spLocks/>
              </p:cNvSpPr>
              <p:nvPr/>
            </p:nvSpPr>
            <p:spPr bwMode="auto">
              <a:xfrm>
                <a:off x="5988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1624"/>
              <p:cNvSpPr>
                <a:spLocks/>
              </p:cNvSpPr>
              <p:nvPr/>
            </p:nvSpPr>
            <p:spPr bwMode="auto">
              <a:xfrm>
                <a:off x="6124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1625"/>
              <p:cNvSpPr>
                <a:spLocks/>
              </p:cNvSpPr>
              <p:nvPr/>
            </p:nvSpPr>
            <p:spPr bwMode="auto">
              <a:xfrm>
                <a:off x="6262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reeform 1626"/>
              <p:cNvSpPr>
                <a:spLocks/>
              </p:cNvSpPr>
              <p:nvPr/>
            </p:nvSpPr>
            <p:spPr bwMode="auto">
              <a:xfrm>
                <a:off x="6398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Freeform 1627"/>
              <p:cNvSpPr>
                <a:spLocks/>
              </p:cNvSpPr>
              <p:nvPr/>
            </p:nvSpPr>
            <p:spPr bwMode="auto">
              <a:xfrm>
                <a:off x="6536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reeform 1628"/>
              <p:cNvSpPr>
                <a:spLocks/>
              </p:cNvSpPr>
              <p:nvPr/>
            </p:nvSpPr>
            <p:spPr bwMode="auto">
              <a:xfrm>
                <a:off x="6672" y="2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reeform 1629"/>
              <p:cNvSpPr>
                <a:spLocks/>
              </p:cNvSpPr>
              <p:nvPr/>
            </p:nvSpPr>
            <p:spPr bwMode="auto">
              <a:xfrm>
                <a:off x="6809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Freeform 1630"/>
              <p:cNvSpPr>
                <a:spLocks/>
              </p:cNvSpPr>
              <p:nvPr/>
            </p:nvSpPr>
            <p:spPr bwMode="auto">
              <a:xfrm>
                <a:off x="6947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Freeform 1631"/>
              <p:cNvSpPr>
                <a:spLocks/>
              </p:cNvSpPr>
              <p:nvPr/>
            </p:nvSpPr>
            <p:spPr bwMode="auto">
              <a:xfrm>
                <a:off x="7083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Freeform 1632"/>
              <p:cNvSpPr>
                <a:spLocks/>
              </p:cNvSpPr>
              <p:nvPr/>
            </p:nvSpPr>
            <p:spPr bwMode="auto">
              <a:xfrm>
                <a:off x="7221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Freeform 1633"/>
              <p:cNvSpPr>
                <a:spLocks/>
              </p:cNvSpPr>
              <p:nvPr/>
            </p:nvSpPr>
            <p:spPr bwMode="auto">
              <a:xfrm>
                <a:off x="7357" y="2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Freeform 1634"/>
              <p:cNvSpPr>
                <a:spLocks/>
              </p:cNvSpPr>
              <p:nvPr/>
            </p:nvSpPr>
            <p:spPr bwMode="auto">
              <a:xfrm>
                <a:off x="7495" y="2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Freeform 1635"/>
              <p:cNvSpPr>
                <a:spLocks/>
              </p:cNvSpPr>
              <p:nvPr/>
            </p:nvSpPr>
            <p:spPr bwMode="auto">
              <a:xfrm>
                <a:off x="7631" y="264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20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3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1" y="30"/>
                      <a:pt x="23" y="28"/>
                      <a:pt x="24" y="2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3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Freeform 1636"/>
              <p:cNvSpPr>
                <a:spLocks/>
              </p:cNvSpPr>
              <p:nvPr/>
            </p:nvSpPr>
            <p:spPr bwMode="auto">
              <a:xfrm>
                <a:off x="5782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Freeform 1637"/>
              <p:cNvSpPr>
                <a:spLocks/>
              </p:cNvSpPr>
              <p:nvPr/>
            </p:nvSpPr>
            <p:spPr bwMode="auto">
              <a:xfrm>
                <a:off x="5920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Freeform 1638"/>
              <p:cNvSpPr>
                <a:spLocks/>
              </p:cNvSpPr>
              <p:nvPr/>
            </p:nvSpPr>
            <p:spPr bwMode="auto">
              <a:xfrm>
                <a:off x="6056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Freeform 1639"/>
              <p:cNvSpPr>
                <a:spLocks/>
              </p:cNvSpPr>
              <p:nvPr/>
            </p:nvSpPr>
            <p:spPr bwMode="auto">
              <a:xfrm>
                <a:off x="6194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Freeform 1640"/>
              <p:cNvSpPr>
                <a:spLocks/>
              </p:cNvSpPr>
              <p:nvPr/>
            </p:nvSpPr>
            <p:spPr bwMode="auto">
              <a:xfrm>
                <a:off x="6330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Freeform 1641"/>
              <p:cNvSpPr>
                <a:spLocks/>
              </p:cNvSpPr>
              <p:nvPr/>
            </p:nvSpPr>
            <p:spPr bwMode="auto">
              <a:xfrm>
                <a:off x="6468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Freeform 1642"/>
              <p:cNvSpPr>
                <a:spLocks/>
              </p:cNvSpPr>
              <p:nvPr/>
            </p:nvSpPr>
            <p:spPr bwMode="auto">
              <a:xfrm>
                <a:off x="6606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Freeform 1643"/>
              <p:cNvSpPr>
                <a:spLocks/>
              </p:cNvSpPr>
              <p:nvPr/>
            </p:nvSpPr>
            <p:spPr bwMode="auto">
              <a:xfrm>
                <a:off x="6742" y="398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Freeform 1644"/>
              <p:cNvSpPr>
                <a:spLocks/>
              </p:cNvSpPr>
              <p:nvPr/>
            </p:nvSpPr>
            <p:spPr bwMode="auto">
              <a:xfrm>
                <a:off x="6879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Freeform 1645"/>
              <p:cNvSpPr>
                <a:spLocks/>
              </p:cNvSpPr>
              <p:nvPr/>
            </p:nvSpPr>
            <p:spPr bwMode="auto">
              <a:xfrm>
                <a:off x="7015" y="39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Freeform 1646"/>
              <p:cNvSpPr>
                <a:spLocks/>
              </p:cNvSpPr>
              <p:nvPr/>
            </p:nvSpPr>
            <p:spPr bwMode="auto">
              <a:xfrm>
                <a:off x="7153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Freeform 1647"/>
              <p:cNvSpPr>
                <a:spLocks/>
              </p:cNvSpPr>
              <p:nvPr/>
            </p:nvSpPr>
            <p:spPr bwMode="auto">
              <a:xfrm>
                <a:off x="7289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Freeform 1648"/>
              <p:cNvSpPr>
                <a:spLocks/>
              </p:cNvSpPr>
              <p:nvPr/>
            </p:nvSpPr>
            <p:spPr bwMode="auto">
              <a:xfrm>
                <a:off x="7427" y="39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Freeform 1649"/>
              <p:cNvSpPr>
                <a:spLocks/>
              </p:cNvSpPr>
              <p:nvPr/>
            </p:nvSpPr>
            <p:spPr bwMode="auto">
              <a:xfrm>
                <a:off x="7563" y="39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Freeform 1650"/>
              <p:cNvSpPr>
                <a:spLocks/>
              </p:cNvSpPr>
              <p:nvPr/>
            </p:nvSpPr>
            <p:spPr bwMode="auto">
              <a:xfrm>
                <a:off x="5714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Freeform 1651"/>
              <p:cNvSpPr>
                <a:spLocks/>
              </p:cNvSpPr>
              <p:nvPr/>
            </p:nvSpPr>
            <p:spPr bwMode="auto">
              <a:xfrm>
                <a:off x="5850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Freeform 1652"/>
              <p:cNvSpPr>
                <a:spLocks/>
              </p:cNvSpPr>
              <p:nvPr/>
            </p:nvSpPr>
            <p:spPr bwMode="auto">
              <a:xfrm>
                <a:off x="5988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Freeform 1653"/>
              <p:cNvSpPr>
                <a:spLocks/>
              </p:cNvSpPr>
              <p:nvPr/>
            </p:nvSpPr>
            <p:spPr bwMode="auto">
              <a:xfrm>
                <a:off x="6124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Freeform 1654"/>
              <p:cNvSpPr>
                <a:spLocks/>
              </p:cNvSpPr>
              <p:nvPr/>
            </p:nvSpPr>
            <p:spPr bwMode="auto">
              <a:xfrm>
                <a:off x="6262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Freeform 1655"/>
              <p:cNvSpPr>
                <a:spLocks/>
              </p:cNvSpPr>
              <p:nvPr/>
            </p:nvSpPr>
            <p:spPr bwMode="auto">
              <a:xfrm>
                <a:off x="6398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Freeform 1656"/>
              <p:cNvSpPr>
                <a:spLocks/>
              </p:cNvSpPr>
              <p:nvPr/>
            </p:nvSpPr>
            <p:spPr bwMode="auto">
              <a:xfrm>
                <a:off x="6536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Freeform 1657"/>
              <p:cNvSpPr>
                <a:spLocks/>
              </p:cNvSpPr>
              <p:nvPr/>
            </p:nvSpPr>
            <p:spPr bwMode="auto">
              <a:xfrm>
                <a:off x="6672" y="5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Freeform 1658"/>
              <p:cNvSpPr>
                <a:spLocks/>
              </p:cNvSpPr>
              <p:nvPr/>
            </p:nvSpPr>
            <p:spPr bwMode="auto">
              <a:xfrm>
                <a:off x="6809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Freeform 1659"/>
              <p:cNvSpPr>
                <a:spLocks/>
              </p:cNvSpPr>
              <p:nvPr/>
            </p:nvSpPr>
            <p:spPr bwMode="auto">
              <a:xfrm>
                <a:off x="6947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Freeform 1660"/>
              <p:cNvSpPr>
                <a:spLocks/>
              </p:cNvSpPr>
              <p:nvPr/>
            </p:nvSpPr>
            <p:spPr bwMode="auto">
              <a:xfrm>
                <a:off x="7083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Freeform 1661"/>
              <p:cNvSpPr>
                <a:spLocks/>
              </p:cNvSpPr>
              <p:nvPr/>
            </p:nvSpPr>
            <p:spPr bwMode="auto">
              <a:xfrm>
                <a:off x="7221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Freeform 1662"/>
              <p:cNvSpPr>
                <a:spLocks/>
              </p:cNvSpPr>
              <p:nvPr/>
            </p:nvSpPr>
            <p:spPr bwMode="auto">
              <a:xfrm>
                <a:off x="7357" y="5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Freeform 1663"/>
              <p:cNvSpPr>
                <a:spLocks/>
              </p:cNvSpPr>
              <p:nvPr/>
            </p:nvSpPr>
            <p:spPr bwMode="auto">
              <a:xfrm>
                <a:off x="7495" y="5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eeform 1664"/>
              <p:cNvSpPr>
                <a:spLocks/>
              </p:cNvSpPr>
              <p:nvPr/>
            </p:nvSpPr>
            <p:spPr bwMode="auto">
              <a:xfrm>
                <a:off x="7631" y="530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20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3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1" y="30"/>
                      <a:pt x="23" y="28"/>
                      <a:pt x="24" y="2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4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eeform 1665"/>
              <p:cNvSpPr>
                <a:spLocks/>
              </p:cNvSpPr>
              <p:nvPr/>
            </p:nvSpPr>
            <p:spPr bwMode="auto">
              <a:xfrm>
                <a:off x="5782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eeform 1666"/>
              <p:cNvSpPr>
                <a:spLocks/>
              </p:cNvSpPr>
              <p:nvPr/>
            </p:nvSpPr>
            <p:spPr bwMode="auto">
              <a:xfrm>
                <a:off x="5920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eeform 1667"/>
              <p:cNvSpPr>
                <a:spLocks/>
              </p:cNvSpPr>
              <p:nvPr/>
            </p:nvSpPr>
            <p:spPr bwMode="auto">
              <a:xfrm>
                <a:off x="6056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eeform 1668"/>
              <p:cNvSpPr>
                <a:spLocks/>
              </p:cNvSpPr>
              <p:nvPr/>
            </p:nvSpPr>
            <p:spPr bwMode="auto">
              <a:xfrm>
                <a:off x="6194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eeform 1669"/>
              <p:cNvSpPr>
                <a:spLocks/>
              </p:cNvSpPr>
              <p:nvPr/>
            </p:nvSpPr>
            <p:spPr bwMode="auto">
              <a:xfrm>
                <a:off x="6330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eeform 1670"/>
              <p:cNvSpPr>
                <a:spLocks/>
              </p:cNvSpPr>
              <p:nvPr/>
            </p:nvSpPr>
            <p:spPr bwMode="auto">
              <a:xfrm>
                <a:off x="6468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eeform 1671"/>
              <p:cNvSpPr>
                <a:spLocks/>
              </p:cNvSpPr>
              <p:nvPr/>
            </p:nvSpPr>
            <p:spPr bwMode="auto">
              <a:xfrm>
                <a:off x="6606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eeform 1672"/>
              <p:cNvSpPr>
                <a:spLocks/>
              </p:cNvSpPr>
              <p:nvPr/>
            </p:nvSpPr>
            <p:spPr bwMode="auto">
              <a:xfrm>
                <a:off x="6742" y="66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reeform 1673"/>
              <p:cNvSpPr>
                <a:spLocks/>
              </p:cNvSpPr>
              <p:nvPr/>
            </p:nvSpPr>
            <p:spPr bwMode="auto">
              <a:xfrm>
                <a:off x="6879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eeform 1674"/>
              <p:cNvSpPr>
                <a:spLocks/>
              </p:cNvSpPr>
              <p:nvPr/>
            </p:nvSpPr>
            <p:spPr bwMode="auto">
              <a:xfrm>
                <a:off x="7015" y="66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1675"/>
              <p:cNvSpPr>
                <a:spLocks/>
              </p:cNvSpPr>
              <p:nvPr/>
            </p:nvSpPr>
            <p:spPr bwMode="auto">
              <a:xfrm>
                <a:off x="7153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Freeform 1676"/>
              <p:cNvSpPr>
                <a:spLocks/>
              </p:cNvSpPr>
              <p:nvPr/>
            </p:nvSpPr>
            <p:spPr bwMode="auto">
              <a:xfrm>
                <a:off x="7289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reeform 1677"/>
              <p:cNvSpPr>
                <a:spLocks/>
              </p:cNvSpPr>
              <p:nvPr/>
            </p:nvSpPr>
            <p:spPr bwMode="auto">
              <a:xfrm>
                <a:off x="7427" y="66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Freeform 1678"/>
              <p:cNvSpPr>
                <a:spLocks/>
              </p:cNvSpPr>
              <p:nvPr/>
            </p:nvSpPr>
            <p:spPr bwMode="auto">
              <a:xfrm>
                <a:off x="7563" y="66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reeform 1679"/>
              <p:cNvSpPr>
                <a:spLocks/>
              </p:cNvSpPr>
              <p:nvPr/>
            </p:nvSpPr>
            <p:spPr bwMode="auto">
              <a:xfrm>
                <a:off x="5714" y="7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Freeform 1680"/>
              <p:cNvSpPr>
                <a:spLocks/>
              </p:cNvSpPr>
              <p:nvPr/>
            </p:nvSpPr>
            <p:spPr bwMode="auto">
              <a:xfrm>
                <a:off x="5850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Freeform 1681"/>
              <p:cNvSpPr>
                <a:spLocks/>
              </p:cNvSpPr>
              <p:nvPr/>
            </p:nvSpPr>
            <p:spPr bwMode="auto">
              <a:xfrm>
                <a:off x="5988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Freeform 1682"/>
              <p:cNvSpPr>
                <a:spLocks/>
              </p:cNvSpPr>
              <p:nvPr/>
            </p:nvSpPr>
            <p:spPr bwMode="auto">
              <a:xfrm>
                <a:off x="6124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Freeform 1683"/>
              <p:cNvSpPr>
                <a:spLocks/>
              </p:cNvSpPr>
              <p:nvPr/>
            </p:nvSpPr>
            <p:spPr bwMode="auto">
              <a:xfrm>
                <a:off x="6262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Freeform 1684"/>
              <p:cNvSpPr>
                <a:spLocks/>
              </p:cNvSpPr>
              <p:nvPr/>
            </p:nvSpPr>
            <p:spPr bwMode="auto">
              <a:xfrm>
                <a:off x="6398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Freeform 1685"/>
              <p:cNvSpPr>
                <a:spLocks/>
              </p:cNvSpPr>
              <p:nvPr/>
            </p:nvSpPr>
            <p:spPr bwMode="auto">
              <a:xfrm>
                <a:off x="6536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Freeform 1686"/>
              <p:cNvSpPr>
                <a:spLocks/>
              </p:cNvSpPr>
              <p:nvPr/>
            </p:nvSpPr>
            <p:spPr bwMode="auto">
              <a:xfrm>
                <a:off x="6672" y="798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Freeform 1687"/>
              <p:cNvSpPr>
                <a:spLocks/>
              </p:cNvSpPr>
              <p:nvPr/>
            </p:nvSpPr>
            <p:spPr bwMode="auto">
              <a:xfrm>
                <a:off x="6809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Freeform 1688"/>
              <p:cNvSpPr>
                <a:spLocks/>
              </p:cNvSpPr>
              <p:nvPr/>
            </p:nvSpPr>
            <p:spPr bwMode="auto">
              <a:xfrm>
                <a:off x="6947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Freeform 1689"/>
              <p:cNvSpPr>
                <a:spLocks/>
              </p:cNvSpPr>
              <p:nvPr/>
            </p:nvSpPr>
            <p:spPr bwMode="auto">
              <a:xfrm>
                <a:off x="7083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Freeform 1690"/>
              <p:cNvSpPr>
                <a:spLocks/>
              </p:cNvSpPr>
              <p:nvPr/>
            </p:nvSpPr>
            <p:spPr bwMode="auto">
              <a:xfrm>
                <a:off x="7221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Freeform 1691"/>
              <p:cNvSpPr>
                <a:spLocks/>
              </p:cNvSpPr>
              <p:nvPr/>
            </p:nvSpPr>
            <p:spPr bwMode="auto">
              <a:xfrm>
                <a:off x="7357" y="798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Freeform 1692"/>
              <p:cNvSpPr>
                <a:spLocks/>
              </p:cNvSpPr>
              <p:nvPr/>
            </p:nvSpPr>
            <p:spPr bwMode="auto">
              <a:xfrm>
                <a:off x="7495" y="798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Freeform 1693"/>
              <p:cNvSpPr>
                <a:spLocks/>
              </p:cNvSpPr>
              <p:nvPr/>
            </p:nvSpPr>
            <p:spPr bwMode="auto">
              <a:xfrm>
                <a:off x="7631" y="798"/>
                <a:ext cx="48" cy="62"/>
              </a:xfrm>
              <a:custGeom>
                <a:avLst/>
                <a:gdLst>
                  <a:gd name="T0" fmla="*/ 19 w 24"/>
                  <a:gd name="T1" fmla="*/ 6 h 31"/>
                  <a:gd name="T2" fmla="*/ 4 w 24"/>
                  <a:gd name="T3" fmla="*/ 4 h 31"/>
                  <a:gd name="T4" fmla="*/ 6 w 24"/>
                  <a:gd name="T5" fmla="*/ 19 h 31"/>
                  <a:gd name="T6" fmla="*/ 19 w 24"/>
                  <a:gd name="T7" fmla="*/ 31 h 31"/>
                  <a:gd name="T8" fmla="*/ 24 w 24"/>
                  <a:gd name="T9" fmla="*/ 25 h 31"/>
                  <a:gd name="T10" fmla="*/ 24 w 24"/>
                  <a:gd name="T11" fmla="*/ 2 h 31"/>
                  <a:gd name="T12" fmla="*/ 19 w 24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1">
                    <a:moveTo>
                      <a:pt x="19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1" y="29"/>
                      <a:pt x="23" y="27"/>
                      <a:pt x="24" y="25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4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Freeform 1694"/>
              <p:cNvSpPr>
                <a:spLocks/>
              </p:cNvSpPr>
              <p:nvPr/>
            </p:nvSpPr>
            <p:spPr bwMode="auto">
              <a:xfrm>
                <a:off x="5782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reeform 1695"/>
              <p:cNvSpPr>
                <a:spLocks/>
              </p:cNvSpPr>
              <p:nvPr/>
            </p:nvSpPr>
            <p:spPr bwMode="auto">
              <a:xfrm>
                <a:off x="5920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Freeform 1696"/>
              <p:cNvSpPr>
                <a:spLocks/>
              </p:cNvSpPr>
              <p:nvPr/>
            </p:nvSpPr>
            <p:spPr bwMode="auto">
              <a:xfrm>
                <a:off x="6056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Freeform 1697"/>
              <p:cNvSpPr>
                <a:spLocks/>
              </p:cNvSpPr>
              <p:nvPr/>
            </p:nvSpPr>
            <p:spPr bwMode="auto">
              <a:xfrm>
                <a:off x="6194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Freeform 1698"/>
              <p:cNvSpPr>
                <a:spLocks/>
              </p:cNvSpPr>
              <p:nvPr/>
            </p:nvSpPr>
            <p:spPr bwMode="auto">
              <a:xfrm>
                <a:off x="6330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Freeform 1699"/>
              <p:cNvSpPr>
                <a:spLocks/>
              </p:cNvSpPr>
              <p:nvPr/>
            </p:nvSpPr>
            <p:spPr bwMode="auto">
              <a:xfrm>
                <a:off x="6468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Freeform 1700"/>
              <p:cNvSpPr>
                <a:spLocks/>
              </p:cNvSpPr>
              <p:nvPr/>
            </p:nvSpPr>
            <p:spPr bwMode="auto">
              <a:xfrm>
                <a:off x="6606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Freeform 1701"/>
              <p:cNvSpPr>
                <a:spLocks/>
              </p:cNvSpPr>
              <p:nvPr/>
            </p:nvSpPr>
            <p:spPr bwMode="auto">
              <a:xfrm>
                <a:off x="6742" y="930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Freeform 1702"/>
              <p:cNvSpPr>
                <a:spLocks/>
              </p:cNvSpPr>
              <p:nvPr/>
            </p:nvSpPr>
            <p:spPr bwMode="auto">
              <a:xfrm>
                <a:off x="6879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Freeform 1703"/>
              <p:cNvSpPr>
                <a:spLocks/>
              </p:cNvSpPr>
              <p:nvPr/>
            </p:nvSpPr>
            <p:spPr bwMode="auto">
              <a:xfrm>
                <a:off x="7015" y="93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Freeform 1704"/>
              <p:cNvSpPr>
                <a:spLocks/>
              </p:cNvSpPr>
              <p:nvPr/>
            </p:nvSpPr>
            <p:spPr bwMode="auto">
              <a:xfrm>
                <a:off x="7153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Freeform 1705"/>
              <p:cNvSpPr>
                <a:spLocks/>
              </p:cNvSpPr>
              <p:nvPr/>
            </p:nvSpPr>
            <p:spPr bwMode="auto">
              <a:xfrm>
                <a:off x="7289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Freeform 1706"/>
              <p:cNvSpPr>
                <a:spLocks/>
              </p:cNvSpPr>
              <p:nvPr/>
            </p:nvSpPr>
            <p:spPr bwMode="auto">
              <a:xfrm>
                <a:off x="7427" y="93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Freeform 1707"/>
              <p:cNvSpPr>
                <a:spLocks/>
              </p:cNvSpPr>
              <p:nvPr/>
            </p:nvSpPr>
            <p:spPr bwMode="auto">
              <a:xfrm>
                <a:off x="7563" y="93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Freeform 1708"/>
              <p:cNvSpPr>
                <a:spLocks/>
              </p:cNvSpPr>
              <p:nvPr/>
            </p:nvSpPr>
            <p:spPr bwMode="auto">
              <a:xfrm>
                <a:off x="5714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Freeform 1709"/>
              <p:cNvSpPr>
                <a:spLocks/>
              </p:cNvSpPr>
              <p:nvPr/>
            </p:nvSpPr>
            <p:spPr bwMode="auto">
              <a:xfrm>
                <a:off x="5850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Freeform 1710"/>
              <p:cNvSpPr>
                <a:spLocks/>
              </p:cNvSpPr>
              <p:nvPr/>
            </p:nvSpPr>
            <p:spPr bwMode="auto">
              <a:xfrm>
                <a:off x="5988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Freeform 1711"/>
              <p:cNvSpPr>
                <a:spLocks/>
              </p:cNvSpPr>
              <p:nvPr/>
            </p:nvSpPr>
            <p:spPr bwMode="auto">
              <a:xfrm>
                <a:off x="6124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Freeform 1712"/>
              <p:cNvSpPr>
                <a:spLocks/>
              </p:cNvSpPr>
              <p:nvPr/>
            </p:nvSpPr>
            <p:spPr bwMode="auto">
              <a:xfrm>
                <a:off x="6262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Freeform 1713"/>
              <p:cNvSpPr>
                <a:spLocks/>
              </p:cNvSpPr>
              <p:nvPr/>
            </p:nvSpPr>
            <p:spPr bwMode="auto">
              <a:xfrm>
                <a:off x="6398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Freeform 1714"/>
              <p:cNvSpPr>
                <a:spLocks/>
              </p:cNvSpPr>
              <p:nvPr/>
            </p:nvSpPr>
            <p:spPr bwMode="auto">
              <a:xfrm>
                <a:off x="6536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Freeform 1715"/>
              <p:cNvSpPr>
                <a:spLocks/>
              </p:cNvSpPr>
              <p:nvPr/>
            </p:nvSpPr>
            <p:spPr bwMode="auto">
              <a:xfrm>
                <a:off x="6672" y="106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Freeform 1716"/>
              <p:cNvSpPr>
                <a:spLocks/>
              </p:cNvSpPr>
              <p:nvPr/>
            </p:nvSpPr>
            <p:spPr bwMode="auto">
              <a:xfrm>
                <a:off x="6809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Freeform 1717"/>
              <p:cNvSpPr>
                <a:spLocks/>
              </p:cNvSpPr>
              <p:nvPr/>
            </p:nvSpPr>
            <p:spPr bwMode="auto">
              <a:xfrm>
                <a:off x="6947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Freeform 1718"/>
              <p:cNvSpPr>
                <a:spLocks/>
              </p:cNvSpPr>
              <p:nvPr/>
            </p:nvSpPr>
            <p:spPr bwMode="auto">
              <a:xfrm>
                <a:off x="7083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Freeform 1719"/>
              <p:cNvSpPr>
                <a:spLocks/>
              </p:cNvSpPr>
              <p:nvPr/>
            </p:nvSpPr>
            <p:spPr bwMode="auto">
              <a:xfrm>
                <a:off x="7221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Freeform 1720"/>
              <p:cNvSpPr>
                <a:spLocks/>
              </p:cNvSpPr>
              <p:nvPr/>
            </p:nvSpPr>
            <p:spPr bwMode="auto">
              <a:xfrm>
                <a:off x="7357" y="106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Freeform 1721"/>
              <p:cNvSpPr>
                <a:spLocks/>
              </p:cNvSpPr>
              <p:nvPr/>
            </p:nvSpPr>
            <p:spPr bwMode="auto">
              <a:xfrm>
                <a:off x="7495" y="106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Freeform 1722"/>
              <p:cNvSpPr>
                <a:spLocks/>
              </p:cNvSpPr>
              <p:nvPr/>
            </p:nvSpPr>
            <p:spPr bwMode="auto">
              <a:xfrm>
                <a:off x="7631" y="1064"/>
                <a:ext cx="48" cy="64"/>
              </a:xfrm>
              <a:custGeom>
                <a:avLst/>
                <a:gdLst>
                  <a:gd name="T0" fmla="*/ 19 w 24"/>
                  <a:gd name="T1" fmla="*/ 6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5 h 32"/>
                  <a:gd name="T10" fmla="*/ 24 w 24"/>
                  <a:gd name="T11" fmla="*/ 2 h 32"/>
                  <a:gd name="T12" fmla="*/ 19 w 24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1" y="29"/>
                      <a:pt x="23" y="27"/>
                      <a:pt x="24" y="25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4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Freeform 1723"/>
              <p:cNvSpPr>
                <a:spLocks/>
              </p:cNvSpPr>
              <p:nvPr/>
            </p:nvSpPr>
            <p:spPr bwMode="auto">
              <a:xfrm>
                <a:off x="5782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eeform 1724"/>
              <p:cNvSpPr>
                <a:spLocks/>
              </p:cNvSpPr>
              <p:nvPr/>
            </p:nvSpPr>
            <p:spPr bwMode="auto">
              <a:xfrm>
                <a:off x="5920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eeform 1725"/>
              <p:cNvSpPr>
                <a:spLocks/>
              </p:cNvSpPr>
              <p:nvPr/>
            </p:nvSpPr>
            <p:spPr bwMode="auto">
              <a:xfrm>
                <a:off x="6056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Freeform 1726"/>
              <p:cNvSpPr>
                <a:spLocks/>
              </p:cNvSpPr>
              <p:nvPr/>
            </p:nvSpPr>
            <p:spPr bwMode="auto">
              <a:xfrm>
                <a:off x="6194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Freeform 1727"/>
              <p:cNvSpPr>
                <a:spLocks/>
              </p:cNvSpPr>
              <p:nvPr/>
            </p:nvSpPr>
            <p:spPr bwMode="auto">
              <a:xfrm>
                <a:off x="6330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Freeform 1728"/>
              <p:cNvSpPr>
                <a:spLocks/>
              </p:cNvSpPr>
              <p:nvPr/>
            </p:nvSpPr>
            <p:spPr bwMode="auto">
              <a:xfrm>
                <a:off x="6468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Freeform 1729"/>
              <p:cNvSpPr>
                <a:spLocks/>
              </p:cNvSpPr>
              <p:nvPr/>
            </p:nvSpPr>
            <p:spPr bwMode="auto">
              <a:xfrm>
                <a:off x="6606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Freeform 1730"/>
              <p:cNvSpPr>
                <a:spLocks/>
              </p:cNvSpPr>
              <p:nvPr/>
            </p:nvSpPr>
            <p:spPr bwMode="auto">
              <a:xfrm>
                <a:off x="6742" y="1196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Freeform 1731"/>
              <p:cNvSpPr>
                <a:spLocks/>
              </p:cNvSpPr>
              <p:nvPr/>
            </p:nvSpPr>
            <p:spPr bwMode="auto">
              <a:xfrm>
                <a:off x="6879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Freeform 1732"/>
              <p:cNvSpPr>
                <a:spLocks/>
              </p:cNvSpPr>
              <p:nvPr/>
            </p:nvSpPr>
            <p:spPr bwMode="auto">
              <a:xfrm>
                <a:off x="7015" y="119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Freeform 1733"/>
              <p:cNvSpPr>
                <a:spLocks/>
              </p:cNvSpPr>
              <p:nvPr/>
            </p:nvSpPr>
            <p:spPr bwMode="auto">
              <a:xfrm>
                <a:off x="7153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Freeform 1734"/>
              <p:cNvSpPr>
                <a:spLocks/>
              </p:cNvSpPr>
              <p:nvPr/>
            </p:nvSpPr>
            <p:spPr bwMode="auto">
              <a:xfrm>
                <a:off x="7289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reeform 1735"/>
              <p:cNvSpPr>
                <a:spLocks/>
              </p:cNvSpPr>
              <p:nvPr/>
            </p:nvSpPr>
            <p:spPr bwMode="auto">
              <a:xfrm>
                <a:off x="7427" y="119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Freeform 1736"/>
              <p:cNvSpPr>
                <a:spLocks/>
              </p:cNvSpPr>
              <p:nvPr/>
            </p:nvSpPr>
            <p:spPr bwMode="auto">
              <a:xfrm>
                <a:off x="7563" y="119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eeform 1737"/>
              <p:cNvSpPr>
                <a:spLocks/>
              </p:cNvSpPr>
              <p:nvPr/>
            </p:nvSpPr>
            <p:spPr bwMode="auto">
              <a:xfrm>
                <a:off x="5714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reeform 1738"/>
              <p:cNvSpPr>
                <a:spLocks/>
              </p:cNvSpPr>
              <p:nvPr/>
            </p:nvSpPr>
            <p:spPr bwMode="auto">
              <a:xfrm>
                <a:off x="5850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Freeform 1739"/>
              <p:cNvSpPr>
                <a:spLocks/>
              </p:cNvSpPr>
              <p:nvPr/>
            </p:nvSpPr>
            <p:spPr bwMode="auto">
              <a:xfrm>
                <a:off x="5988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Freeform 1740"/>
              <p:cNvSpPr>
                <a:spLocks/>
              </p:cNvSpPr>
              <p:nvPr/>
            </p:nvSpPr>
            <p:spPr bwMode="auto">
              <a:xfrm>
                <a:off x="6124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Freeform 1741"/>
              <p:cNvSpPr>
                <a:spLocks/>
              </p:cNvSpPr>
              <p:nvPr/>
            </p:nvSpPr>
            <p:spPr bwMode="auto">
              <a:xfrm>
                <a:off x="6262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reeform 1742"/>
              <p:cNvSpPr>
                <a:spLocks/>
              </p:cNvSpPr>
              <p:nvPr/>
            </p:nvSpPr>
            <p:spPr bwMode="auto">
              <a:xfrm>
                <a:off x="6398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Freeform 1743"/>
              <p:cNvSpPr>
                <a:spLocks/>
              </p:cNvSpPr>
              <p:nvPr/>
            </p:nvSpPr>
            <p:spPr bwMode="auto">
              <a:xfrm>
                <a:off x="6536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Freeform 1744"/>
              <p:cNvSpPr>
                <a:spLocks/>
              </p:cNvSpPr>
              <p:nvPr/>
            </p:nvSpPr>
            <p:spPr bwMode="auto">
              <a:xfrm>
                <a:off x="6672" y="133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Freeform 1745"/>
              <p:cNvSpPr>
                <a:spLocks/>
              </p:cNvSpPr>
              <p:nvPr/>
            </p:nvSpPr>
            <p:spPr bwMode="auto">
              <a:xfrm>
                <a:off x="6809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Freeform 1746"/>
              <p:cNvSpPr>
                <a:spLocks/>
              </p:cNvSpPr>
              <p:nvPr/>
            </p:nvSpPr>
            <p:spPr bwMode="auto">
              <a:xfrm>
                <a:off x="6947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Freeform 1747"/>
              <p:cNvSpPr>
                <a:spLocks/>
              </p:cNvSpPr>
              <p:nvPr/>
            </p:nvSpPr>
            <p:spPr bwMode="auto">
              <a:xfrm>
                <a:off x="7083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Freeform 1748"/>
              <p:cNvSpPr>
                <a:spLocks/>
              </p:cNvSpPr>
              <p:nvPr/>
            </p:nvSpPr>
            <p:spPr bwMode="auto">
              <a:xfrm>
                <a:off x="7221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Freeform 1749"/>
              <p:cNvSpPr>
                <a:spLocks/>
              </p:cNvSpPr>
              <p:nvPr/>
            </p:nvSpPr>
            <p:spPr bwMode="auto">
              <a:xfrm>
                <a:off x="7357" y="133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Freeform 1750"/>
              <p:cNvSpPr>
                <a:spLocks/>
              </p:cNvSpPr>
              <p:nvPr/>
            </p:nvSpPr>
            <p:spPr bwMode="auto">
              <a:xfrm>
                <a:off x="7495" y="133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Freeform 1751"/>
              <p:cNvSpPr>
                <a:spLocks/>
              </p:cNvSpPr>
              <p:nvPr/>
            </p:nvSpPr>
            <p:spPr bwMode="auto">
              <a:xfrm>
                <a:off x="7631" y="1330"/>
                <a:ext cx="48" cy="64"/>
              </a:xfrm>
              <a:custGeom>
                <a:avLst/>
                <a:gdLst>
                  <a:gd name="T0" fmla="*/ 19 w 24"/>
                  <a:gd name="T1" fmla="*/ 6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2 h 32"/>
                  <a:gd name="T12" fmla="*/ 19 w 24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1" y="29"/>
                      <a:pt x="23" y="27"/>
                      <a:pt x="24" y="26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4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Freeform 1752"/>
              <p:cNvSpPr>
                <a:spLocks/>
              </p:cNvSpPr>
              <p:nvPr/>
            </p:nvSpPr>
            <p:spPr bwMode="auto">
              <a:xfrm>
                <a:off x="5782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Freeform 1753"/>
              <p:cNvSpPr>
                <a:spLocks/>
              </p:cNvSpPr>
              <p:nvPr/>
            </p:nvSpPr>
            <p:spPr bwMode="auto">
              <a:xfrm>
                <a:off x="5920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Freeform 1754"/>
              <p:cNvSpPr>
                <a:spLocks/>
              </p:cNvSpPr>
              <p:nvPr/>
            </p:nvSpPr>
            <p:spPr bwMode="auto">
              <a:xfrm>
                <a:off x="6056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Freeform 1755"/>
              <p:cNvSpPr>
                <a:spLocks/>
              </p:cNvSpPr>
              <p:nvPr/>
            </p:nvSpPr>
            <p:spPr bwMode="auto">
              <a:xfrm>
                <a:off x="6194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Freeform 1756"/>
              <p:cNvSpPr>
                <a:spLocks/>
              </p:cNvSpPr>
              <p:nvPr/>
            </p:nvSpPr>
            <p:spPr bwMode="auto">
              <a:xfrm>
                <a:off x="6330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Freeform 1757"/>
              <p:cNvSpPr>
                <a:spLocks/>
              </p:cNvSpPr>
              <p:nvPr/>
            </p:nvSpPr>
            <p:spPr bwMode="auto">
              <a:xfrm>
                <a:off x="6468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Freeform 1758"/>
              <p:cNvSpPr>
                <a:spLocks/>
              </p:cNvSpPr>
              <p:nvPr/>
            </p:nvSpPr>
            <p:spPr bwMode="auto">
              <a:xfrm>
                <a:off x="6606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Freeform 1759"/>
              <p:cNvSpPr>
                <a:spLocks/>
              </p:cNvSpPr>
              <p:nvPr/>
            </p:nvSpPr>
            <p:spPr bwMode="auto">
              <a:xfrm>
                <a:off x="6742" y="1462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Freeform 1760"/>
              <p:cNvSpPr>
                <a:spLocks/>
              </p:cNvSpPr>
              <p:nvPr/>
            </p:nvSpPr>
            <p:spPr bwMode="auto">
              <a:xfrm>
                <a:off x="6879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Freeform 1761"/>
              <p:cNvSpPr>
                <a:spLocks/>
              </p:cNvSpPr>
              <p:nvPr/>
            </p:nvSpPr>
            <p:spPr bwMode="auto">
              <a:xfrm>
                <a:off x="7015" y="146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Freeform 1762"/>
              <p:cNvSpPr>
                <a:spLocks/>
              </p:cNvSpPr>
              <p:nvPr/>
            </p:nvSpPr>
            <p:spPr bwMode="auto">
              <a:xfrm>
                <a:off x="7153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Freeform 1763"/>
              <p:cNvSpPr>
                <a:spLocks/>
              </p:cNvSpPr>
              <p:nvPr/>
            </p:nvSpPr>
            <p:spPr bwMode="auto">
              <a:xfrm>
                <a:off x="7289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" name="Group 1965"/>
            <p:cNvGrpSpPr>
              <a:grpSpLocks/>
            </p:cNvGrpSpPr>
            <p:nvPr/>
          </p:nvGrpSpPr>
          <p:grpSpPr bwMode="auto">
            <a:xfrm>
              <a:off x="5714" y="1462"/>
              <a:ext cx="1965" cy="1928"/>
              <a:chOff x="5714" y="1462"/>
              <a:chExt cx="1965" cy="1928"/>
            </a:xfrm>
            <a:grpFill/>
          </p:grpSpPr>
          <p:sp>
            <p:nvSpPr>
              <p:cNvPr id="138" name="Freeform 1765"/>
              <p:cNvSpPr>
                <a:spLocks/>
              </p:cNvSpPr>
              <p:nvPr/>
            </p:nvSpPr>
            <p:spPr bwMode="auto">
              <a:xfrm>
                <a:off x="7427" y="146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1766"/>
              <p:cNvSpPr>
                <a:spLocks/>
              </p:cNvSpPr>
              <p:nvPr/>
            </p:nvSpPr>
            <p:spPr bwMode="auto">
              <a:xfrm>
                <a:off x="7563" y="146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1767"/>
              <p:cNvSpPr>
                <a:spLocks/>
              </p:cNvSpPr>
              <p:nvPr/>
            </p:nvSpPr>
            <p:spPr bwMode="auto">
              <a:xfrm>
                <a:off x="5714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1768"/>
              <p:cNvSpPr>
                <a:spLocks/>
              </p:cNvSpPr>
              <p:nvPr/>
            </p:nvSpPr>
            <p:spPr bwMode="auto">
              <a:xfrm>
                <a:off x="5850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1769"/>
              <p:cNvSpPr>
                <a:spLocks/>
              </p:cNvSpPr>
              <p:nvPr/>
            </p:nvSpPr>
            <p:spPr bwMode="auto">
              <a:xfrm>
                <a:off x="5988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1770"/>
              <p:cNvSpPr>
                <a:spLocks/>
              </p:cNvSpPr>
              <p:nvPr/>
            </p:nvSpPr>
            <p:spPr bwMode="auto">
              <a:xfrm>
                <a:off x="6124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1771"/>
              <p:cNvSpPr>
                <a:spLocks/>
              </p:cNvSpPr>
              <p:nvPr/>
            </p:nvSpPr>
            <p:spPr bwMode="auto">
              <a:xfrm>
                <a:off x="6262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1772"/>
              <p:cNvSpPr>
                <a:spLocks/>
              </p:cNvSpPr>
              <p:nvPr/>
            </p:nvSpPr>
            <p:spPr bwMode="auto">
              <a:xfrm>
                <a:off x="6398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1773"/>
              <p:cNvSpPr>
                <a:spLocks/>
              </p:cNvSpPr>
              <p:nvPr/>
            </p:nvSpPr>
            <p:spPr bwMode="auto">
              <a:xfrm>
                <a:off x="6536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1774"/>
              <p:cNvSpPr>
                <a:spLocks/>
              </p:cNvSpPr>
              <p:nvPr/>
            </p:nvSpPr>
            <p:spPr bwMode="auto">
              <a:xfrm>
                <a:off x="6672" y="1596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1775"/>
              <p:cNvSpPr>
                <a:spLocks/>
              </p:cNvSpPr>
              <p:nvPr/>
            </p:nvSpPr>
            <p:spPr bwMode="auto">
              <a:xfrm>
                <a:off x="6809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1776"/>
              <p:cNvSpPr>
                <a:spLocks/>
              </p:cNvSpPr>
              <p:nvPr/>
            </p:nvSpPr>
            <p:spPr bwMode="auto">
              <a:xfrm>
                <a:off x="6947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1777"/>
              <p:cNvSpPr>
                <a:spLocks/>
              </p:cNvSpPr>
              <p:nvPr/>
            </p:nvSpPr>
            <p:spPr bwMode="auto">
              <a:xfrm>
                <a:off x="7083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1778"/>
              <p:cNvSpPr>
                <a:spLocks/>
              </p:cNvSpPr>
              <p:nvPr/>
            </p:nvSpPr>
            <p:spPr bwMode="auto">
              <a:xfrm>
                <a:off x="7221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1779"/>
              <p:cNvSpPr>
                <a:spLocks/>
              </p:cNvSpPr>
              <p:nvPr/>
            </p:nvSpPr>
            <p:spPr bwMode="auto">
              <a:xfrm>
                <a:off x="7357" y="1596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1780"/>
              <p:cNvSpPr>
                <a:spLocks/>
              </p:cNvSpPr>
              <p:nvPr/>
            </p:nvSpPr>
            <p:spPr bwMode="auto">
              <a:xfrm>
                <a:off x="7495" y="1596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1781"/>
              <p:cNvSpPr>
                <a:spLocks/>
              </p:cNvSpPr>
              <p:nvPr/>
            </p:nvSpPr>
            <p:spPr bwMode="auto">
              <a:xfrm>
                <a:off x="7631" y="1596"/>
                <a:ext cx="48" cy="64"/>
              </a:xfrm>
              <a:custGeom>
                <a:avLst/>
                <a:gdLst>
                  <a:gd name="T0" fmla="*/ 19 w 24"/>
                  <a:gd name="T1" fmla="*/ 6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2 h 32"/>
                  <a:gd name="T12" fmla="*/ 19 w 24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1" y="29"/>
                      <a:pt x="23" y="27"/>
                      <a:pt x="24" y="26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4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1782"/>
              <p:cNvSpPr>
                <a:spLocks/>
              </p:cNvSpPr>
              <p:nvPr/>
            </p:nvSpPr>
            <p:spPr bwMode="auto">
              <a:xfrm>
                <a:off x="5782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1783"/>
              <p:cNvSpPr>
                <a:spLocks/>
              </p:cNvSpPr>
              <p:nvPr/>
            </p:nvSpPr>
            <p:spPr bwMode="auto">
              <a:xfrm>
                <a:off x="5920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1784"/>
              <p:cNvSpPr>
                <a:spLocks/>
              </p:cNvSpPr>
              <p:nvPr/>
            </p:nvSpPr>
            <p:spPr bwMode="auto">
              <a:xfrm>
                <a:off x="6056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1785"/>
              <p:cNvSpPr>
                <a:spLocks/>
              </p:cNvSpPr>
              <p:nvPr/>
            </p:nvSpPr>
            <p:spPr bwMode="auto">
              <a:xfrm>
                <a:off x="6194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1786"/>
              <p:cNvSpPr>
                <a:spLocks/>
              </p:cNvSpPr>
              <p:nvPr/>
            </p:nvSpPr>
            <p:spPr bwMode="auto">
              <a:xfrm>
                <a:off x="6330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1787"/>
              <p:cNvSpPr>
                <a:spLocks/>
              </p:cNvSpPr>
              <p:nvPr/>
            </p:nvSpPr>
            <p:spPr bwMode="auto">
              <a:xfrm>
                <a:off x="6468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1788"/>
              <p:cNvSpPr>
                <a:spLocks/>
              </p:cNvSpPr>
              <p:nvPr/>
            </p:nvSpPr>
            <p:spPr bwMode="auto">
              <a:xfrm>
                <a:off x="6606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1789"/>
              <p:cNvSpPr>
                <a:spLocks/>
              </p:cNvSpPr>
              <p:nvPr/>
            </p:nvSpPr>
            <p:spPr bwMode="auto">
              <a:xfrm>
                <a:off x="6742" y="1728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1790"/>
              <p:cNvSpPr>
                <a:spLocks/>
              </p:cNvSpPr>
              <p:nvPr/>
            </p:nvSpPr>
            <p:spPr bwMode="auto">
              <a:xfrm>
                <a:off x="6879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1791"/>
              <p:cNvSpPr>
                <a:spLocks/>
              </p:cNvSpPr>
              <p:nvPr/>
            </p:nvSpPr>
            <p:spPr bwMode="auto">
              <a:xfrm>
                <a:off x="7015" y="17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1792"/>
              <p:cNvSpPr>
                <a:spLocks/>
              </p:cNvSpPr>
              <p:nvPr/>
            </p:nvSpPr>
            <p:spPr bwMode="auto">
              <a:xfrm>
                <a:off x="7153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1793"/>
              <p:cNvSpPr>
                <a:spLocks/>
              </p:cNvSpPr>
              <p:nvPr/>
            </p:nvSpPr>
            <p:spPr bwMode="auto">
              <a:xfrm>
                <a:off x="7289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794"/>
              <p:cNvSpPr>
                <a:spLocks/>
              </p:cNvSpPr>
              <p:nvPr/>
            </p:nvSpPr>
            <p:spPr bwMode="auto">
              <a:xfrm>
                <a:off x="7427" y="17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795"/>
              <p:cNvSpPr>
                <a:spLocks/>
              </p:cNvSpPr>
              <p:nvPr/>
            </p:nvSpPr>
            <p:spPr bwMode="auto">
              <a:xfrm>
                <a:off x="7563" y="17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796"/>
              <p:cNvSpPr>
                <a:spLocks/>
              </p:cNvSpPr>
              <p:nvPr/>
            </p:nvSpPr>
            <p:spPr bwMode="auto">
              <a:xfrm>
                <a:off x="5714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797"/>
              <p:cNvSpPr>
                <a:spLocks/>
              </p:cNvSpPr>
              <p:nvPr/>
            </p:nvSpPr>
            <p:spPr bwMode="auto">
              <a:xfrm>
                <a:off x="5850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1798"/>
              <p:cNvSpPr>
                <a:spLocks/>
              </p:cNvSpPr>
              <p:nvPr/>
            </p:nvSpPr>
            <p:spPr bwMode="auto">
              <a:xfrm>
                <a:off x="5988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1799"/>
              <p:cNvSpPr>
                <a:spLocks/>
              </p:cNvSpPr>
              <p:nvPr/>
            </p:nvSpPr>
            <p:spPr bwMode="auto">
              <a:xfrm>
                <a:off x="6124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1800"/>
              <p:cNvSpPr>
                <a:spLocks/>
              </p:cNvSpPr>
              <p:nvPr/>
            </p:nvSpPr>
            <p:spPr bwMode="auto">
              <a:xfrm>
                <a:off x="6262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1801"/>
              <p:cNvSpPr>
                <a:spLocks/>
              </p:cNvSpPr>
              <p:nvPr/>
            </p:nvSpPr>
            <p:spPr bwMode="auto">
              <a:xfrm>
                <a:off x="6398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802"/>
              <p:cNvSpPr>
                <a:spLocks/>
              </p:cNvSpPr>
              <p:nvPr/>
            </p:nvSpPr>
            <p:spPr bwMode="auto">
              <a:xfrm>
                <a:off x="6536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1803"/>
              <p:cNvSpPr>
                <a:spLocks/>
              </p:cNvSpPr>
              <p:nvPr/>
            </p:nvSpPr>
            <p:spPr bwMode="auto">
              <a:xfrm>
                <a:off x="6672" y="1862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804"/>
              <p:cNvSpPr>
                <a:spLocks/>
              </p:cNvSpPr>
              <p:nvPr/>
            </p:nvSpPr>
            <p:spPr bwMode="auto">
              <a:xfrm>
                <a:off x="6809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805"/>
              <p:cNvSpPr>
                <a:spLocks/>
              </p:cNvSpPr>
              <p:nvPr/>
            </p:nvSpPr>
            <p:spPr bwMode="auto">
              <a:xfrm>
                <a:off x="6947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1806"/>
              <p:cNvSpPr>
                <a:spLocks/>
              </p:cNvSpPr>
              <p:nvPr/>
            </p:nvSpPr>
            <p:spPr bwMode="auto">
              <a:xfrm>
                <a:off x="7083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807"/>
              <p:cNvSpPr>
                <a:spLocks/>
              </p:cNvSpPr>
              <p:nvPr/>
            </p:nvSpPr>
            <p:spPr bwMode="auto">
              <a:xfrm>
                <a:off x="7221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808"/>
              <p:cNvSpPr>
                <a:spLocks/>
              </p:cNvSpPr>
              <p:nvPr/>
            </p:nvSpPr>
            <p:spPr bwMode="auto">
              <a:xfrm>
                <a:off x="7357" y="1862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1809"/>
              <p:cNvSpPr>
                <a:spLocks/>
              </p:cNvSpPr>
              <p:nvPr/>
            </p:nvSpPr>
            <p:spPr bwMode="auto">
              <a:xfrm>
                <a:off x="7495" y="1862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1810"/>
              <p:cNvSpPr>
                <a:spLocks/>
              </p:cNvSpPr>
              <p:nvPr/>
            </p:nvSpPr>
            <p:spPr bwMode="auto">
              <a:xfrm>
                <a:off x="7631" y="1862"/>
                <a:ext cx="48" cy="64"/>
              </a:xfrm>
              <a:custGeom>
                <a:avLst/>
                <a:gdLst>
                  <a:gd name="T0" fmla="*/ 19 w 24"/>
                  <a:gd name="T1" fmla="*/ 6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2 h 32"/>
                  <a:gd name="T12" fmla="*/ 19 w 24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1" y="29"/>
                      <a:pt x="23" y="27"/>
                      <a:pt x="24" y="26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4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1811"/>
              <p:cNvSpPr>
                <a:spLocks/>
              </p:cNvSpPr>
              <p:nvPr/>
            </p:nvSpPr>
            <p:spPr bwMode="auto">
              <a:xfrm>
                <a:off x="5782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1812"/>
              <p:cNvSpPr>
                <a:spLocks/>
              </p:cNvSpPr>
              <p:nvPr/>
            </p:nvSpPr>
            <p:spPr bwMode="auto">
              <a:xfrm>
                <a:off x="5920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1813"/>
              <p:cNvSpPr>
                <a:spLocks/>
              </p:cNvSpPr>
              <p:nvPr/>
            </p:nvSpPr>
            <p:spPr bwMode="auto">
              <a:xfrm>
                <a:off x="6056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814"/>
              <p:cNvSpPr>
                <a:spLocks/>
              </p:cNvSpPr>
              <p:nvPr/>
            </p:nvSpPr>
            <p:spPr bwMode="auto">
              <a:xfrm>
                <a:off x="6194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1815"/>
              <p:cNvSpPr>
                <a:spLocks/>
              </p:cNvSpPr>
              <p:nvPr/>
            </p:nvSpPr>
            <p:spPr bwMode="auto">
              <a:xfrm>
                <a:off x="6330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816"/>
              <p:cNvSpPr>
                <a:spLocks/>
              </p:cNvSpPr>
              <p:nvPr/>
            </p:nvSpPr>
            <p:spPr bwMode="auto">
              <a:xfrm>
                <a:off x="6468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1817"/>
              <p:cNvSpPr>
                <a:spLocks/>
              </p:cNvSpPr>
              <p:nvPr/>
            </p:nvSpPr>
            <p:spPr bwMode="auto">
              <a:xfrm>
                <a:off x="6606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1818"/>
              <p:cNvSpPr>
                <a:spLocks/>
              </p:cNvSpPr>
              <p:nvPr/>
            </p:nvSpPr>
            <p:spPr bwMode="auto">
              <a:xfrm>
                <a:off x="6742" y="1994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819"/>
              <p:cNvSpPr>
                <a:spLocks/>
              </p:cNvSpPr>
              <p:nvPr/>
            </p:nvSpPr>
            <p:spPr bwMode="auto">
              <a:xfrm>
                <a:off x="6879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820"/>
              <p:cNvSpPr>
                <a:spLocks/>
              </p:cNvSpPr>
              <p:nvPr/>
            </p:nvSpPr>
            <p:spPr bwMode="auto">
              <a:xfrm>
                <a:off x="7015" y="19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1821"/>
              <p:cNvSpPr>
                <a:spLocks/>
              </p:cNvSpPr>
              <p:nvPr/>
            </p:nvSpPr>
            <p:spPr bwMode="auto">
              <a:xfrm>
                <a:off x="7153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1822"/>
              <p:cNvSpPr>
                <a:spLocks/>
              </p:cNvSpPr>
              <p:nvPr/>
            </p:nvSpPr>
            <p:spPr bwMode="auto">
              <a:xfrm>
                <a:off x="7289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823"/>
              <p:cNvSpPr>
                <a:spLocks/>
              </p:cNvSpPr>
              <p:nvPr/>
            </p:nvSpPr>
            <p:spPr bwMode="auto">
              <a:xfrm>
                <a:off x="7427" y="19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824"/>
              <p:cNvSpPr>
                <a:spLocks/>
              </p:cNvSpPr>
              <p:nvPr/>
            </p:nvSpPr>
            <p:spPr bwMode="auto">
              <a:xfrm>
                <a:off x="7563" y="19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825"/>
              <p:cNvSpPr>
                <a:spLocks/>
              </p:cNvSpPr>
              <p:nvPr/>
            </p:nvSpPr>
            <p:spPr bwMode="auto">
              <a:xfrm>
                <a:off x="5714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826"/>
              <p:cNvSpPr>
                <a:spLocks/>
              </p:cNvSpPr>
              <p:nvPr/>
            </p:nvSpPr>
            <p:spPr bwMode="auto">
              <a:xfrm>
                <a:off x="5850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827"/>
              <p:cNvSpPr>
                <a:spLocks/>
              </p:cNvSpPr>
              <p:nvPr/>
            </p:nvSpPr>
            <p:spPr bwMode="auto">
              <a:xfrm>
                <a:off x="5988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1828"/>
              <p:cNvSpPr>
                <a:spLocks/>
              </p:cNvSpPr>
              <p:nvPr/>
            </p:nvSpPr>
            <p:spPr bwMode="auto">
              <a:xfrm>
                <a:off x="6124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1829"/>
              <p:cNvSpPr>
                <a:spLocks/>
              </p:cNvSpPr>
              <p:nvPr/>
            </p:nvSpPr>
            <p:spPr bwMode="auto">
              <a:xfrm>
                <a:off x="6262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1830"/>
              <p:cNvSpPr>
                <a:spLocks/>
              </p:cNvSpPr>
              <p:nvPr/>
            </p:nvSpPr>
            <p:spPr bwMode="auto">
              <a:xfrm>
                <a:off x="6398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1831"/>
              <p:cNvSpPr>
                <a:spLocks/>
              </p:cNvSpPr>
              <p:nvPr/>
            </p:nvSpPr>
            <p:spPr bwMode="auto">
              <a:xfrm>
                <a:off x="6536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1832"/>
              <p:cNvSpPr>
                <a:spLocks/>
              </p:cNvSpPr>
              <p:nvPr/>
            </p:nvSpPr>
            <p:spPr bwMode="auto">
              <a:xfrm>
                <a:off x="6672" y="2128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1833"/>
              <p:cNvSpPr>
                <a:spLocks/>
              </p:cNvSpPr>
              <p:nvPr/>
            </p:nvSpPr>
            <p:spPr bwMode="auto">
              <a:xfrm>
                <a:off x="6809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1834"/>
              <p:cNvSpPr>
                <a:spLocks/>
              </p:cNvSpPr>
              <p:nvPr/>
            </p:nvSpPr>
            <p:spPr bwMode="auto">
              <a:xfrm>
                <a:off x="6947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1835"/>
              <p:cNvSpPr>
                <a:spLocks/>
              </p:cNvSpPr>
              <p:nvPr/>
            </p:nvSpPr>
            <p:spPr bwMode="auto">
              <a:xfrm>
                <a:off x="7083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1836"/>
              <p:cNvSpPr>
                <a:spLocks/>
              </p:cNvSpPr>
              <p:nvPr/>
            </p:nvSpPr>
            <p:spPr bwMode="auto">
              <a:xfrm>
                <a:off x="7221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1837"/>
              <p:cNvSpPr>
                <a:spLocks/>
              </p:cNvSpPr>
              <p:nvPr/>
            </p:nvSpPr>
            <p:spPr bwMode="auto">
              <a:xfrm>
                <a:off x="7357" y="2128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1838"/>
              <p:cNvSpPr>
                <a:spLocks/>
              </p:cNvSpPr>
              <p:nvPr/>
            </p:nvSpPr>
            <p:spPr bwMode="auto">
              <a:xfrm>
                <a:off x="7495" y="2128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1839"/>
              <p:cNvSpPr>
                <a:spLocks/>
              </p:cNvSpPr>
              <p:nvPr/>
            </p:nvSpPr>
            <p:spPr bwMode="auto">
              <a:xfrm>
                <a:off x="7631" y="2128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2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1" y="29"/>
                      <a:pt x="23" y="27"/>
                      <a:pt x="24" y="26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4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1840"/>
              <p:cNvSpPr>
                <a:spLocks/>
              </p:cNvSpPr>
              <p:nvPr/>
            </p:nvSpPr>
            <p:spPr bwMode="auto">
              <a:xfrm>
                <a:off x="5782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1841"/>
              <p:cNvSpPr>
                <a:spLocks/>
              </p:cNvSpPr>
              <p:nvPr/>
            </p:nvSpPr>
            <p:spPr bwMode="auto">
              <a:xfrm>
                <a:off x="5920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1842"/>
              <p:cNvSpPr>
                <a:spLocks/>
              </p:cNvSpPr>
              <p:nvPr/>
            </p:nvSpPr>
            <p:spPr bwMode="auto">
              <a:xfrm>
                <a:off x="6056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1843"/>
              <p:cNvSpPr>
                <a:spLocks/>
              </p:cNvSpPr>
              <p:nvPr/>
            </p:nvSpPr>
            <p:spPr bwMode="auto">
              <a:xfrm>
                <a:off x="6194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6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1844"/>
              <p:cNvSpPr>
                <a:spLocks/>
              </p:cNvSpPr>
              <p:nvPr/>
            </p:nvSpPr>
            <p:spPr bwMode="auto">
              <a:xfrm>
                <a:off x="6330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1845"/>
              <p:cNvSpPr>
                <a:spLocks/>
              </p:cNvSpPr>
              <p:nvPr/>
            </p:nvSpPr>
            <p:spPr bwMode="auto">
              <a:xfrm>
                <a:off x="6468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1846"/>
              <p:cNvSpPr>
                <a:spLocks/>
              </p:cNvSpPr>
              <p:nvPr/>
            </p:nvSpPr>
            <p:spPr bwMode="auto">
              <a:xfrm>
                <a:off x="6606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2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1847"/>
              <p:cNvSpPr>
                <a:spLocks/>
              </p:cNvSpPr>
              <p:nvPr/>
            </p:nvSpPr>
            <p:spPr bwMode="auto">
              <a:xfrm>
                <a:off x="6742" y="2262"/>
                <a:ext cx="77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1848"/>
              <p:cNvSpPr>
                <a:spLocks/>
              </p:cNvSpPr>
              <p:nvPr/>
            </p:nvSpPr>
            <p:spPr bwMode="auto">
              <a:xfrm>
                <a:off x="6879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5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1849"/>
              <p:cNvSpPr>
                <a:spLocks/>
              </p:cNvSpPr>
              <p:nvPr/>
            </p:nvSpPr>
            <p:spPr bwMode="auto">
              <a:xfrm>
                <a:off x="7015" y="2262"/>
                <a:ext cx="78" cy="62"/>
              </a:xfrm>
              <a:custGeom>
                <a:avLst/>
                <a:gdLst>
                  <a:gd name="T0" fmla="*/ 19 w 39"/>
                  <a:gd name="T1" fmla="*/ 6 h 31"/>
                  <a:gd name="T2" fmla="*/ 3 w 39"/>
                  <a:gd name="T3" fmla="*/ 4 h 31"/>
                  <a:gd name="T4" fmla="*/ 6 w 39"/>
                  <a:gd name="T5" fmla="*/ 19 h 31"/>
                  <a:gd name="T6" fmla="*/ 19 w 39"/>
                  <a:gd name="T7" fmla="*/ 31 h 31"/>
                  <a:gd name="T8" fmla="*/ 33 w 39"/>
                  <a:gd name="T9" fmla="*/ 19 h 31"/>
                  <a:gd name="T10" fmla="*/ 35 w 39"/>
                  <a:gd name="T11" fmla="*/ 4 h 31"/>
                  <a:gd name="T12" fmla="*/ 19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19" y="6"/>
                    </a:moveTo>
                    <a:cubicBezTo>
                      <a:pt x="16" y="0"/>
                      <a:pt x="8" y="0"/>
                      <a:pt x="3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4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1850"/>
              <p:cNvSpPr>
                <a:spLocks/>
              </p:cNvSpPr>
              <p:nvPr/>
            </p:nvSpPr>
            <p:spPr bwMode="auto">
              <a:xfrm>
                <a:off x="7153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851"/>
              <p:cNvSpPr>
                <a:spLocks/>
              </p:cNvSpPr>
              <p:nvPr/>
            </p:nvSpPr>
            <p:spPr bwMode="auto">
              <a:xfrm>
                <a:off x="7289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852"/>
              <p:cNvSpPr>
                <a:spLocks/>
              </p:cNvSpPr>
              <p:nvPr/>
            </p:nvSpPr>
            <p:spPr bwMode="auto">
              <a:xfrm>
                <a:off x="7427" y="2262"/>
                <a:ext cx="76" cy="62"/>
              </a:xfrm>
              <a:custGeom>
                <a:avLst/>
                <a:gdLst>
                  <a:gd name="T0" fmla="*/ 19 w 38"/>
                  <a:gd name="T1" fmla="*/ 6 h 31"/>
                  <a:gd name="T2" fmla="*/ 3 w 38"/>
                  <a:gd name="T3" fmla="*/ 4 h 31"/>
                  <a:gd name="T4" fmla="*/ 5 w 38"/>
                  <a:gd name="T5" fmla="*/ 19 h 31"/>
                  <a:gd name="T6" fmla="*/ 19 w 38"/>
                  <a:gd name="T7" fmla="*/ 31 h 31"/>
                  <a:gd name="T8" fmla="*/ 33 w 38"/>
                  <a:gd name="T9" fmla="*/ 19 h 31"/>
                  <a:gd name="T10" fmla="*/ 35 w 38"/>
                  <a:gd name="T11" fmla="*/ 4 h 31"/>
                  <a:gd name="T12" fmla="*/ 19 w 3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1">
                    <a:moveTo>
                      <a:pt x="19" y="6"/>
                    </a:moveTo>
                    <a:cubicBezTo>
                      <a:pt x="16" y="0"/>
                      <a:pt x="7" y="0"/>
                      <a:pt x="3" y="4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1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4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853"/>
              <p:cNvSpPr>
                <a:spLocks/>
              </p:cNvSpPr>
              <p:nvPr/>
            </p:nvSpPr>
            <p:spPr bwMode="auto">
              <a:xfrm>
                <a:off x="7563" y="2262"/>
                <a:ext cx="78" cy="62"/>
              </a:xfrm>
              <a:custGeom>
                <a:avLst/>
                <a:gdLst>
                  <a:gd name="T0" fmla="*/ 20 w 39"/>
                  <a:gd name="T1" fmla="*/ 6 h 31"/>
                  <a:gd name="T2" fmla="*/ 4 w 39"/>
                  <a:gd name="T3" fmla="*/ 4 h 31"/>
                  <a:gd name="T4" fmla="*/ 6 w 39"/>
                  <a:gd name="T5" fmla="*/ 19 h 31"/>
                  <a:gd name="T6" fmla="*/ 20 w 39"/>
                  <a:gd name="T7" fmla="*/ 31 h 31"/>
                  <a:gd name="T8" fmla="*/ 33 w 39"/>
                  <a:gd name="T9" fmla="*/ 19 h 31"/>
                  <a:gd name="T10" fmla="*/ 36 w 39"/>
                  <a:gd name="T11" fmla="*/ 4 h 31"/>
                  <a:gd name="T12" fmla="*/ 20 w 39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20" y="6"/>
                    </a:move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1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4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854"/>
              <p:cNvSpPr>
                <a:spLocks/>
              </p:cNvSpPr>
              <p:nvPr/>
            </p:nvSpPr>
            <p:spPr bwMode="auto">
              <a:xfrm>
                <a:off x="5714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1855"/>
              <p:cNvSpPr>
                <a:spLocks/>
              </p:cNvSpPr>
              <p:nvPr/>
            </p:nvSpPr>
            <p:spPr bwMode="auto">
              <a:xfrm>
                <a:off x="5850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856"/>
              <p:cNvSpPr>
                <a:spLocks/>
              </p:cNvSpPr>
              <p:nvPr/>
            </p:nvSpPr>
            <p:spPr bwMode="auto">
              <a:xfrm>
                <a:off x="5988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1857"/>
              <p:cNvSpPr>
                <a:spLocks/>
              </p:cNvSpPr>
              <p:nvPr/>
            </p:nvSpPr>
            <p:spPr bwMode="auto">
              <a:xfrm>
                <a:off x="6124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1858"/>
              <p:cNvSpPr>
                <a:spLocks/>
              </p:cNvSpPr>
              <p:nvPr/>
            </p:nvSpPr>
            <p:spPr bwMode="auto">
              <a:xfrm>
                <a:off x="6262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1859"/>
              <p:cNvSpPr>
                <a:spLocks/>
              </p:cNvSpPr>
              <p:nvPr/>
            </p:nvSpPr>
            <p:spPr bwMode="auto">
              <a:xfrm>
                <a:off x="6398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1860"/>
              <p:cNvSpPr>
                <a:spLocks/>
              </p:cNvSpPr>
              <p:nvPr/>
            </p:nvSpPr>
            <p:spPr bwMode="auto">
              <a:xfrm>
                <a:off x="6536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1861"/>
              <p:cNvSpPr>
                <a:spLocks/>
              </p:cNvSpPr>
              <p:nvPr/>
            </p:nvSpPr>
            <p:spPr bwMode="auto">
              <a:xfrm>
                <a:off x="6672" y="2394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1862"/>
              <p:cNvSpPr>
                <a:spLocks/>
              </p:cNvSpPr>
              <p:nvPr/>
            </p:nvSpPr>
            <p:spPr bwMode="auto">
              <a:xfrm>
                <a:off x="6809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1863"/>
              <p:cNvSpPr>
                <a:spLocks/>
              </p:cNvSpPr>
              <p:nvPr/>
            </p:nvSpPr>
            <p:spPr bwMode="auto">
              <a:xfrm>
                <a:off x="6947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1864"/>
              <p:cNvSpPr>
                <a:spLocks/>
              </p:cNvSpPr>
              <p:nvPr/>
            </p:nvSpPr>
            <p:spPr bwMode="auto">
              <a:xfrm>
                <a:off x="7083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1865"/>
              <p:cNvSpPr>
                <a:spLocks/>
              </p:cNvSpPr>
              <p:nvPr/>
            </p:nvSpPr>
            <p:spPr bwMode="auto">
              <a:xfrm>
                <a:off x="7221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1866"/>
              <p:cNvSpPr>
                <a:spLocks/>
              </p:cNvSpPr>
              <p:nvPr/>
            </p:nvSpPr>
            <p:spPr bwMode="auto">
              <a:xfrm>
                <a:off x="7357" y="2394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1867"/>
              <p:cNvSpPr>
                <a:spLocks/>
              </p:cNvSpPr>
              <p:nvPr/>
            </p:nvSpPr>
            <p:spPr bwMode="auto">
              <a:xfrm>
                <a:off x="7495" y="2394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1868"/>
              <p:cNvSpPr>
                <a:spLocks/>
              </p:cNvSpPr>
              <p:nvPr/>
            </p:nvSpPr>
            <p:spPr bwMode="auto">
              <a:xfrm>
                <a:off x="7631" y="2394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2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1" y="29"/>
                      <a:pt x="23" y="28"/>
                      <a:pt x="24" y="26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3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1869"/>
              <p:cNvSpPr>
                <a:spLocks/>
              </p:cNvSpPr>
              <p:nvPr/>
            </p:nvSpPr>
            <p:spPr bwMode="auto">
              <a:xfrm>
                <a:off x="5782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1870"/>
              <p:cNvSpPr>
                <a:spLocks/>
              </p:cNvSpPr>
              <p:nvPr/>
            </p:nvSpPr>
            <p:spPr bwMode="auto">
              <a:xfrm>
                <a:off x="5920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1871"/>
              <p:cNvSpPr>
                <a:spLocks/>
              </p:cNvSpPr>
              <p:nvPr/>
            </p:nvSpPr>
            <p:spPr bwMode="auto">
              <a:xfrm>
                <a:off x="6056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1872"/>
              <p:cNvSpPr>
                <a:spLocks/>
              </p:cNvSpPr>
              <p:nvPr/>
            </p:nvSpPr>
            <p:spPr bwMode="auto">
              <a:xfrm>
                <a:off x="6194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1873"/>
              <p:cNvSpPr>
                <a:spLocks/>
              </p:cNvSpPr>
              <p:nvPr/>
            </p:nvSpPr>
            <p:spPr bwMode="auto">
              <a:xfrm>
                <a:off x="6330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6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1874"/>
              <p:cNvSpPr>
                <a:spLocks/>
              </p:cNvSpPr>
              <p:nvPr/>
            </p:nvSpPr>
            <p:spPr bwMode="auto">
              <a:xfrm>
                <a:off x="6468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1875"/>
              <p:cNvSpPr>
                <a:spLocks/>
              </p:cNvSpPr>
              <p:nvPr/>
            </p:nvSpPr>
            <p:spPr bwMode="auto">
              <a:xfrm>
                <a:off x="6606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2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1876"/>
              <p:cNvSpPr>
                <a:spLocks/>
              </p:cNvSpPr>
              <p:nvPr/>
            </p:nvSpPr>
            <p:spPr bwMode="auto">
              <a:xfrm>
                <a:off x="6742" y="2528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1877"/>
              <p:cNvSpPr>
                <a:spLocks/>
              </p:cNvSpPr>
              <p:nvPr/>
            </p:nvSpPr>
            <p:spPr bwMode="auto">
              <a:xfrm>
                <a:off x="6879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1878"/>
              <p:cNvSpPr>
                <a:spLocks/>
              </p:cNvSpPr>
              <p:nvPr/>
            </p:nvSpPr>
            <p:spPr bwMode="auto">
              <a:xfrm>
                <a:off x="7015" y="2528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1879"/>
              <p:cNvSpPr>
                <a:spLocks/>
              </p:cNvSpPr>
              <p:nvPr/>
            </p:nvSpPr>
            <p:spPr bwMode="auto">
              <a:xfrm>
                <a:off x="7153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1880"/>
              <p:cNvSpPr>
                <a:spLocks/>
              </p:cNvSpPr>
              <p:nvPr/>
            </p:nvSpPr>
            <p:spPr bwMode="auto">
              <a:xfrm>
                <a:off x="7289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1881"/>
              <p:cNvSpPr>
                <a:spLocks/>
              </p:cNvSpPr>
              <p:nvPr/>
            </p:nvSpPr>
            <p:spPr bwMode="auto">
              <a:xfrm>
                <a:off x="7427" y="2528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8"/>
                      <a:pt x="0" y="15"/>
                      <a:pt x="5" y="19"/>
                    </a:cubicBezTo>
                    <a:cubicBezTo>
                      <a:pt x="12" y="23"/>
                      <a:pt x="15" y="25"/>
                      <a:pt x="19" y="32"/>
                    </a:cubicBezTo>
                    <a:cubicBezTo>
                      <a:pt x="23" y="25"/>
                      <a:pt x="26" y="23"/>
                      <a:pt x="33" y="19"/>
                    </a:cubicBezTo>
                    <a:cubicBezTo>
                      <a:pt x="38" y="15"/>
                      <a:pt x="38" y="8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1882"/>
              <p:cNvSpPr>
                <a:spLocks/>
              </p:cNvSpPr>
              <p:nvPr/>
            </p:nvSpPr>
            <p:spPr bwMode="auto">
              <a:xfrm>
                <a:off x="7563" y="2528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8"/>
                      <a:pt x="0" y="15"/>
                      <a:pt x="6" y="19"/>
                    </a:cubicBezTo>
                    <a:cubicBezTo>
                      <a:pt x="12" y="23"/>
                      <a:pt x="15" y="25"/>
                      <a:pt x="20" y="32"/>
                    </a:cubicBezTo>
                    <a:cubicBezTo>
                      <a:pt x="24" y="25"/>
                      <a:pt x="27" y="23"/>
                      <a:pt x="33" y="19"/>
                    </a:cubicBezTo>
                    <a:cubicBezTo>
                      <a:pt x="39" y="15"/>
                      <a:pt x="39" y="8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1883"/>
              <p:cNvSpPr>
                <a:spLocks/>
              </p:cNvSpPr>
              <p:nvPr/>
            </p:nvSpPr>
            <p:spPr bwMode="auto">
              <a:xfrm>
                <a:off x="5714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1884"/>
              <p:cNvSpPr>
                <a:spLocks/>
              </p:cNvSpPr>
              <p:nvPr/>
            </p:nvSpPr>
            <p:spPr bwMode="auto">
              <a:xfrm>
                <a:off x="5850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1885"/>
              <p:cNvSpPr>
                <a:spLocks/>
              </p:cNvSpPr>
              <p:nvPr/>
            </p:nvSpPr>
            <p:spPr bwMode="auto">
              <a:xfrm>
                <a:off x="5988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1886"/>
              <p:cNvSpPr>
                <a:spLocks/>
              </p:cNvSpPr>
              <p:nvPr/>
            </p:nvSpPr>
            <p:spPr bwMode="auto">
              <a:xfrm>
                <a:off x="6124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1887"/>
              <p:cNvSpPr>
                <a:spLocks/>
              </p:cNvSpPr>
              <p:nvPr/>
            </p:nvSpPr>
            <p:spPr bwMode="auto">
              <a:xfrm>
                <a:off x="6262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1888"/>
              <p:cNvSpPr>
                <a:spLocks/>
              </p:cNvSpPr>
              <p:nvPr/>
            </p:nvSpPr>
            <p:spPr bwMode="auto">
              <a:xfrm>
                <a:off x="6398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1889"/>
              <p:cNvSpPr>
                <a:spLocks/>
              </p:cNvSpPr>
              <p:nvPr/>
            </p:nvSpPr>
            <p:spPr bwMode="auto">
              <a:xfrm>
                <a:off x="6536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1890"/>
              <p:cNvSpPr>
                <a:spLocks/>
              </p:cNvSpPr>
              <p:nvPr/>
            </p:nvSpPr>
            <p:spPr bwMode="auto">
              <a:xfrm>
                <a:off x="6672" y="2660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1891"/>
              <p:cNvSpPr>
                <a:spLocks/>
              </p:cNvSpPr>
              <p:nvPr/>
            </p:nvSpPr>
            <p:spPr bwMode="auto">
              <a:xfrm>
                <a:off x="6809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1892"/>
              <p:cNvSpPr>
                <a:spLocks/>
              </p:cNvSpPr>
              <p:nvPr/>
            </p:nvSpPr>
            <p:spPr bwMode="auto">
              <a:xfrm>
                <a:off x="6947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1893"/>
              <p:cNvSpPr>
                <a:spLocks/>
              </p:cNvSpPr>
              <p:nvPr/>
            </p:nvSpPr>
            <p:spPr bwMode="auto">
              <a:xfrm>
                <a:off x="7083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1894"/>
              <p:cNvSpPr>
                <a:spLocks/>
              </p:cNvSpPr>
              <p:nvPr/>
            </p:nvSpPr>
            <p:spPr bwMode="auto">
              <a:xfrm>
                <a:off x="7221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1895"/>
              <p:cNvSpPr>
                <a:spLocks/>
              </p:cNvSpPr>
              <p:nvPr/>
            </p:nvSpPr>
            <p:spPr bwMode="auto">
              <a:xfrm>
                <a:off x="7357" y="2660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1896"/>
              <p:cNvSpPr>
                <a:spLocks/>
              </p:cNvSpPr>
              <p:nvPr/>
            </p:nvSpPr>
            <p:spPr bwMode="auto">
              <a:xfrm>
                <a:off x="7495" y="2660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1897"/>
              <p:cNvSpPr>
                <a:spLocks/>
              </p:cNvSpPr>
              <p:nvPr/>
            </p:nvSpPr>
            <p:spPr bwMode="auto">
              <a:xfrm>
                <a:off x="7631" y="2660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19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3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1" y="29"/>
                      <a:pt x="23" y="28"/>
                      <a:pt x="24" y="2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3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1898"/>
              <p:cNvSpPr>
                <a:spLocks/>
              </p:cNvSpPr>
              <p:nvPr/>
            </p:nvSpPr>
            <p:spPr bwMode="auto">
              <a:xfrm>
                <a:off x="5782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1899"/>
              <p:cNvSpPr>
                <a:spLocks/>
              </p:cNvSpPr>
              <p:nvPr/>
            </p:nvSpPr>
            <p:spPr bwMode="auto">
              <a:xfrm>
                <a:off x="5920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1900"/>
              <p:cNvSpPr>
                <a:spLocks/>
              </p:cNvSpPr>
              <p:nvPr/>
            </p:nvSpPr>
            <p:spPr bwMode="auto">
              <a:xfrm>
                <a:off x="6056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1901"/>
              <p:cNvSpPr>
                <a:spLocks/>
              </p:cNvSpPr>
              <p:nvPr/>
            </p:nvSpPr>
            <p:spPr bwMode="auto">
              <a:xfrm>
                <a:off x="6194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1902"/>
              <p:cNvSpPr>
                <a:spLocks/>
              </p:cNvSpPr>
              <p:nvPr/>
            </p:nvSpPr>
            <p:spPr bwMode="auto">
              <a:xfrm>
                <a:off x="6330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1903"/>
              <p:cNvSpPr>
                <a:spLocks/>
              </p:cNvSpPr>
              <p:nvPr/>
            </p:nvSpPr>
            <p:spPr bwMode="auto">
              <a:xfrm>
                <a:off x="6468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1904"/>
              <p:cNvSpPr>
                <a:spLocks/>
              </p:cNvSpPr>
              <p:nvPr/>
            </p:nvSpPr>
            <p:spPr bwMode="auto">
              <a:xfrm>
                <a:off x="6606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1905"/>
              <p:cNvSpPr>
                <a:spLocks/>
              </p:cNvSpPr>
              <p:nvPr/>
            </p:nvSpPr>
            <p:spPr bwMode="auto">
              <a:xfrm>
                <a:off x="6742" y="2794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1906"/>
              <p:cNvSpPr>
                <a:spLocks/>
              </p:cNvSpPr>
              <p:nvPr/>
            </p:nvSpPr>
            <p:spPr bwMode="auto">
              <a:xfrm>
                <a:off x="6879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1907"/>
              <p:cNvSpPr>
                <a:spLocks/>
              </p:cNvSpPr>
              <p:nvPr/>
            </p:nvSpPr>
            <p:spPr bwMode="auto">
              <a:xfrm>
                <a:off x="7015" y="2794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1908"/>
              <p:cNvSpPr>
                <a:spLocks/>
              </p:cNvSpPr>
              <p:nvPr/>
            </p:nvSpPr>
            <p:spPr bwMode="auto">
              <a:xfrm>
                <a:off x="7153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1909"/>
              <p:cNvSpPr>
                <a:spLocks/>
              </p:cNvSpPr>
              <p:nvPr/>
            </p:nvSpPr>
            <p:spPr bwMode="auto">
              <a:xfrm>
                <a:off x="7289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1910"/>
              <p:cNvSpPr>
                <a:spLocks/>
              </p:cNvSpPr>
              <p:nvPr/>
            </p:nvSpPr>
            <p:spPr bwMode="auto">
              <a:xfrm>
                <a:off x="7427" y="2794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1911"/>
              <p:cNvSpPr>
                <a:spLocks/>
              </p:cNvSpPr>
              <p:nvPr/>
            </p:nvSpPr>
            <p:spPr bwMode="auto">
              <a:xfrm>
                <a:off x="7563" y="2794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1912"/>
              <p:cNvSpPr>
                <a:spLocks/>
              </p:cNvSpPr>
              <p:nvPr/>
            </p:nvSpPr>
            <p:spPr bwMode="auto">
              <a:xfrm>
                <a:off x="5714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1913"/>
              <p:cNvSpPr>
                <a:spLocks/>
              </p:cNvSpPr>
              <p:nvPr/>
            </p:nvSpPr>
            <p:spPr bwMode="auto">
              <a:xfrm>
                <a:off x="5850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1914"/>
              <p:cNvSpPr>
                <a:spLocks/>
              </p:cNvSpPr>
              <p:nvPr/>
            </p:nvSpPr>
            <p:spPr bwMode="auto">
              <a:xfrm>
                <a:off x="5988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1915"/>
              <p:cNvSpPr>
                <a:spLocks/>
              </p:cNvSpPr>
              <p:nvPr/>
            </p:nvSpPr>
            <p:spPr bwMode="auto">
              <a:xfrm>
                <a:off x="6124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1916"/>
              <p:cNvSpPr>
                <a:spLocks/>
              </p:cNvSpPr>
              <p:nvPr/>
            </p:nvSpPr>
            <p:spPr bwMode="auto">
              <a:xfrm>
                <a:off x="6262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1917"/>
              <p:cNvSpPr>
                <a:spLocks/>
              </p:cNvSpPr>
              <p:nvPr/>
            </p:nvSpPr>
            <p:spPr bwMode="auto">
              <a:xfrm>
                <a:off x="6398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1918"/>
              <p:cNvSpPr>
                <a:spLocks/>
              </p:cNvSpPr>
              <p:nvPr/>
            </p:nvSpPr>
            <p:spPr bwMode="auto">
              <a:xfrm>
                <a:off x="6536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1919"/>
              <p:cNvSpPr>
                <a:spLocks/>
              </p:cNvSpPr>
              <p:nvPr/>
            </p:nvSpPr>
            <p:spPr bwMode="auto">
              <a:xfrm>
                <a:off x="6672" y="29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1920"/>
              <p:cNvSpPr>
                <a:spLocks/>
              </p:cNvSpPr>
              <p:nvPr/>
            </p:nvSpPr>
            <p:spPr bwMode="auto">
              <a:xfrm>
                <a:off x="6809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1921"/>
              <p:cNvSpPr>
                <a:spLocks/>
              </p:cNvSpPr>
              <p:nvPr/>
            </p:nvSpPr>
            <p:spPr bwMode="auto">
              <a:xfrm>
                <a:off x="6947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1922"/>
              <p:cNvSpPr>
                <a:spLocks/>
              </p:cNvSpPr>
              <p:nvPr/>
            </p:nvSpPr>
            <p:spPr bwMode="auto">
              <a:xfrm>
                <a:off x="7083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1923"/>
              <p:cNvSpPr>
                <a:spLocks/>
              </p:cNvSpPr>
              <p:nvPr/>
            </p:nvSpPr>
            <p:spPr bwMode="auto">
              <a:xfrm>
                <a:off x="7221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1924"/>
              <p:cNvSpPr>
                <a:spLocks/>
              </p:cNvSpPr>
              <p:nvPr/>
            </p:nvSpPr>
            <p:spPr bwMode="auto">
              <a:xfrm>
                <a:off x="7357" y="29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1925"/>
              <p:cNvSpPr>
                <a:spLocks/>
              </p:cNvSpPr>
              <p:nvPr/>
            </p:nvSpPr>
            <p:spPr bwMode="auto">
              <a:xfrm>
                <a:off x="7495" y="29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1926"/>
              <p:cNvSpPr>
                <a:spLocks/>
              </p:cNvSpPr>
              <p:nvPr/>
            </p:nvSpPr>
            <p:spPr bwMode="auto">
              <a:xfrm>
                <a:off x="7631" y="2926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20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3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1" y="30"/>
                      <a:pt x="23" y="28"/>
                      <a:pt x="24" y="2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3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1927"/>
              <p:cNvSpPr>
                <a:spLocks/>
              </p:cNvSpPr>
              <p:nvPr/>
            </p:nvSpPr>
            <p:spPr bwMode="auto">
              <a:xfrm>
                <a:off x="5782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1928"/>
              <p:cNvSpPr>
                <a:spLocks/>
              </p:cNvSpPr>
              <p:nvPr/>
            </p:nvSpPr>
            <p:spPr bwMode="auto">
              <a:xfrm>
                <a:off x="5920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1929"/>
              <p:cNvSpPr>
                <a:spLocks/>
              </p:cNvSpPr>
              <p:nvPr/>
            </p:nvSpPr>
            <p:spPr bwMode="auto">
              <a:xfrm>
                <a:off x="6056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1930"/>
              <p:cNvSpPr>
                <a:spLocks/>
              </p:cNvSpPr>
              <p:nvPr/>
            </p:nvSpPr>
            <p:spPr bwMode="auto">
              <a:xfrm>
                <a:off x="6194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1931"/>
              <p:cNvSpPr>
                <a:spLocks/>
              </p:cNvSpPr>
              <p:nvPr/>
            </p:nvSpPr>
            <p:spPr bwMode="auto">
              <a:xfrm>
                <a:off x="6330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1932"/>
              <p:cNvSpPr>
                <a:spLocks/>
              </p:cNvSpPr>
              <p:nvPr/>
            </p:nvSpPr>
            <p:spPr bwMode="auto">
              <a:xfrm>
                <a:off x="6468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1933"/>
              <p:cNvSpPr>
                <a:spLocks/>
              </p:cNvSpPr>
              <p:nvPr/>
            </p:nvSpPr>
            <p:spPr bwMode="auto">
              <a:xfrm>
                <a:off x="6606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1934"/>
              <p:cNvSpPr>
                <a:spLocks/>
              </p:cNvSpPr>
              <p:nvPr/>
            </p:nvSpPr>
            <p:spPr bwMode="auto">
              <a:xfrm>
                <a:off x="6742" y="3060"/>
                <a:ext cx="77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1935"/>
              <p:cNvSpPr>
                <a:spLocks/>
              </p:cNvSpPr>
              <p:nvPr/>
            </p:nvSpPr>
            <p:spPr bwMode="auto">
              <a:xfrm>
                <a:off x="6879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1936"/>
              <p:cNvSpPr>
                <a:spLocks/>
              </p:cNvSpPr>
              <p:nvPr/>
            </p:nvSpPr>
            <p:spPr bwMode="auto">
              <a:xfrm>
                <a:off x="7015" y="3060"/>
                <a:ext cx="78" cy="64"/>
              </a:xfrm>
              <a:custGeom>
                <a:avLst/>
                <a:gdLst>
                  <a:gd name="T0" fmla="*/ 19 w 39"/>
                  <a:gd name="T1" fmla="*/ 6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6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1937"/>
              <p:cNvSpPr>
                <a:spLocks/>
              </p:cNvSpPr>
              <p:nvPr/>
            </p:nvSpPr>
            <p:spPr bwMode="auto">
              <a:xfrm>
                <a:off x="7153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1938"/>
              <p:cNvSpPr>
                <a:spLocks/>
              </p:cNvSpPr>
              <p:nvPr/>
            </p:nvSpPr>
            <p:spPr bwMode="auto">
              <a:xfrm>
                <a:off x="7289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1939"/>
              <p:cNvSpPr>
                <a:spLocks/>
              </p:cNvSpPr>
              <p:nvPr/>
            </p:nvSpPr>
            <p:spPr bwMode="auto">
              <a:xfrm>
                <a:off x="7427" y="3060"/>
                <a:ext cx="76" cy="64"/>
              </a:xfrm>
              <a:custGeom>
                <a:avLst/>
                <a:gdLst>
                  <a:gd name="T0" fmla="*/ 19 w 38"/>
                  <a:gd name="T1" fmla="*/ 6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6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1940"/>
              <p:cNvSpPr>
                <a:spLocks/>
              </p:cNvSpPr>
              <p:nvPr/>
            </p:nvSpPr>
            <p:spPr bwMode="auto">
              <a:xfrm>
                <a:off x="7563" y="3060"/>
                <a:ext cx="78" cy="64"/>
              </a:xfrm>
              <a:custGeom>
                <a:avLst/>
                <a:gdLst>
                  <a:gd name="T0" fmla="*/ 20 w 39"/>
                  <a:gd name="T1" fmla="*/ 6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6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1941"/>
              <p:cNvSpPr>
                <a:spLocks/>
              </p:cNvSpPr>
              <p:nvPr/>
            </p:nvSpPr>
            <p:spPr bwMode="auto">
              <a:xfrm>
                <a:off x="5714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1942"/>
              <p:cNvSpPr>
                <a:spLocks/>
              </p:cNvSpPr>
              <p:nvPr/>
            </p:nvSpPr>
            <p:spPr bwMode="auto">
              <a:xfrm>
                <a:off x="5850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1943"/>
              <p:cNvSpPr>
                <a:spLocks/>
              </p:cNvSpPr>
              <p:nvPr/>
            </p:nvSpPr>
            <p:spPr bwMode="auto">
              <a:xfrm>
                <a:off x="5988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1944"/>
              <p:cNvSpPr>
                <a:spLocks/>
              </p:cNvSpPr>
              <p:nvPr/>
            </p:nvSpPr>
            <p:spPr bwMode="auto">
              <a:xfrm>
                <a:off x="6124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eeform 1945"/>
              <p:cNvSpPr>
                <a:spLocks/>
              </p:cNvSpPr>
              <p:nvPr/>
            </p:nvSpPr>
            <p:spPr bwMode="auto">
              <a:xfrm>
                <a:off x="6262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1946"/>
              <p:cNvSpPr>
                <a:spLocks/>
              </p:cNvSpPr>
              <p:nvPr/>
            </p:nvSpPr>
            <p:spPr bwMode="auto">
              <a:xfrm>
                <a:off x="6398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1947"/>
              <p:cNvSpPr>
                <a:spLocks/>
              </p:cNvSpPr>
              <p:nvPr/>
            </p:nvSpPr>
            <p:spPr bwMode="auto">
              <a:xfrm>
                <a:off x="6536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1948"/>
              <p:cNvSpPr>
                <a:spLocks/>
              </p:cNvSpPr>
              <p:nvPr/>
            </p:nvSpPr>
            <p:spPr bwMode="auto">
              <a:xfrm>
                <a:off x="6672" y="3192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20 h 32"/>
                  <a:gd name="T6" fmla="*/ 20 w 39"/>
                  <a:gd name="T7" fmla="*/ 32 h 32"/>
                  <a:gd name="T8" fmla="*/ 33 w 39"/>
                  <a:gd name="T9" fmla="*/ 20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6" y="26"/>
                      <a:pt x="20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6" y="5"/>
                    </a:cubicBezTo>
                    <a:cubicBezTo>
                      <a:pt x="31" y="0"/>
                      <a:pt x="23" y="1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1949"/>
              <p:cNvSpPr>
                <a:spLocks/>
              </p:cNvSpPr>
              <p:nvPr/>
            </p:nvSpPr>
            <p:spPr bwMode="auto">
              <a:xfrm>
                <a:off x="6809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1950"/>
              <p:cNvSpPr>
                <a:spLocks/>
              </p:cNvSpPr>
              <p:nvPr/>
            </p:nvSpPr>
            <p:spPr bwMode="auto">
              <a:xfrm>
                <a:off x="6947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1951"/>
              <p:cNvSpPr>
                <a:spLocks/>
              </p:cNvSpPr>
              <p:nvPr/>
            </p:nvSpPr>
            <p:spPr bwMode="auto">
              <a:xfrm>
                <a:off x="7083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1952"/>
              <p:cNvSpPr>
                <a:spLocks/>
              </p:cNvSpPr>
              <p:nvPr/>
            </p:nvSpPr>
            <p:spPr bwMode="auto">
              <a:xfrm>
                <a:off x="7221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2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2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1953"/>
              <p:cNvSpPr>
                <a:spLocks/>
              </p:cNvSpPr>
              <p:nvPr/>
            </p:nvSpPr>
            <p:spPr bwMode="auto">
              <a:xfrm>
                <a:off x="7357" y="3192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20 h 32"/>
                  <a:gd name="T6" fmla="*/ 19 w 39"/>
                  <a:gd name="T7" fmla="*/ 32 h 32"/>
                  <a:gd name="T8" fmla="*/ 33 w 39"/>
                  <a:gd name="T9" fmla="*/ 20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1"/>
                      <a:pt x="8" y="0"/>
                      <a:pt x="3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4" y="26"/>
                      <a:pt x="27" y="24"/>
                      <a:pt x="33" y="20"/>
                    </a:cubicBezTo>
                    <a:cubicBezTo>
                      <a:pt x="39" y="16"/>
                      <a:pt x="39" y="9"/>
                      <a:pt x="35" y="5"/>
                    </a:cubicBezTo>
                    <a:cubicBezTo>
                      <a:pt x="31" y="0"/>
                      <a:pt x="23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1954"/>
              <p:cNvSpPr>
                <a:spLocks/>
              </p:cNvSpPr>
              <p:nvPr/>
            </p:nvSpPr>
            <p:spPr bwMode="auto">
              <a:xfrm>
                <a:off x="7495" y="3192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20 h 32"/>
                  <a:gd name="T6" fmla="*/ 19 w 38"/>
                  <a:gd name="T7" fmla="*/ 32 h 32"/>
                  <a:gd name="T8" fmla="*/ 33 w 38"/>
                  <a:gd name="T9" fmla="*/ 20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1"/>
                      <a:pt x="7" y="0"/>
                      <a:pt x="3" y="5"/>
                    </a:cubicBezTo>
                    <a:cubicBezTo>
                      <a:pt x="0" y="9"/>
                      <a:pt x="0" y="16"/>
                      <a:pt x="5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3" y="26"/>
                      <a:pt x="26" y="24"/>
                      <a:pt x="33" y="20"/>
                    </a:cubicBezTo>
                    <a:cubicBezTo>
                      <a:pt x="38" y="16"/>
                      <a:pt x="38" y="9"/>
                      <a:pt x="35" y="5"/>
                    </a:cubicBezTo>
                    <a:cubicBezTo>
                      <a:pt x="31" y="0"/>
                      <a:pt x="22" y="1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1955"/>
              <p:cNvSpPr>
                <a:spLocks/>
              </p:cNvSpPr>
              <p:nvPr/>
            </p:nvSpPr>
            <p:spPr bwMode="auto">
              <a:xfrm>
                <a:off x="7631" y="3192"/>
                <a:ext cx="48" cy="64"/>
              </a:xfrm>
              <a:custGeom>
                <a:avLst/>
                <a:gdLst>
                  <a:gd name="T0" fmla="*/ 19 w 24"/>
                  <a:gd name="T1" fmla="*/ 7 h 32"/>
                  <a:gd name="T2" fmla="*/ 4 w 24"/>
                  <a:gd name="T3" fmla="*/ 5 h 32"/>
                  <a:gd name="T4" fmla="*/ 6 w 24"/>
                  <a:gd name="T5" fmla="*/ 20 h 32"/>
                  <a:gd name="T6" fmla="*/ 19 w 24"/>
                  <a:gd name="T7" fmla="*/ 32 h 32"/>
                  <a:gd name="T8" fmla="*/ 24 w 24"/>
                  <a:gd name="T9" fmla="*/ 26 h 32"/>
                  <a:gd name="T10" fmla="*/ 24 w 24"/>
                  <a:gd name="T11" fmla="*/ 3 h 32"/>
                  <a:gd name="T12" fmla="*/ 19 w 24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19" y="7"/>
                    </a:moveTo>
                    <a:cubicBezTo>
                      <a:pt x="16" y="1"/>
                      <a:pt x="8" y="0"/>
                      <a:pt x="4" y="5"/>
                    </a:cubicBezTo>
                    <a:cubicBezTo>
                      <a:pt x="0" y="9"/>
                      <a:pt x="0" y="16"/>
                      <a:pt x="6" y="20"/>
                    </a:cubicBezTo>
                    <a:cubicBezTo>
                      <a:pt x="12" y="24"/>
                      <a:pt x="15" y="26"/>
                      <a:pt x="19" y="32"/>
                    </a:cubicBezTo>
                    <a:cubicBezTo>
                      <a:pt x="21" y="30"/>
                      <a:pt x="23" y="28"/>
                      <a:pt x="24" y="2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4"/>
                      <a:pt x="21" y="5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1956"/>
              <p:cNvSpPr>
                <a:spLocks/>
              </p:cNvSpPr>
              <p:nvPr/>
            </p:nvSpPr>
            <p:spPr bwMode="auto">
              <a:xfrm>
                <a:off x="5782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1957"/>
              <p:cNvSpPr>
                <a:spLocks/>
              </p:cNvSpPr>
              <p:nvPr/>
            </p:nvSpPr>
            <p:spPr bwMode="auto">
              <a:xfrm>
                <a:off x="5920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1958"/>
              <p:cNvSpPr>
                <a:spLocks/>
              </p:cNvSpPr>
              <p:nvPr/>
            </p:nvSpPr>
            <p:spPr bwMode="auto">
              <a:xfrm>
                <a:off x="6056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1959"/>
              <p:cNvSpPr>
                <a:spLocks/>
              </p:cNvSpPr>
              <p:nvPr/>
            </p:nvSpPr>
            <p:spPr bwMode="auto">
              <a:xfrm>
                <a:off x="6194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6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1960"/>
              <p:cNvSpPr>
                <a:spLocks/>
              </p:cNvSpPr>
              <p:nvPr/>
            </p:nvSpPr>
            <p:spPr bwMode="auto">
              <a:xfrm>
                <a:off x="6330" y="3326"/>
                <a:ext cx="78" cy="64"/>
              </a:xfrm>
              <a:custGeom>
                <a:avLst/>
                <a:gdLst>
                  <a:gd name="T0" fmla="*/ 20 w 39"/>
                  <a:gd name="T1" fmla="*/ 7 h 32"/>
                  <a:gd name="T2" fmla="*/ 4 w 39"/>
                  <a:gd name="T3" fmla="*/ 5 h 32"/>
                  <a:gd name="T4" fmla="*/ 6 w 39"/>
                  <a:gd name="T5" fmla="*/ 19 h 32"/>
                  <a:gd name="T6" fmla="*/ 20 w 39"/>
                  <a:gd name="T7" fmla="*/ 32 h 32"/>
                  <a:gd name="T8" fmla="*/ 33 w 39"/>
                  <a:gd name="T9" fmla="*/ 19 h 32"/>
                  <a:gd name="T10" fmla="*/ 36 w 39"/>
                  <a:gd name="T11" fmla="*/ 5 h 32"/>
                  <a:gd name="T12" fmla="*/ 20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20" y="7"/>
                    </a:moveTo>
                    <a:cubicBezTo>
                      <a:pt x="16" y="0"/>
                      <a:pt x="8" y="0"/>
                      <a:pt x="4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6" y="25"/>
                      <a:pt x="20" y="32"/>
                    </a:cubicBezTo>
                    <a:cubicBezTo>
                      <a:pt x="24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6" y="5"/>
                    </a:cubicBezTo>
                    <a:cubicBezTo>
                      <a:pt x="31" y="0"/>
                      <a:pt x="23" y="0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1961"/>
              <p:cNvSpPr>
                <a:spLocks/>
              </p:cNvSpPr>
              <p:nvPr/>
            </p:nvSpPr>
            <p:spPr bwMode="auto">
              <a:xfrm>
                <a:off x="6468" y="3326"/>
                <a:ext cx="78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1962"/>
              <p:cNvSpPr>
                <a:spLocks/>
              </p:cNvSpPr>
              <p:nvPr/>
            </p:nvSpPr>
            <p:spPr bwMode="auto">
              <a:xfrm>
                <a:off x="6606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2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2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1963"/>
              <p:cNvSpPr>
                <a:spLocks/>
              </p:cNvSpPr>
              <p:nvPr/>
            </p:nvSpPr>
            <p:spPr bwMode="auto">
              <a:xfrm>
                <a:off x="6742" y="3326"/>
                <a:ext cx="77" cy="64"/>
              </a:xfrm>
              <a:custGeom>
                <a:avLst/>
                <a:gdLst>
                  <a:gd name="T0" fmla="*/ 19 w 39"/>
                  <a:gd name="T1" fmla="*/ 7 h 32"/>
                  <a:gd name="T2" fmla="*/ 3 w 39"/>
                  <a:gd name="T3" fmla="*/ 5 h 32"/>
                  <a:gd name="T4" fmla="*/ 6 w 39"/>
                  <a:gd name="T5" fmla="*/ 19 h 32"/>
                  <a:gd name="T6" fmla="*/ 19 w 39"/>
                  <a:gd name="T7" fmla="*/ 32 h 32"/>
                  <a:gd name="T8" fmla="*/ 33 w 39"/>
                  <a:gd name="T9" fmla="*/ 19 h 32"/>
                  <a:gd name="T10" fmla="*/ 35 w 39"/>
                  <a:gd name="T11" fmla="*/ 5 h 32"/>
                  <a:gd name="T12" fmla="*/ 19 w 39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2">
                    <a:moveTo>
                      <a:pt x="19" y="7"/>
                    </a:moveTo>
                    <a:cubicBezTo>
                      <a:pt x="16" y="0"/>
                      <a:pt x="8" y="0"/>
                      <a:pt x="3" y="5"/>
                    </a:cubicBezTo>
                    <a:cubicBezTo>
                      <a:pt x="0" y="9"/>
                      <a:pt x="0" y="15"/>
                      <a:pt x="6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7" y="24"/>
                      <a:pt x="33" y="19"/>
                    </a:cubicBezTo>
                    <a:cubicBezTo>
                      <a:pt x="39" y="15"/>
                      <a:pt x="39" y="9"/>
                      <a:pt x="35" y="5"/>
                    </a:cubicBezTo>
                    <a:cubicBezTo>
                      <a:pt x="31" y="0"/>
                      <a:pt x="23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1964"/>
              <p:cNvSpPr>
                <a:spLocks/>
              </p:cNvSpPr>
              <p:nvPr/>
            </p:nvSpPr>
            <p:spPr bwMode="auto">
              <a:xfrm>
                <a:off x="6879" y="3326"/>
                <a:ext cx="76" cy="64"/>
              </a:xfrm>
              <a:custGeom>
                <a:avLst/>
                <a:gdLst>
                  <a:gd name="T0" fmla="*/ 19 w 38"/>
                  <a:gd name="T1" fmla="*/ 7 h 32"/>
                  <a:gd name="T2" fmla="*/ 3 w 38"/>
                  <a:gd name="T3" fmla="*/ 5 h 32"/>
                  <a:gd name="T4" fmla="*/ 5 w 38"/>
                  <a:gd name="T5" fmla="*/ 19 h 32"/>
                  <a:gd name="T6" fmla="*/ 19 w 38"/>
                  <a:gd name="T7" fmla="*/ 32 h 32"/>
                  <a:gd name="T8" fmla="*/ 33 w 38"/>
                  <a:gd name="T9" fmla="*/ 19 h 32"/>
                  <a:gd name="T10" fmla="*/ 35 w 38"/>
                  <a:gd name="T11" fmla="*/ 5 h 32"/>
                  <a:gd name="T12" fmla="*/ 19 w 38"/>
                  <a:gd name="T1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2">
                    <a:moveTo>
                      <a:pt x="19" y="7"/>
                    </a:moveTo>
                    <a:cubicBezTo>
                      <a:pt x="15" y="0"/>
                      <a:pt x="7" y="0"/>
                      <a:pt x="3" y="5"/>
                    </a:cubicBezTo>
                    <a:cubicBezTo>
                      <a:pt x="0" y="9"/>
                      <a:pt x="0" y="15"/>
                      <a:pt x="5" y="19"/>
                    </a:cubicBezTo>
                    <a:cubicBezTo>
                      <a:pt x="12" y="24"/>
                      <a:pt x="15" y="25"/>
                      <a:pt x="19" y="32"/>
                    </a:cubicBezTo>
                    <a:cubicBezTo>
                      <a:pt x="23" y="25"/>
                      <a:pt x="26" y="24"/>
                      <a:pt x="33" y="19"/>
                    </a:cubicBezTo>
                    <a:cubicBezTo>
                      <a:pt x="38" y="15"/>
                      <a:pt x="38" y="9"/>
                      <a:pt x="35" y="5"/>
                    </a:cubicBezTo>
                    <a:cubicBezTo>
                      <a:pt x="31" y="0"/>
                      <a:pt x="22" y="0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" name="Freeform 1966"/>
            <p:cNvSpPr>
              <a:spLocks/>
            </p:cNvSpPr>
            <p:nvPr/>
          </p:nvSpPr>
          <p:spPr bwMode="auto">
            <a:xfrm>
              <a:off x="7015" y="3326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967"/>
            <p:cNvSpPr>
              <a:spLocks/>
            </p:cNvSpPr>
            <p:nvPr/>
          </p:nvSpPr>
          <p:spPr bwMode="auto">
            <a:xfrm>
              <a:off x="7153" y="3326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968"/>
            <p:cNvSpPr>
              <a:spLocks/>
            </p:cNvSpPr>
            <p:nvPr/>
          </p:nvSpPr>
          <p:spPr bwMode="auto">
            <a:xfrm>
              <a:off x="7289" y="3326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969"/>
            <p:cNvSpPr>
              <a:spLocks/>
            </p:cNvSpPr>
            <p:nvPr/>
          </p:nvSpPr>
          <p:spPr bwMode="auto">
            <a:xfrm>
              <a:off x="7427" y="3326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970"/>
            <p:cNvSpPr>
              <a:spLocks/>
            </p:cNvSpPr>
            <p:nvPr/>
          </p:nvSpPr>
          <p:spPr bwMode="auto">
            <a:xfrm>
              <a:off x="7563" y="3326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971"/>
            <p:cNvSpPr>
              <a:spLocks/>
            </p:cNvSpPr>
            <p:nvPr/>
          </p:nvSpPr>
          <p:spPr bwMode="auto">
            <a:xfrm>
              <a:off x="5714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2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2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972"/>
            <p:cNvSpPr>
              <a:spLocks/>
            </p:cNvSpPr>
            <p:nvPr/>
          </p:nvSpPr>
          <p:spPr bwMode="auto">
            <a:xfrm>
              <a:off x="5850" y="3458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20 h 32"/>
                <a:gd name="T6" fmla="*/ 19 w 39"/>
                <a:gd name="T7" fmla="*/ 32 h 32"/>
                <a:gd name="T8" fmla="*/ 33 w 39"/>
                <a:gd name="T9" fmla="*/ 20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8" y="0"/>
                    <a:pt x="3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4" y="26"/>
                    <a:pt x="27" y="24"/>
                    <a:pt x="33" y="20"/>
                  </a:cubicBezTo>
                  <a:cubicBezTo>
                    <a:pt x="39" y="16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973"/>
            <p:cNvSpPr>
              <a:spLocks/>
            </p:cNvSpPr>
            <p:nvPr/>
          </p:nvSpPr>
          <p:spPr bwMode="auto">
            <a:xfrm>
              <a:off x="5988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3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974"/>
            <p:cNvSpPr>
              <a:spLocks/>
            </p:cNvSpPr>
            <p:nvPr/>
          </p:nvSpPr>
          <p:spPr bwMode="auto">
            <a:xfrm>
              <a:off x="6124" y="3458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20 h 32"/>
                <a:gd name="T6" fmla="*/ 19 w 39"/>
                <a:gd name="T7" fmla="*/ 32 h 32"/>
                <a:gd name="T8" fmla="*/ 33 w 39"/>
                <a:gd name="T9" fmla="*/ 20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8" y="0"/>
                    <a:pt x="3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4" y="26"/>
                    <a:pt x="27" y="24"/>
                    <a:pt x="33" y="20"/>
                  </a:cubicBezTo>
                  <a:cubicBezTo>
                    <a:pt x="39" y="16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975"/>
            <p:cNvSpPr>
              <a:spLocks/>
            </p:cNvSpPr>
            <p:nvPr/>
          </p:nvSpPr>
          <p:spPr bwMode="auto">
            <a:xfrm>
              <a:off x="6262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3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976"/>
            <p:cNvSpPr>
              <a:spLocks/>
            </p:cNvSpPr>
            <p:nvPr/>
          </p:nvSpPr>
          <p:spPr bwMode="auto">
            <a:xfrm>
              <a:off x="6398" y="34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20 h 32"/>
                <a:gd name="T6" fmla="*/ 20 w 39"/>
                <a:gd name="T7" fmla="*/ 32 h 32"/>
                <a:gd name="T8" fmla="*/ 33 w 39"/>
                <a:gd name="T9" fmla="*/ 20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20" y="32"/>
                  </a:cubicBezTo>
                  <a:cubicBezTo>
                    <a:pt x="24" y="26"/>
                    <a:pt x="27" y="24"/>
                    <a:pt x="33" y="20"/>
                  </a:cubicBezTo>
                  <a:cubicBezTo>
                    <a:pt x="39" y="16"/>
                    <a:pt x="39" y="9"/>
                    <a:pt x="36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77"/>
            <p:cNvSpPr>
              <a:spLocks/>
            </p:cNvSpPr>
            <p:nvPr/>
          </p:nvSpPr>
          <p:spPr bwMode="auto">
            <a:xfrm>
              <a:off x="6536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3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978"/>
            <p:cNvSpPr>
              <a:spLocks/>
            </p:cNvSpPr>
            <p:nvPr/>
          </p:nvSpPr>
          <p:spPr bwMode="auto">
            <a:xfrm>
              <a:off x="6672" y="34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20 h 32"/>
                <a:gd name="T6" fmla="*/ 20 w 39"/>
                <a:gd name="T7" fmla="*/ 32 h 32"/>
                <a:gd name="T8" fmla="*/ 33 w 39"/>
                <a:gd name="T9" fmla="*/ 20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6" y="26"/>
                    <a:pt x="20" y="32"/>
                  </a:cubicBezTo>
                  <a:cubicBezTo>
                    <a:pt x="24" y="26"/>
                    <a:pt x="27" y="24"/>
                    <a:pt x="33" y="20"/>
                  </a:cubicBezTo>
                  <a:cubicBezTo>
                    <a:pt x="39" y="16"/>
                    <a:pt x="39" y="9"/>
                    <a:pt x="36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979"/>
            <p:cNvSpPr>
              <a:spLocks/>
            </p:cNvSpPr>
            <p:nvPr/>
          </p:nvSpPr>
          <p:spPr bwMode="auto">
            <a:xfrm>
              <a:off x="6809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6 w 38"/>
                <a:gd name="T5" fmla="*/ 20 h 32"/>
                <a:gd name="T6" fmla="*/ 19 w 38"/>
                <a:gd name="T7" fmla="*/ 32 h 32"/>
                <a:gd name="T8" fmla="*/ 33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980"/>
            <p:cNvSpPr>
              <a:spLocks/>
            </p:cNvSpPr>
            <p:nvPr/>
          </p:nvSpPr>
          <p:spPr bwMode="auto">
            <a:xfrm>
              <a:off x="6947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2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2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981"/>
            <p:cNvSpPr>
              <a:spLocks/>
            </p:cNvSpPr>
            <p:nvPr/>
          </p:nvSpPr>
          <p:spPr bwMode="auto">
            <a:xfrm>
              <a:off x="7083" y="3458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20 h 32"/>
                <a:gd name="T6" fmla="*/ 19 w 39"/>
                <a:gd name="T7" fmla="*/ 32 h 32"/>
                <a:gd name="T8" fmla="*/ 33 w 39"/>
                <a:gd name="T9" fmla="*/ 20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8" y="0"/>
                    <a:pt x="3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7" y="24"/>
                    <a:pt x="33" y="20"/>
                  </a:cubicBezTo>
                  <a:cubicBezTo>
                    <a:pt x="39" y="16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982"/>
            <p:cNvSpPr>
              <a:spLocks/>
            </p:cNvSpPr>
            <p:nvPr/>
          </p:nvSpPr>
          <p:spPr bwMode="auto">
            <a:xfrm>
              <a:off x="7221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2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2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983"/>
            <p:cNvSpPr>
              <a:spLocks/>
            </p:cNvSpPr>
            <p:nvPr/>
          </p:nvSpPr>
          <p:spPr bwMode="auto">
            <a:xfrm>
              <a:off x="7357" y="3458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20 h 32"/>
                <a:gd name="T6" fmla="*/ 19 w 39"/>
                <a:gd name="T7" fmla="*/ 32 h 32"/>
                <a:gd name="T8" fmla="*/ 33 w 39"/>
                <a:gd name="T9" fmla="*/ 20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8" y="0"/>
                    <a:pt x="3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4" y="26"/>
                    <a:pt x="27" y="24"/>
                    <a:pt x="33" y="20"/>
                  </a:cubicBezTo>
                  <a:cubicBezTo>
                    <a:pt x="39" y="16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984"/>
            <p:cNvSpPr>
              <a:spLocks/>
            </p:cNvSpPr>
            <p:nvPr/>
          </p:nvSpPr>
          <p:spPr bwMode="auto">
            <a:xfrm>
              <a:off x="7495" y="34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20 h 32"/>
                <a:gd name="T6" fmla="*/ 19 w 38"/>
                <a:gd name="T7" fmla="*/ 32 h 32"/>
                <a:gd name="T8" fmla="*/ 33 w 38"/>
                <a:gd name="T9" fmla="*/ 20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6"/>
                    <a:pt x="5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20"/>
                  </a:cubicBezTo>
                  <a:cubicBezTo>
                    <a:pt x="38" y="16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985"/>
            <p:cNvSpPr>
              <a:spLocks/>
            </p:cNvSpPr>
            <p:nvPr/>
          </p:nvSpPr>
          <p:spPr bwMode="auto">
            <a:xfrm>
              <a:off x="7631" y="3458"/>
              <a:ext cx="48" cy="64"/>
            </a:xfrm>
            <a:custGeom>
              <a:avLst/>
              <a:gdLst>
                <a:gd name="T0" fmla="*/ 19 w 24"/>
                <a:gd name="T1" fmla="*/ 7 h 32"/>
                <a:gd name="T2" fmla="*/ 4 w 24"/>
                <a:gd name="T3" fmla="*/ 5 h 32"/>
                <a:gd name="T4" fmla="*/ 6 w 24"/>
                <a:gd name="T5" fmla="*/ 20 h 32"/>
                <a:gd name="T6" fmla="*/ 19 w 24"/>
                <a:gd name="T7" fmla="*/ 32 h 32"/>
                <a:gd name="T8" fmla="*/ 24 w 24"/>
                <a:gd name="T9" fmla="*/ 26 h 32"/>
                <a:gd name="T10" fmla="*/ 24 w 24"/>
                <a:gd name="T11" fmla="*/ 3 h 32"/>
                <a:gd name="T12" fmla="*/ 19 w 24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2">
                  <a:moveTo>
                    <a:pt x="19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6"/>
                    <a:pt x="6" y="20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1" y="30"/>
                    <a:pt x="23" y="28"/>
                    <a:pt x="24" y="26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4"/>
                    <a:pt x="21" y="5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986"/>
            <p:cNvSpPr>
              <a:spLocks/>
            </p:cNvSpPr>
            <p:nvPr/>
          </p:nvSpPr>
          <p:spPr bwMode="auto">
            <a:xfrm>
              <a:off x="5782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987"/>
            <p:cNvSpPr>
              <a:spLocks/>
            </p:cNvSpPr>
            <p:nvPr/>
          </p:nvSpPr>
          <p:spPr bwMode="auto">
            <a:xfrm>
              <a:off x="5920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988"/>
            <p:cNvSpPr>
              <a:spLocks/>
            </p:cNvSpPr>
            <p:nvPr/>
          </p:nvSpPr>
          <p:spPr bwMode="auto">
            <a:xfrm>
              <a:off x="6056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989"/>
            <p:cNvSpPr>
              <a:spLocks/>
            </p:cNvSpPr>
            <p:nvPr/>
          </p:nvSpPr>
          <p:spPr bwMode="auto">
            <a:xfrm>
              <a:off x="6194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990"/>
            <p:cNvSpPr>
              <a:spLocks/>
            </p:cNvSpPr>
            <p:nvPr/>
          </p:nvSpPr>
          <p:spPr bwMode="auto">
            <a:xfrm>
              <a:off x="6330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6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991"/>
            <p:cNvSpPr>
              <a:spLocks/>
            </p:cNvSpPr>
            <p:nvPr/>
          </p:nvSpPr>
          <p:spPr bwMode="auto">
            <a:xfrm>
              <a:off x="6468" y="3592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992"/>
            <p:cNvSpPr>
              <a:spLocks/>
            </p:cNvSpPr>
            <p:nvPr/>
          </p:nvSpPr>
          <p:spPr bwMode="auto">
            <a:xfrm>
              <a:off x="6606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993"/>
            <p:cNvSpPr>
              <a:spLocks/>
            </p:cNvSpPr>
            <p:nvPr/>
          </p:nvSpPr>
          <p:spPr bwMode="auto">
            <a:xfrm>
              <a:off x="6742" y="3592"/>
              <a:ext cx="77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994"/>
            <p:cNvSpPr>
              <a:spLocks/>
            </p:cNvSpPr>
            <p:nvPr/>
          </p:nvSpPr>
          <p:spPr bwMode="auto">
            <a:xfrm>
              <a:off x="6879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995"/>
            <p:cNvSpPr>
              <a:spLocks/>
            </p:cNvSpPr>
            <p:nvPr/>
          </p:nvSpPr>
          <p:spPr bwMode="auto">
            <a:xfrm>
              <a:off x="7015" y="3592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996"/>
            <p:cNvSpPr>
              <a:spLocks/>
            </p:cNvSpPr>
            <p:nvPr/>
          </p:nvSpPr>
          <p:spPr bwMode="auto">
            <a:xfrm>
              <a:off x="7153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997"/>
            <p:cNvSpPr>
              <a:spLocks/>
            </p:cNvSpPr>
            <p:nvPr/>
          </p:nvSpPr>
          <p:spPr bwMode="auto">
            <a:xfrm>
              <a:off x="7289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998"/>
            <p:cNvSpPr>
              <a:spLocks/>
            </p:cNvSpPr>
            <p:nvPr/>
          </p:nvSpPr>
          <p:spPr bwMode="auto">
            <a:xfrm>
              <a:off x="7427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999"/>
            <p:cNvSpPr>
              <a:spLocks/>
            </p:cNvSpPr>
            <p:nvPr/>
          </p:nvSpPr>
          <p:spPr bwMode="auto">
            <a:xfrm>
              <a:off x="7563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2000"/>
            <p:cNvSpPr>
              <a:spLocks/>
            </p:cNvSpPr>
            <p:nvPr/>
          </p:nvSpPr>
          <p:spPr bwMode="auto">
            <a:xfrm>
              <a:off x="5782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2001"/>
            <p:cNvSpPr>
              <a:spLocks/>
            </p:cNvSpPr>
            <p:nvPr/>
          </p:nvSpPr>
          <p:spPr bwMode="auto">
            <a:xfrm>
              <a:off x="5920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2002"/>
            <p:cNvSpPr>
              <a:spLocks/>
            </p:cNvSpPr>
            <p:nvPr/>
          </p:nvSpPr>
          <p:spPr bwMode="auto">
            <a:xfrm>
              <a:off x="6056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2003"/>
            <p:cNvSpPr>
              <a:spLocks/>
            </p:cNvSpPr>
            <p:nvPr/>
          </p:nvSpPr>
          <p:spPr bwMode="auto">
            <a:xfrm>
              <a:off x="6194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004"/>
            <p:cNvSpPr>
              <a:spLocks/>
            </p:cNvSpPr>
            <p:nvPr/>
          </p:nvSpPr>
          <p:spPr bwMode="auto">
            <a:xfrm>
              <a:off x="6330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6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2005"/>
            <p:cNvSpPr>
              <a:spLocks/>
            </p:cNvSpPr>
            <p:nvPr/>
          </p:nvSpPr>
          <p:spPr bwMode="auto">
            <a:xfrm>
              <a:off x="6468" y="3592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2006"/>
            <p:cNvSpPr>
              <a:spLocks/>
            </p:cNvSpPr>
            <p:nvPr/>
          </p:nvSpPr>
          <p:spPr bwMode="auto">
            <a:xfrm>
              <a:off x="6606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007"/>
            <p:cNvSpPr>
              <a:spLocks/>
            </p:cNvSpPr>
            <p:nvPr/>
          </p:nvSpPr>
          <p:spPr bwMode="auto">
            <a:xfrm>
              <a:off x="6742" y="3592"/>
              <a:ext cx="77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008"/>
            <p:cNvSpPr>
              <a:spLocks/>
            </p:cNvSpPr>
            <p:nvPr/>
          </p:nvSpPr>
          <p:spPr bwMode="auto">
            <a:xfrm>
              <a:off x="6879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2009"/>
            <p:cNvSpPr>
              <a:spLocks/>
            </p:cNvSpPr>
            <p:nvPr/>
          </p:nvSpPr>
          <p:spPr bwMode="auto">
            <a:xfrm>
              <a:off x="7015" y="3592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2010"/>
            <p:cNvSpPr>
              <a:spLocks/>
            </p:cNvSpPr>
            <p:nvPr/>
          </p:nvSpPr>
          <p:spPr bwMode="auto">
            <a:xfrm>
              <a:off x="7153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2011"/>
            <p:cNvSpPr>
              <a:spLocks/>
            </p:cNvSpPr>
            <p:nvPr/>
          </p:nvSpPr>
          <p:spPr bwMode="auto">
            <a:xfrm>
              <a:off x="7289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2012"/>
            <p:cNvSpPr>
              <a:spLocks/>
            </p:cNvSpPr>
            <p:nvPr/>
          </p:nvSpPr>
          <p:spPr bwMode="auto">
            <a:xfrm>
              <a:off x="7427" y="3592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2013"/>
            <p:cNvSpPr>
              <a:spLocks/>
            </p:cNvSpPr>
            <p:nvPr/>
          </p:nvSpPr>
          <p:spPr bwMode="auto">
            <a:xfrm>
              <a:off x="7563" y="3592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2014"/>
            <p:cNvSpPr>
              <a:spLocks/>
            </p:cNvSpPr>
            <p:nvPr/>
          </p:nvSpPr>
          <p:spPr bwMode="auto">
            <a:xfrm>
              <a:off x="5714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2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2015"/>
            <p:cNvSpPr>
              <a:spLocks/>
            </p:cNvSpPr>
            <p:nvPr/>
          </p:nvSpPr>
          <p:spPr bwMode="auto">
            <a:xfrm>
              <a:off x="5850" y="3726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2016"/>
            <p:cNvSpPr>
              <a:spLocks/>
            </p:cNvSpPr>
            <p:nvPr/>
          </p:nvSpPr>
          <p:spPr bwMode="auto">
            <a:xfrm>
              <a:off x="5988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2017"/>
            <p:cNvSpPr>
              <a:spLocks/>
            </p:cNvSpPr>
            <p:nvPr/>
          </p:nvSpPr>
          <p:spPr bwMode="auto">
            <a:xfrm>
              <a:off x="6124" y="3726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2018"/>
            <p:cNvSpPr>
              <a:spLocks/>
            </p:cNvSpPr>
            <p:nvPr/>
          </p:nvSpPr>
          <p:spPr bwMode="auto">
            <a:xfrm>
              <a:off x="6262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2019"/>
            <p:cNvSpPr>
              <a:spLocks/>
            </p:cNvSpPr>
            <p:nvPr/>
          </p:nvSpPr>
          <p:spPr bwMode="auto">
            <a:xfrm>
              <a:off x="6398" y="3726"/>
              <a:ext cx="78" cy="64"/>
            </a:xfrm>
            <a:custGeom>
              <a:avLst/>
              <a:gdLst>
                <a:gd name="T0" fmla="*/ 20 w 39"/>
                <a:gd name="T1" fmla="*/ 6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20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6" y="5"/>
                  </a:cubicBezTo>
                  <a:cubicBezTo>
                    <a:pt x="31" y="0"/>
                    <a:pt x="23" y="0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2020"/>
            <p:cNvSpPr>
              <a:spLocks/>
            </p:cNvSpPr>
            <p:nvPr/>
          </p:nvSpPr>
          <p:spPr bwMode="auto">
            <a:xfrm>
              <a:off x="6536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2021"/>
            <p:cNvSpPr>
              <a:spLocks/>
            </p:cNvSpPr>
            <p:nvPr/>
          </p:nvSpPr>
          <p:spPr bwMode="auto">
            <a:xfrm>
              <a:off x="6672" y="3726"/>
              <a:ext cx="78" cy="64"/>
            </a:xfrm>
            <a:custGeom>
              <a:avLst/>
              <a:gdLst>
                <a:gd name="T0" fmla="*/ 20 w 39"/>
                <a:gd name="T1" fmla="*/ 6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6" y="25"/>
                    <a:pt x="20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6" y="5"/>
                  </a:cubicBezTo>
                  <a:cubicBezTo>
                    <a:pt x="31" y="0"/>
                    <a:pt x="23" y="0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2022"/>
            <p:cNvSpPr>
              <a:spLocks/>
            </p:cNvSpPr>
            <p:nvPr/>
          </p:nvSpPr>
          <p:spPr bwMode="auto">
            <a:xfrm>
              <a:off x="6809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2023"/>
            <p:cNvSpPr>
              <a:spLocks/>
            </p:cNvSpPr>
            <p:nvPr/>
          </p:nvSpPr>
          <p:spPr bwMode="auto">
            <a:xfrm>
              <a:off x="6947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2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024"/>
            <p:cNvSpPr>
              <a:spLocks/>
            </p:cNvSpPr>
            <p:nvPr/>
          </p:nvSpPr>
          <p:spPr bwMode="auto">
            <a:xfrm>
              <a:off x="7083" y="3726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025"/>
            <p:cNvSpPr>
              <a:spLocks/>
            </p:cNvSpPr>
            <p:nvPr/>
          </p:nvSpPr>
          <p:spPr bwMode="auto">
            <a:xfrm>
              <a:off x="7221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2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2026"/>
            <p:cNvSpPr>
              <a:spLocks/>
            </p:cNvSpPr>
            <p:nvPr/>
          </p:nvSpPr>
          <p:spPr bwMode="auto">
            <a:xfrm>
              <a:off x="7357" y="3726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2027"/>
            <p:cNvSpPr>
              <a:spLocks/>
            </p:cNvSpPr>
            <p:nvPr/>
          </p:nvSpPr>
          <p:spPr bwMode="auto">
            <a:xfrm>
              <a:off x="7495" y="3726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2028"/>
            <p:cNvSpPr>
              <a:spLocks/>
            </p:cNvSpPr>
            <p:nvPr/>
          </p:nvSpPr>
          <p:spPr bwMode="auto">
            <a:xfrm>
              <a:off x="7631" y="3726"/>
              <a:ext cx="48" cy="64"/>
            </a:xfrm>
            <a:custGeom>
              <a:avLst/>
              <a:gdLst>
                <a:gd name="T0" fmla="*/ 19 w 24"/>
                <a:gd name="T1" fmla="*/ 6 h 32"/>
                <a:gd name="T2" fmla="*/ 4 w 24"/>
                <a:gd name="T3" fmla="*/ 5 h 32"/>
                <a:gd name="T4" fmla="*/ 6 w 24"/>
                <a:gd name="T5" fmla="*/ 19 h 32"/>
                <a:gd name="T6" fmla="*/ 19 w 24"/>
                <a:gd name="T7" fmla="*/ 32 h 32"/>
                <a:gd name="T8" fmla="*/ 24 w 24"/>
                <a:gd name="T9" fmla="*/ 25 h 32"/>
                <a:gd name="T10" fmla="*/ 24 w 24"/>
                <a:gd name="T11" fmla="*/ 2 h 32"/>
                <a:gd name="T12" fmla="*/ 19 w 24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2">
                  <a:moveTo>
                    <a:pt x="19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1" y="29"/>
                    <a:pt x="23" y="27"/>
                    <a:pt x="24" y="25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2" y="3"/>
                    <a:pt x="21" y="4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029"/>
            <p:cNvSpPr>
              <a:spLocks/>
            </p:cNvSpPr>
            <p:nvPr/>
          </p:nvSpPr>
          <p:spPr bwMode="auto">
            <a:xfrm>
              <a:off x="5782" y="38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030"/>
            <p:cNvSpPr>
              <a:spLocks/>
            </p:cNvSpPr>
            <p:nvPr/>
          </p:nvSpPr>
          <p:spPr bwMode="auto">
            <a:xfrm>
              <a:off x="5920" y="38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031"/>
            <p:cNvSpPr>
              <a:spLocks/>
            </p:cNvSpPr>
            <p:nvPr/>
          </p:nvSpPr>
          <p:spPr bwMode="auto">
            <a:xfrm>
              <a:off x="6056" y="38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032"/>
            <p:cNvSpPr>
              <a:spLocks/>
            </p:cNvSpPr>
            <p:nvPr/>
          </p:nvSpPr>
          <p:spPr bwMode="auto">
            <a:xfrm>
              <a:off x="6194" y="38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2033"/>
            <p:cNvSpPr>
              <a:spLocks/>
            </p:cNvSpPr>
            <p:nvPr/>
          </p:nvSpPr>
          <p:spPr bwMode="auto">
            <a:xfrm>
              <a:off x="6330" y="38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6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034"/>
            <p:cNvSpPr>
              <a:spLocks/>
            </p:cNvSpPr>
            <p:nvPr/>
          </p:nvSpPr>
          <p:spPr bwMode="auto">
            <a:xfrm>
              <a:off x="6468" y="3858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2035"/>
            <p:cNvSpPr>
              <a:spLocks/>
            </p:cNvSpPr>
            <p:nvPr/>
          </p:nvSpPr>
          <p:spPr bwMode="auto">
            <a:xfrm>
              <a:off x="6606" y="38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2036"/>
            <p:cNvSpPr>
              <a:spLocks/>
            </p:cNvSpPr>
            <p:nvPr/>
          </p:nvSpPr>
          <p:spPr bwMode="auto">
            <a:xfrm>
              <a:off x="6742" y="3858"/>
              <a:ext cx="77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2037"/>
            <p:cNvSpPr>
              <a:spLocks/>
            </p:cNvSpPr>
            <p:nvPr/>
          </p:nvSpPr>
          <p:spPr bwMode="auto">
            <a:xfrm>
              <a:off x="6879" y="38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2038"/>
            <p:cNvSpPr>
              <a:spLocks/>
            </p:cNvSpPr>
            <p:nvPr/>
          </p:nvSpPr>
          <p:spPr bwMode="auto">
            <a:xfrm>
              <a:off x="7015" y="3858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2039"/>
            <p:cNvSpPr>
              <a:spLocks/>
            </p:cNvSpPr>
            <p:nvPr/>
          </p:nvSpPr>
          <p:spPr bwMode="auto">
            <a:xfrm>
              <a:off x="7153" y="38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2040"/>
            <p:cNvSpPr>
              <a:spLocks/>
            </p:cNvSpPr>
            <p:nvPr/>
          </p:nvSpPr>
          <p:spPr bwMode="auto">
            <a:xfrm>
              <a:off x="7289" y="38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2041"/>
            <p:cNvSpPr>
              <a:spLocks/>
            </p:cNvSpPr>
            <p:nvPr/>
          </p:nvSpPr>
          <p:spPr bwMode="auto">
            <a:xfrm>
              <a:off x="7427" y="3858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2042"/>
            <p:cNvSpPr>
              <a:spLocks/>
            </p:cNvSpPr>
            <p:nvPr/>
          </p:nvSpPr>
          <p:spPr bwMode="auto">
            <a:xfrm>
              <a:off x="7563" y="3858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2043"/>
            <p:cNvSpPr>
              <a:spLocks/>
            </p:cNvSpPr>
            <p:nvPr/>
          </p:nvSpPr>
          <p:spPr bwMode="auto">
            <a:xfrm>
              <a:off x="5714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2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2044"/>
            <p:cNvSpPr>
              <a:spLocks/>
            </p:cNvSpPr>
            <p:nvPr/>
          </p:nvSpPr>
          <p:spPr bwMode="auto">
            <a:xfrm>
              <a:off x="5850" y="3992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2045"/>
            <p:cNvSpPr>
              <a:spLocks/>
            </p:cNvSpPr>
            <p:nvPr/>
          </p:nvSpPr>
          <p:spPr bwMode="auto">
            <a:xfrm>
              <a:off x="5988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2046"/>
            <p:cNvSpPr>
              <a:spLocks/>
            </p:cNvSpPr>
            <p:nvPr/>
          </p:nvSpPr>
          <p:spPr bwMode="auto">
            <a:xfrm>
              <a:off x="6124" y="3992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2047"/>
            <p:cNvSpPr>
              <a:spLocks/>
            </p:cNvSpPr>
            <p:nvPr/>
          </p:nvSpPr>
          <p:spPr bwMode="auto">
            <a:xfrm>
              <a:off x="6262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2048"/>
            <p:cNvSpPr>
              <a:spLocks/>
            </p:cNvSpPr>
            <p:nvPr/>
          </p:nvSpPr>
          <p:spPr bwMode="auto">
            <a:xfrm>
              <a:off x="6398" y="3992"/>
              <a:ext cx="78" cy="64"/>
            </a:xfrm>
            <a:custGeom>
              <a:avLst/>
              <a:gdLst>
                <a:gd name="T0" fmla="*/ 20 w 39"/>
                <a:gd name="T1" fmla="*/ 6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20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6" y="5"/>
                  </a:cubicBezTo>
                  <a:cubicBezTo>
                    <a:pt x="31" y="0"/>
                    <a:pt x="23" y="0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2049"/>
            <p:cNvSpPr>
              <a:spLocks/>
            </p:cNvSpPr>
            <p:nvPr/>
          </p:nvSpPr>
          <p:spPr bwMode="auto">
            <a:xfrm>
              <a:off x="6536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2050"/>
            <p:cNvSpPr>
              <a:spLocks/>
            </p:cNvSpPr>
            <p:nvPr/>
          </p:nvSpPr>
          <p:spPr bwMode="auto">
            <a:xfrm>
              <a:off x="6672" y="3992"/>
              <a:ext cx="78" cy="64"/>
            </a:xfrm>
            <a:custGeom>
              <a:avLst/>
              <a:gdLst>
                <a:gd name="T0" fmla="*/ 20 w 39"/>
                <a:gd name="T1" fmla="*/ 6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6" y="25"/>
                    <a:pt x="20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6" y="5"/>
                  </a:cubicBezTo>
                  <a:cubicBezTo>
                    <a:pt x="31" y="0"/>
                    <a:pt x="23" y="0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2051"/>
            <p:cNvSpPr>
              <a:spLocks/>
            </p:cNvSpPr>
            <p:nvPr/>
          </p:nvSpPr>
          <p:spPr bwMode="auto">
            <a:xfrm>
              <a:off x="6809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2052"/>
            <p:cNvSpPr>
              <a:spLocks/>
            </p:cNvSpPr>
            <p:nvPr/>
          </p:nvSpPr>
          <p:spPr bwMode="auto">
            <a:xfrm>
              <a:off x="6947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2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2053"/>
            <p:cNvSpPr>
              <a:spLocks/>
            </p:cNvSpPr>
            <p:nvPr/>
          </p:nvSpPr>
          <p:spPr bwMode="auto">
            <a:xfrm>
              <a:off x="7083" y="3992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2054"/>
            <p:cNvSpPr>
              <a:spLocks/>
            </p:cNvSpPr>
            <p:nvPr/>
          </p:nvSpPr>
          <p:spPr bwMode="auto">
            <a:xfrm>
              <a:off x="7221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2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2055"/>
            <p:cNvSpPr>
              <a:spLocks/>
            </p:cNvSpPr>
            <p:nvPr/>
          </p:nvSpPr>
          <p:spPr bwMode="auto">
            <a:xfrm>
              <a:off x="7357" y="3992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4" y="25"/>
                    <a:pt x="27" y="23"/>
                    <a:pt x="33" y="19"/>
                  </a:cubicBezTo>
                  <a:cubicBezTo>
                    <a:pt x="39" y="15"/>
                    <a:pt x="39" y="8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2056"/>
            <p:cNvSpPr>
              <a:spLocks/>
            </p:cNvSpPr>
            <p:nvPr/>
          </p:nvSpPr>
          <p:spPr bwMode="auto">
            <a:xfrm>
              <a:off x="7495" y="3992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3" y="25"/>
                    <a:pt x="26" y="23"/>
                    <a:pt x="33" y="19"/>
                  </a:cubicBezTo>
                  <a:cubicBezTo>
                    <a:pt x="38" y="15"/>
                    <a:pt x="38" y="8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2057"/>
            <p:cNvSpPr>
              <a:spLocks/>
            </p:cNvSpPr>
            <p:nvPr/>
          </p:nvSpPr>
          <p:spPr bwMode="auto">
            <a:xfrm>
              <a:off x="7631" y="3992"/>
              <a:ext cx="48" cy="64"/>
            </a:xfrm>
            <a:custGeom>
              <a:avLst/>
              <a:gdLst>
                <a:gd name="T0" fmla="*/ 19 w 24"/>
                <a:gd name="T1" fmla="*/ 6 h 32"/>
                <a:gd name="T2" fmla="*/ 4 w 24"/>
                <a:gd name="T3" fmla="*/ 5 h 32"/>
                <a:gd name="T4" fmla="*/ 6 w 24"/>
                <a:gd name="T5" fmla="*/ 19 h 32"/>
                <a:gd name="T6" fmla="*/ 19 w 24"/>
                <a:gd name="T7" fmla="*/ 32 h 32"/>
                <a:gd name="T8" fmla="*/ 24 w 24"/>
                <a:gd name="T9" fmla="*/ 26 h 32"/>
                <a:gd name="T10" fmla="*/ 24 w 24"/>
                <a:gd name="T11" fmla="*/ 2 h 32"/>
                <a:gd name="T12" fmla="*/ 19 w 24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2">
                  <a:moveTo>
                    <a:pt x="19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8"/>
                    <a:pt x="0" y="15"/>
                    <a:pt x="6" y="19"/>
                  </a:cubicBezTo>
                  <a:cubicBezTo>
                    <a:pt x="12" y="23"/>
                    <a:pt x="15" y="25"/>
                    <a:pt x="19" y="32"/>
                  </a:cubicBezTo>
                  <a:cubicBezTo>
                    <a:pt x="21" y="29"/>
                    <a:pt x="23" y="27"/>
                    <a:pt x="24" y="2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2" y="3"/>
                    <a:pt x="21" y="4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058"/>
            <p:cNvSpPr>
              <a:spLocks/>
            </p:cNvSpPr>
            <p:nvPr/>
          </p:nvSpPr>
          <p:spPr bwMode="auto">
            <a:xfrm>
              <a:off x="5782" y="4124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20" y="32"/>
                  </a:cubicBezTo>
                  <a:cubicBezTo>
                    <a:pt x="24" y="26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059"/>
            <p:cNvSpPr>
              <a:spLocks/>
            </p:cNvSpPr>
            <p:nvPr/>
          </p:nvSpPr>
          <p:spPr bwMode="auto">
            <a:xfrm>
              <a:off x="5920" y="4124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060"/>
            <p:cNvSpPr>
              <a:spLocks/>
            </p:cNvSpPr>
            <p:nvPr/>
          </p:nvSpPr>
          <p:spPr bwMode="auto">
            <a:xfrm>
              <a:off x="6056" y="4124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20" y="32"/>
                  </a:cubicBezTo>
                  <a:cubicBezTo>
                    <a:pt x="24" y="26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2061"/>
            <p:cNvSpPr>
              <a:spLocks/>
            </p:cNvSpPr>
            <p:nvPr/>
          </p:nvSpPr>
          <p:spPr bwMode="auto">
            <a:xfrm>
              <a:off x="6194" y="4124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062"/>
            <p:cNvSpPr>
              <a:spLocks/>
            </p:cNvSpPr>
            <p:nvPr/>
          </p:nvSpPr>
          <p:spPr bwMode="auto">
            <a:xfrm>
              <a:off x="6330" y="4124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6" y="26"/>
                    <a:pt x="20" y="32"/>
                  </a:cubicBezTo>
                  <a:cubicBezTo>
                    <a:pt x="24" y="26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063"/>
            <p:cNvSpPr>
              <a:spLocks/>
            </p:cNvSpPr>
            <p:nvPr/>
          </p:nvSpPr>
          <p:spPr bwMode="auto">
            <a:xfrm>
              <a:off x="6468" y="4124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19"/>
                  </a:cubicBezTo>
                  <a:cubicBezTo>
                    <a:pt x="38" y="15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064"/>
            <p:cNvSpPr>
              <a:spLocks/>
            </p:cNvSpPr>
            <p:nvPr/>
          </p:nvSpPr>
          <p:spPr bwMode="auto">
            <a:xfrm>
              <a:off x="6606" y="4124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1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2065"/>
            <p:cNvSpPr>
              <a:spLocks/>
            </p:cNvSpPr>
            <p:nvPr/>
          </p:nvSpPr>
          <p:spPr bwMode="auto">
            <a:xfrm>
              <a:off x="6742" y="4124"/>
              <a:ext cx="77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2066"/>
            <p:cNvSpPr>
              <a:spLocks/>
            </p:cNvSpPr>
            <p:nvPr/>
          </p:nvSpPr>
          <p:spPr bwMode="auto">
            <a:xfrm>
              <a:off x="6879" y="4124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5" y="1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2067"/>
            <p:cNvSpPr>
              <a:spLocks/>
            </p:cNvSpPr>
            <p:nvPr/>
          </p:nvSpPr>
          <p:spPr bwMode="auto">
            <a:xfrm>
              <a:off x="7015" y="4124"/>
              <a:ext cx="78" cy="64"/>
            </a:xfrm>
            <a:custGeom>
              <a:avLst/>
              <a:gdLst>
                <a:gd name="T0" fmla="*/ 19 w 39"/>
                <a:gd name="T1" fmla="*/ 7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7"/>
                  </a:moveTo>
                  <a:cubicBezTo>
                    <a:pt x="16" y="1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4" y="26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2068"/>
            <p:cNvSpPr>
              <a:spLocks/>
            </p:cNvSpPr>
            <p:nvPr/>
          </p:nvSpPr>
          <p:spPr bwMode="auto">
            <a:xfrm>
              <a:off x="7153" y="4124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2069"/>
            <p:cNvSpPr>
              <a:spLocks/>
            </p:cNvSpPr>
            <p:nvPr/>
          </p:nvSpPr>
          <p:spPr bwMode="auto">
            <a:xfrm>
              <a:off x="7289" y="4124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20" y="32"/>
                  </a:cubicBezTo>
                  <a:cubicBezTo>
                    <a:pt x="24" y="26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2070"/>
            <p:cNvSpPr>
              <a:spLocks/>
            </p:cNvSpPr>
            <p:nvPr/>
          </p:nvSpPr>
          <p:spPr bwMode="auto">
            <a:xfrm>
              <a:off x="7427" y="4124"/>
              <a:ext cx="76" cy="64"/>
            </a:xfrm>
            <a:custGeom>
              <a:avLst/>
              <a:gdLst>
                <a:gd name="T0" fmla="*/ 19 w 38"/>
                <a:gd name="T1" fmla="*/ 7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7"/>
                  </a:moveTo>
                  <a:cubicBezTo>
                    <a:pt x="16" y="1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6"/>
                    <a:pt x="19" y="32"/>
                  </a:cubicBezTo>
                  <a:cubicBezTo>
                    <a:pt x="23" y="26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1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2071"/>
            <p:cNvSpPr>
              <a:spLocks/>
            </p:cNvSpPr>
            <p:nvPr/>
          </p:nvSpPr>
          <p:spPr bwMode="auto">
            <a:xfrm>
              <a:off x="7563" y="4124"/>
              <a:ext cx="78" cy="64"/>
            </a:xfrm>
            <a:custGeom>
              <a:avLst/>
              <a:gdLst>
                <a:gd name="T0" fmla="*/ 20 w 39"/>
                <a:gd name="T1" fmla="*/ 7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7"/>
                  </a:moveTo>
                  <a:cubicBezTo>
                    <a:pt x="16" y="1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6"/>
                    <a:pt x="20" y="32"/>
                  </a:cubicBezTo>
                  <a:cubicBezTo>
                    <a:pt x="24" y="26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1"/>
                    <a:pt x="2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072"/>
            <p:cNvSpPr>
              <a:spLocks/>
            </p:cNvSpPr>
            <p:nvPr/>
          </p:nvSpPr>
          <p:spPr bwMode="auto">
            <a:xfrm>
              <a:off x="5714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073"/>
            <p:cNvSpPr>
              <a:spLocks/>
            </p:cNvSpPr>
            <p:nvPr/>
          </p:nvSpPr>
          <p:spPr bwMode="auto">
            <a:xfrm>
              <a:off x="5850" y="4258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074"/>
            <p:cNvSpPr>
              <a:spLocks/>
            </p:cNvSpPr>
            <p:nvPr/>
          </p:nvSpPr>
          <p:spPr bwMode="auto">
            <a:xfrm>
              <a:off x="5988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2075"/>
            <p:cNvSpPr>
              <a:spLocks/>
            </p:cNvSpPr>
            <p:nvPr/>
          </p:nvSpPr>
          <p:spPr bwMode="auto">
            <a:xfrm>
              <a:off x="6124" y="4258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076"/>
            <p:cNvSpPr>
              <a:spLocks/>
            </p:cNvSpPr>
            <p:nvPr/>
          </p:nvSpPr>
          <p:spPr bwMode="auto">
            <a:xfrm>
              <a:off x="6262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077"/>
            <p:cNvSpPr>
              <a:spLocks/>
            </p:cNvSpPr>
            <p:nvPr/>
          </p:nvSpPr>
          <p:spPr bwMode="auto">
            <a:xfrm>
              <a:off x="6398" y="4258"/>
              <a:ext cx="78" cy="64"/>
            </a:xfrm>
            <a:custGeom>
              <a:avLst/>
              <a:gdLst>
                <a:gd name="T0" fmla="*/ 20 w 39"/>
                <a:gd name="T1" fmla="*/ 6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078"/>
            <p:cNvSpPr>
              <a:spLocks/>
            </p:cNvSpPr>
            <p:nvPr/>
          </p:nvSpPr>
          <p:spPr bwMode="auto">
            <a:xfrm>
              <a:off x="6536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079"/>
            <p:cNvSpPr>
              <a:spLocks/>
            </p:cNvSpPr>
            <p:nvPr/>
          </p:nvSpPr>
          <p:spPr bwMode="auto">
            <a:xfrm>
              <a:off x="6672" y="4258"/>
              <a:ext cx="78" cy="64"/>
            </a:xfrm>
            <a:custGeom>
              <a:avLst/>
              <a:gdLst>
                <a:gd name="T0" fmla="*/ 20 w 39"/>
                <a:gd name="T1" fmla="*/ 6 h 32"/>
                <a:gd name="T2" fmla="*/ 4 w 39"/>
                <a:gd name="T3" fmla="*/ 5 h 32"/>
                <a:gd name="T4" fmla="*/ 6 w 39"/>
                <a:gd name="T5" fmla="*/ 19 h 32"/>
                <a:gd name="T6" fmla="*/ 20 w 39"/>
                <a:gd name="T7" fmla="*/ 32 h 32"/>
                <a:gd name="T8" fmla="*/ 33 w 39"/>
                <a:gd name="T9" fmla="*/ 19 h 32"/>
                <a:gd name="T10" fmla="*/ 36 w 39"/>
                <a:gd name="T11" fmla="*/ 5 h 32"/>
                <a:gd name="T12" fmla="*/ 20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0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6" y="25"/>
                    <a:pt x="20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6" y="5"/>
                  </a:cubicBezTo>
                  <a:cubicBezTo>
                    <a:pt x="31" y="0"/>
                    <a:pt x="23" y="0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080"/>
            <p:cNvSpPr>
              <a:spLocks/>
            </p:cNvSpPr>
            <p:nvPr/>
          </p:nvSpPr>
          <p:spPr bwMode="auto">
            <a:xfrm>
              <a:off x="6809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6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081"/>
            <p:cNvSpPr>
              <a:spLocks/>
            </p:cNvSpPr>
            <p:nvPr/>
          </p:nvSpPr>
          <p:spPr bwMode="auto">
            <a:xfrm>
              <a:off x="6947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082"/>
            <p:cNvSpPr>
              <a:spLocks/>
            </p:cNvSpPr>
            <p:nvPr/>
          </p:nvSpPr>
          <p:spPr bwMode="auto">
            <a:xfrm>
              <a:off x="7083" y="4258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2083"/>
            <p:cNvSpPr>
              <a:spLocks/>
            </p:cNvSpPr>
            <p:nvPr/>
          </p:nvSpPr>
          <p:spPr bwMode="auto">
            <a:xfrm>
              <a:off x="7221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2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5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2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2084"/>
            <p:cNvSpPr>
              <a:spLocks/>
            </p:cNvSpPr>
            <p:nvPr/>
          </p:nvSpPr>
          <p:spPr bwMode="auto">
            <a:xfrm>
              <a:off x="7357" y="4258"/>
              <a:ext cx="78" cy="64"/>
            </a:xfrm>
            <a:custGeom>
              <a:avLst/>
              <a:gdLst>
                <a:gd name="T0" fmla="*/ 19 w 39"/>
                <a:gd name="T1" fmla="*/ 6 h 32"/>
                <a:gd name="T2" fmla="*/ 3 w 39"/>
                <a:gd name="T3" fmla="*/ 5 h 32"/>
                <a:gd name="T4" fmla="*/ 6 w 39"/>
                <a:gd name="T5" fmla="*/ 19 h 32"/>
                <a:gd name="T6" fmla="*/ 19 w 39"/>
                <a:gd name="T7" fmla="*/ 32 h 32"/>
                <a:gd name="T8" fmla="*/ 33 w 39"/>
                <a:gd name="T9" fmla="*/ 19 h 32"/>
                <a:gd name="T10" fmla="*/ 35 w 39"/>
                <a:gd name="T11" fmla="*/ 5 h 32"/>
                <a:gd name="T12" fmla="*/ 19 w 39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19" y="6"/>
                  </a:moveTo>
                  <a:cubicBezTo>
                    <a:pt x="16" y="0"/>
                    <a:pt x="8" y="0"/>
                    <a:pt x="3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4" y="25"/>
                    <a:pt x="27" y="24"/>
                    <a:pt x="33" y="19"/>
                  </a:cubicBezTo>
                  <a:cubicBezTo>
                    <a:pt x="39" y="15"/>
                    <a:pt x="39" y="9"/>
                    <a:pt x="35" y="5"/>
                  </a:cubicBezTo>
                  <a:cubicBezTo>
                    <a:pt x="31" y="0"/>
                    <a:pt x="23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2085"/>
            <p:cNvSpPr>
              <a:spLocks/>
            </p:cNvSpPr>
            <p:nvPr/>
          </p:nvSpPr>
          <p:spPr bwMode="auto">
            <a:xfrm>
              <a:off x="7495" y="4258"/>
              <a:ext cx="76" cy="64"/>
            </a:xfrm>
            <a:custGeom>
              <a:avLst/>
              <a:gdLst>
                <a:gd name="T0" fmla="*/ 19 w 38"/>
                <a:gd name="T1" fmla="*/ 6 h 32"/>
                <a:gd name="T2" fmla="*/ 3 w 38"/>
                <a:gd name="T3" fmla="*/ 5 h 32"/>
                <a:gd name="T4" fmla="*/ 5 w 38"/>
                <a:gd name="T5" fmla="*/ 19 h 32"/>
                <a:gd name="T6" fmla="*/ 19 w 38"/>
                <a:gd name="T7" fmla="*/ 32 h 32"/>
                <a:gd name="T8" fmla="*/ 33 w 38"/>
                <a:gd name="T9" fmla="*/ 19 h 32"/>
                <a:gd name="T10" fmla="*/ 35 w 38"/>
                <a:gd name="T11" fmla="*/ 5 h 32"/>
                <a:gd name="T12" fmla="*/ 19 w 38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19" y="6"/>
                  </a:moveTo>
                  <a:cubicBezTo>
                    <a:pt x="16" y="0"/>
                    <a:pt x="7" y="0"/>
                    <a:pt x="3" y="5"/>
                  </a:cubicBezTo>
                  <a:cubicBezTo>
                    <a:pt x="0" y="9"/>
                    <a:pt x="0" y="15"/>
                    <a:pt x="5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3" y="25"/>
                    <a:pt x="26" y="24"/>
                    <a:pt x="33" y="19"/>
                  </a:cubicBezTo>
                  <a:cubicBezTo>
                    <a:pt x="38" y="15"/>
                    <a:pt x="38" y="9"/>
                    <a:pt x="35" y="5"/>
                  </a:cubicBezTo>
                  <a:cubicBezTo>
                    <a:pt x="31" y="0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2086"/>
            <p:cNvSpPr>
              <a:spLocks/>
            </p:cNvSpPr>
            <p:nvPr/>
          </p:nvSpPr>
          <p:spPr bwMode="auto">
            <a:xfrm>
              <a:off x="7631" y="4258"/>
              <a:ext cx="48" cy="64"/>
            </a:xfrm>
            <a:custGeom>
              <a:avLst/>
              <a:gdLst>
                <a:gd name="T0" fmla="*/ 19 w 24"/>
                <a:gd name="T1" fmla="*/ 6 h 32"/>
                <a:gd name="T2" fmla="*/ 4 w 24"/>
                <a:gd name="T3" fmla="*/ 5 h 32"/>
                <a:gd name="T4" fmla="*/ 6 w 24"/>
                <a:gd name="T5" fmla="*/ 19 h 32"/>
                <a:gd name="T6" fmla="*/ 19 w 24"/>
                <a:gd name="T7" fmla="*/ 32 h 32"/>
                <a:gd name="T8" fmla="*/ 24 w 24"/>
                <a:gd name="T9" fmla="*/ 26 h 32"/>
                <a:gd name="T10" fmla="*/ 24 w 24"/>
                <a:gd name="T11" fmla="*/ 2 h 32"/>
                <a:gd name="T12" fmla="*/ 19 w 24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2">
                  <a:moveTo>
                    <a:pt x="19" y="6"/>
                  </a:moveTo>
                  <a:cubicBezTo>
                    <a:pt x="16" y="0"/>
                    <a:pt x="8" y="0"/>
                    <a:pt x="4" y="5"/>
                  </a:cubicBezTo>
                  <a:cubicBezTo>
                    <a:pt x="0" y="9"/>
                    <a:pt x="0" y="15"/>
                    <a:pt x="6" y="19"/>
                  </a:cubicBezTo>
                  <a:cubicBezTo>
                    <a:pt x="12" y="24"/>
                    <a:pt x="15" y="25"/>
                    <a:pt x="19" y="32"/>
                  </a:cubicBezTo>
                  <a:cubicBezTo>
                    <a:pt x="21" y="29"/>
                    <a:pt x="23" y="27"/>
                    <a:pt x="24" y="2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2" y="3"/>
                    <a:pt x="21" y="4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055" name="Rectangle 2054"/>
          <p:cNvSpPr/>
          <p:nvPr/>
        </p:nvSpPr>
        <p:spPr>
          <a:xfrm>
            <a:off x="398859" y="2971800"/>
            <a:ext cx="8401050" cy="609600"/>
          </a:xfrm>
          <a:prstGeom prst="rect">
            <a:avLst/>
          </a:prstGeom>
          <a:gradFill>
            <a:gsLst>
              <a:gs pos="0">
                <a:schemeClr val="accent2">
                  <a:lumMod val="75000"/>
                </a:schemeClr>
              </a:gs>
              <a:gs pos="100000">
                <a:schemeClr val="accent2">
                  <a:lumMod val="75000"/>
                </a:schemeClr>
              </a:gs>
              <a:gs pos="53000">
                <a:schemeClr val="accent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2055"/>
          <p:cNvGrpSpPr/>
          <p:nvPr/>
        </p:nvGrpSpPr>
        <p:grpSpPr>
          <a:xfrm>
            <a:off x="3198874" y="681831"/>
            <a:ext cx="2743871" cy="5486400"/>
            <a:chOff x="4494212" y="1219200"/>
            <a:chExt cx="3658495" cy="5486400"/>
          </a:xfrm>
        </p:grpSpPr>
        <p:sp>
          <p:nvSpPr>
            <p:cNvPr id="2057" name="Freeform 5"/>
            <p:cNvSpPr>
              <a:spLocks noChangeAspect="1"/>
            </p:cNvSpPr>
            <p:nvPr/>
          </p:nvSpPr>
          <p:spPr bwMode="auto">
            <a:xfrm>
              <a:off x="4494212" y="1219200"/>
              <a:ext cx="3658495" cy="5486400"/>
            </a:xfrm>
            <a:custGeom>
              <a:avLst/>
              <a:gdLst>
                <a:gd name="T0" fmla="*/ 1084 w 1151"/>
                <a:gd name="T1" fmla="*/ 70 h 1728"/>
                <a:gd name="T2" fmla="*/ 1084 w 1151"/>
                <a:gd name="T3" fmla="*/ 67 h 1728"/>
                <a:gd name="T4" fmla="*/ 1017 w 1151"/>
                <a:gd name="T5" fmla="*/ 0 h 1728"/>
                <a:gd name="T6" fmla="*/ 997 w 1151"/>
                <a:gd name="T7" fmla="*/ 0 h 1728"/>
                <a:gd name="T8" fmla="*/ 155 w 1151"/>
                <a:gd name="T9" fmla="*/ 0 h 1728"/>
                <a:gd name="T10" fmla="*/ 134 w 1151"/>
                <a:gd name="T11" fmla="*/ 0 h 1728"/>
                <a:gd name="T12" fmla="*/ 67 w 1151"/>
                <a:gd name="T13" fmla="*/ 67 h 1728"/>
                <a:gd name="T14" fmla="*/ 67 w 1151"/>
                <a:gd name="T15" fmla="*/ 70 h 1728"/>
                <a:gd name="T16" fmla="*/ 0 w 1151"/>
                <a:gd name="T17" fmla="*/ 137 h 1728"/>
                <a:gd name="T18" fmla="*/ 0 w 1151"/>
                <a:gd name="T19" fmla="*/ 154 h 1728"/>
                <a:gd name="T20" fmla="*/ 0 w 1151"/>
                <a:gd name="T21" fmla="*/ 1573 h 1728"/>
                <a:gd name="T22" fmla="*/ 0 w 1151"/>
                <a:gd name="T23" fmla="*/ 1591 h 1728"/>
                <a:gd name="T24" fmla="*/ 67 w 1151"/>
                <a:gd name="T25" fmla="*/ 1658 h 1728"/>
                <a:gd name="T26" fmla="*/ 67 w 1151"/>
                <a:gd name="T27" fmla="*/ 1661 h 1728"/>
                <a:gd name="T28" fmla="*/ 134 w 1151"/>
                <a:gd name="T29" fmla="*/ 1728 h 1728"/>
                <a:gd name="T30" fmla="*/ 155 w 1151"/>
                <a:gd name="T31" fmla="*/ 1728 h 1728"/>
                <a:gd name="T32" fmla="*/ 997 w 1151"/>
                <a:gd name="T33" fmla="*/ 1728 h 1728"/>
                <a:gd name="T34" fmla="*/ 1017 w 1151"/>
                <a:gd name="T35" fmla="*/ 1728 h 1728"/>
                <a:gd name="T36" fmla="*/ 1084 w 1151"/>
                <a:gd name="T37" fmla="*/ 1661 h 1728"/>
                <a:gd name="T38" fmla="*/ 1084 w 1151"/>
                <a:gd name="T39" fmla="*/ 1658 h 1728"/>
                <a:gd name="T40" fmla="*/ 1151 w 1151"/>
                <a:gd name="T41" fmla="*/ 1591 h 1728"/>
                <a:gd name="T42" fmla="*/ 1151 w 1151"/>
                <a:gd name="T43" fmla="*/ 1573 h 1728"/>
                <a:gd name="T44" fmla="*/ 1151 w 1151"/>
                <a:gd name="T45" fmla="*/ 154 h 1728"/>
                <a:gd name="T46" fmla="*/ 1151 w 1151"/>
                <a:gd name="T47" fmla="*/ 137 h 1728"/>
                <a:gd name="T48" fmla="*/ 1084 w 1151"/>
                <a:gd name="T49" fmla="*/ 70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1" h="1728">
                  <a:moveTo>
                    <a:pt x="1084" y="70"/>
                  </a:moveTo>
                  <a:cubicBezTo>
                    <a:pt x="1084" y="67"/>
                    <a:pt x="1084" y="67"/>
                    <a:pt x="1084" y="67"/>
                  </a:cubicBezTo>
                  <a:cubicBezTo>
                    <a:pt x="1084" y="30"/>
                    <a:pt x="1054" y="0"/>
                    <a:pt x="1017" y="0"/>
                  </a:cubicBezTo>
                  <a:cubicBezTo>
                    <a:pt x="997" y="0"/>
                    <a:pt x="997" y="0"/>
                    <a:pt x="997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97" y="0"/>
                    <a:pt x="67" y="30"/>
                    <a:pt x="67" y="67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30" y="70"/>
                    <a:pt x="0" y="100"/>
                    <a:pt x="0" y="137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573"/>
                    <a:pt x="0" y="1573"/>
                    <a:pt x="0" y="1573"/>
                  </a:cubicBezTo>
                  <a:cubicBezTo>
                    <a:pt x="0" y="1591"/>
                    <a:pt x="0" y="1591"/>
                    <a:pt x="0" y="1591"/>
                  </a:cubicBezTo>
                  <a:cubicBezTo>
                    <a:pt x="0" y="1628"/>
                    <a:pt x="30" y="1658"/>
                    <a:pt x="67" y="1658"/>
                  </a:cubicBezTo>
                  <a:cubicBezTo>
                    <a:pt x="67" y="1661"/>
                    <a:pt x="67" y="1661"/>
                    <a:pt x="67" y="1661"/>
                  </a:cubicBezTo>
                  <a:cubicBezTo>
                    <a:pt x="67" y="1698"/>
                    <a:pt x="97" y="1728"/>
                    <a:pt x="134" y="1728"/>
                  </a:cubicBezTo>
                  <a:cubicBezTo>
                    <a:pt x="155" y="1728"/>
                    <a:pt x="155" y="1728"/>
                    <a:pt x="155" y="1728"/>
                  </a:cubicBezTo>
                  <a:cubicBezTo>
                    <a:pt x="997" y="1728"/>
                    <a:pt x="997" y="1728"/>
                    <a:pt x="997" y="1728"/>
                  </a:cubicBezTo>
                  <a:cubicBezTo>
                    <a:pt x="1017" y="1728"/>
                    <a:pt x="1017" y="1728"/>
                    <a:pt x="1017" y="1728"/>
                  </a:cubicBezTo>
                  <a:cubicBezTo>
                    <a:pt x="1054" y="1728"/>
                    <a:pt x="1084" y="1698"/>
                    <a:pt x="1084" y="1661"/>
                  </a:cubicBezTo>
                  <a:cubicBezTo>
                    <a:pt x="1084" y="1658"/>
                    <a:pt x="1084" y="1658"/>
                    <a:pt x="1084" y="1658"/>
                  </a:cubicBezTo>
                  <a:cubicBezTo>
                    <a:pt x="1121" y="1658"/>
                    <a:pt x="1151" y="1628"/>
                    <a:pt x="1151" y="1591"/>
                  </a:cubicBezTo>
                  <a:cubicBezTo>
                    <a:pt x="1151" y="1573"/>
                    <a:pt x="1151" y="1573"/>
                    <a:pt x="1151" y="1573"/>
                  </a:cubicBezTo>
                  <a:cubicBezTo>
                    <a:pt x="1151" y="154"/>
                    <a:pt x="1151" y="154"/>
                    <a:pt x="1151" y="154"/>
                  </a:cubicBezTo>
                  <a:cubicBezTo>
                    <a:pt x="1151" y="137"/>
                    <a:pt x="1151" y="137"/>
                    <a:pt x="1151" y="137"/>
                  </a:cubicBezTo>
                  <a:cubicBezTo>
                    <a:pt x="1151" y="100"/>
                    <a:pt x="1121" y="70"/>
                    <a:pt x="1084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65100" sx="101000" sy="101000" algn="ctr" rotWithShape="0">
                <a:prstClr val="black">
                  <a:alpha val="18000"/>
                </a:prstClr>
              </a:outerShdw>
            </a:effectLst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2058" name="Freeform 5"/>
            <p:cNvSpPr>
              <a:spLocks noChangeAspect="1"/>
            </p:cNvSpPr>
            <p:nvPr/>
          </p:nvSpPr>
          <p:spPr bwMode="auto">
            <a:xfrm>
              <a:off x="4494212" y="1219200"/>
              <a:ext cx="3658495" cy="5486400"/>
            </a:xfrm>
            <a:custGeom>
              <a:avLst/>
              <a:gdLst>
                <a:gd name="T0" fmla="*/ 1084 w 1151"/>
                <a:gd name="T1" fmla="*/ 70 h 1728"/>
                <a:gd name="T2" fmla="*/ 1084 w 1151"/>
                <a:gd name="T3" fmla="*/ 67 h 1728"/>
                <a:gd name="T4" fmla="*/ 1017 w 1151"/>
                <a:gd name="T5" fmla="*/ 0 h 1728"/>
                <a:gd name="T6" fmla="*/ 997 w 1151"/>
                <a:gd name="T7" fmla="*/ 0 h 1728"/>
                <a:gd name="T8" fmla="*/ 155 w 1151"/>
                <a:gd name="T9" fmla="*/ 0 h 1728"/>
                <a:gd name="T10" fmla="*/ 134 w 1151"/>
                <a:gd name="T11" fmla="*/ 0 h 1728"/>
                <a:gd name="T12" fmla="*/ 67 w 1151"/>
                <a:gd name="T13" fmla="*/ 67 h 1728"/>
                <a:gd name="T14" fmla="*/ 67 w 1151"/>
                <a:gd name="T15" fmla="*/ 70 h 1728"/>
                <a:gd name="T16" fmla="*/ 0 w 1151"/>
                <a:gd name="T17" fmla="*/ 137 h 1728"/>
                <a:gd name="T18" fmla="*/ 0 w 1151"/>
                <a:gd name="T19" fmla="*/ 154 h 1728"/>
                <a:gd name="T20" fmla="*/ 0 w 1151"/>
                <a:gd name="T21" fmla="*/ 1573 h 1728"/>
                <a:gd name="T22" fmla="*/ 0 w 1151"/>
                <a:gd name="T23" fmla="*/ 1591 h 1728"/>
                <a:gd name="T24" fmla="*/ 67 w 1151"/>
                <a:gd name="T25" fmla="*/ 1658 h 1728"/>
                <a:gd name="T26" fmla="*/ 67 w 1151"/>
                <a:gd name="T27" fmla="*/ 1661 h 1728"/>
                <a:gd name="T28" fmla="*/ 134 w 1151"/>
                <a:gd name="T29" fmla="*/ 1728 h 1728"/>
                <a:gd name="T30" fmla="*/ 155 w 1151"/>
                <a:gd name="T31" fmla="*/ 1728 h 1728"/>
                <a:gd name="T32" fmla="*/ 997 w 1151"/>
                <a:gd name="T33" fmla="*/ 1728 h 1728"/>
                <a:gd name="T34" fmla="*/ 1017 w 1151"/>
                <a:gd name="T35" fmla="*/ 1728 h 1728"/>
                <a:gd name="T36" fmla="*/ 1084 w 1151"/>
                <a:gd name="T37" fmla="*/ 1661 h 1728"/>
                <a:gd name="T38" fmla="*/ 1084 w 1151"/>
                <a:gd name="T39" fmla="*/ 1658 h 1728"/>
                <a:gd name="T40" fmla="*/ 1151 w 1151"/>
                <a:gd name="T41" fmla="*/ 1591 h 1728"/>
                <a:gd name="T42" fmla="*/ 1151 w 1151"/>
                <a:gd name="T43" fmla="*/ 1573 h 1728"/>
                <a:gd name="T44" fmla="*/ 1151 w 1151"/>
                <a:gd name="T45" fmla="*/ 154 h 1728"/>
                <a:gd name="T46" fmla="*/ 1151 w 1151"/>
                <a:gd name="T47" fmla="*/ 137 h 1728"/>
                <a:gd name="T48" fmla="*/ 1084 w 1151"/>
                <a:gd name="T49" fmla="*/ 70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1" h="1728">
                  <a:moveTo>
                    <a:pt x="1084" y="70"/>
                  </a:moveTo>
                  <a:cubicBezTo>
                    <a:pt x="1084" y="67"/>
                    <a:pt x="1084" y="67"/>
                    <a:pt x="1084" y="67"/>
                  </a:cubicBezTo>
                  <a:cubicBezTo>
                    <a:pt x="1084" y="30"/>
                    <a:pt x="1054" y="0"/>
                    <a:pt x="1017" y="0"/>
                  </a:cubicBezTo>
                  <a:cubicBezTo>
                    <a:pt x="997" y="0"/>
                    <a:pt x="997" y="0"/>
                    <a:pt x="997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97" y="0"/>
                    <a:pt x="67" y="30"/>
                    <a:pt x="67" y="67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30" y="70"/>
                    <a:pt x="0" y="100"/>
                    <a:pt x="0" y="137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573"/>
                    <a:pt x="0" y="1573"/>
                    <a:pt x="0" y="1573"/>
                  </a:cubicBezTo>
                  <a:cubicBezTo>
                    <a:pt x="0" y="1591"/>
                    <a:pt x="0" y="1591"/>
                    <a:pt x="0" y="1591"/>
                  </a:cubicBezTo>
                  <a:cubicBezTo>
                    <a:pt x="0" y="1628"/>
                    <a:pt x="30" y="1658"/>
                    <a:pt x="67" y="1658"/>
                  </a:cubicBezTo>
                  <a:cubicBezTo>
                    <a:pt x="67" y="1661"/>
                    <a:pt x="67" y="1661"/>
                    <a:pt x="67" y="1661"/>
                  </a:cubicBezTo>
                  <a:cubicBezTo>
                    <a:pt x="67" y="1698"/>
                    <a:pt x="97" y="1728"/>
                    <a:pt x="134" y="1728"/>
                  </a:cubicBezTo>
                  <a:cubicBezTo>
                    <a:pt x="155" y="1728"/>
                    <a:pt x="155" y="1728"/>
                    <a:pt x="155" y="1728"/>
                  </a:cubicBezTo>
                  <a:cubicBezTo>
                    <a:pt x="997" y="1728"/>
                    <a:pt x="997" y="1728"/>
                    <a:pt x="997" y="1728"/>
                  </a:cubicBezTo>
                  <a:cubicBezTo>
                    <a:pt x="1017" y="1728"/>
                    <a:pt x="1017" y="1728"/>
                    <a:pt x="1017" y="1728"/>
                  </a:cubicBezTo>
                  <a:cubicBezTo>
                    <a:pt x="1054" y="1728"/>
                    <a:pt x="1084" y="1698"/>
                    <a:pt x="1084" y="1661"/>
                  </a:cubicBezTo>
                  <a:cubicBezTo>
                    <a:pt x="1084" y="1658"/>
                    <a:pt x="1084" y="1658"/>
                    <a:pt x="1084" y="1658"/>
                  </a:cubicBezTo>
                  <a:cubicBezTo>
                    <a:pt x="1121" y="1658"/>
                    <a:pt x="1151" y="1628"/>
                    <a:pt x="1151" y="1591"/>
                  </a:cubicBezTo>
                  <a:cubicBezTo>
                    <a:pt x="1151" y="1573"/>
                    <a:pt x="1151" y="1573"/>
                    <a:pt x="1151" y="1573"/>
                  </a:cubicBezTo>
                  <a:cubicBezTo>
                    <a:pt x="1151" y="154"/>
                    <a:pt x="1151" y="154"/>
                    <a:pt x="1151" y="154"/>
                  </a:cubicBezTo>
                  <a:cubicBezTo>
                    <a:pt x="1151" y="137"/>
                    <a:pt x="1151" y="137"/>
                    <a:pt x="1151" y="137"/>
                  </a:cubicBezTo>
                  <a:cubicBezTo>
                    <a:pt x="1151" y="100"/>
                    <a:pt x="1121" y="70"/>
                    <a:pt x="1084" y="70"/>
                  </a:cubicBezTo>
                  <a:close/>
                </a:path>
              </a:pathLst>
            </a:custGeom>
            <a:solidFill>
              <a:srgbClr val="FFFDEF"/>
            </a:solidFill>
            <a:ln>
              <a:noFill/>
            </a:ln>
            <a:effectLst>
              <a:innerShdw blurRad="838200">
                <a:srgbClr val="F4C064">
                  <a:alpha val="44706"/>
                </a:srgbClr>
              </a:innerShdw>
            </a:effectLst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2059" name="Freeform 5"/>
            <p:cNvSpPr>
              <a:spLocks noChangeAspect="1"/>
            </p:cNvSpPr>
            <p:nvPr/>
          </p:nvSpPr>
          <p:spPr bwMode="auto">
            <a:xfrm>
              <a:off x="4647507" y="1371600"/>
              <a:ext cx="3351904" cy="5181600"/>
            </a:xfrm>
            <a:custGeom>
              <a:avLst/>
              <a:gdLst>
                <a:gd name="T0" fmla="*/ 1084 w 1151"/>
                <a:gd name="T1" fmla="*/ 70 h 1728"/>
                <a:gd name="T2" fmla="*/ 1084 w 1151"/>
                <a:gd name="T3" fmla="*/ 67 h 1728"/>
                <a:gd name="T4" fmla="*/ 1017 w 1151"/>
                <a:gd name="T5" fmla="*/ 0 h 1728"/>
                <a:gd name="T6" fmla="*/ 997 w 1151"/>
                <a:gd name="T7" fmla="*/ 0 h 1728"/>
                <a:gd name="T8" fmla="*/ 155 w 1151"/>
                <a:gd name="T9" fmla="*/ 0 h 1728"/>
                <a:gd name="T10" fmla="*/ 134 w 1151"/>
                <a:gd name="T11" fmla="*/ 0 h 1728"/>
                <a:gd name="T12" fmla="*/ 67 w 1151"/>
                <a:gd name="T13" fmla="*/ 67 h 1728"/>
                <a:gd name="T14" fmla="*/ 67 w 1151"/>
                <a:gd name="T15" fmla="*/ 70 h 1728"/>
                <a:gd name="T16" fmla="*/ 0 w 1151"/>
                <a:gd name="T17" fmla="*/ 137 h 1728"/>
                <a:gd name="T18" fmla="*/ 0 w 1151"/>
                <a:gd name="T19" fmla="*/ 154 h 1728"/>
                <a:gd name="T20" fmla="*/ 0 w 1151"/>
                <a:gd name="T21" fmla="*/ 1573 h 1728"/>
                <a:gd name="T22" fmla="*/ 0 w 1151"/>
                <a:gd name="T23" fmla="*/ 1591 h 1728"/>
                <a:gd name="T24" fmla="*/ 67 w 1151"/>
                <a:gd name="T25" fmla="*/ 1658 h 1728"/>
                <a:gd name="T26" fmla="*/ 67 w 1151"/>
                <a:gd name="T27" fmla="*/ 1661 h 1728"/>
                <a:gd name="T28" fmla="*/ 134 w 1151"/>
                <a:gd name="T29" fmla="*/ 1728 h 1728"/>
                <a:gd name="T30" fmla="*/ 155 w 1151"/>
                <a:gd name="T31" fmla="*/ 1728 h 1728"/>
                <a:gd name="T32" fmla="*/ 997 w 1151"/>
                <a:gd name="T33" fmla="*/ 1728 h 1728"/>
                <a:gd name="T34" fmla="*/ 1017 w 1151"/>
                <a:gd name="T35" fmla="*/ 1728 h 1728"/>
                <a:gd name="T36" fmla="*/ 1084 w 1151"/>
                <a:gd name="T37" fmla="*/ 1661 h 1728"/>
                <a:gd name="T38" fmla="*/ 1084 w 1151"/>
                <a:gd name="T39" fmla="*/ 1658 h 1728"/>
                <a:gd name="T40" fmla="*/ 1151 w 1151"/>
                <a:gd name="T41" fmla="*/ 1591 h 1728"/>
                <a:gd name="T42" fmla="*/ 1151 w 1151"/>
                <a:gd name="T43" fmla="*/ 1573 h 1728"/>
                <a:gd name="T44" fmla="*/ 1151 w 1151"/>
                <a:gd name="T45" fmla="*/ 154 h 1728"/>
                <a:gd name="T46" fmla="*/ 1151 w 1151"/>
                <a:gd name="T47" fmla="*/ 137 h 1728"/>
                <a:gd name="T48" fmla="*/ 1084 w 1151"/>
                <a:gd name="T49" fmla="*/ 70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1" h="1728">
                  <a:moveTo>
                    <a:pt x="1084" y="70"/>
                  </a:moveTo>
                  <a:cubicBezTo>
                    <a:pt x="1084" y="67"/>
                    <a:pt x="1084" y="67"/>
                    <a:pt x="1084" y="67"/>
                  </a:cubicBezTo>
                  <a:cubicBezTo>
                    <a:pt x="1084" y="30"/>
                    <a:pt x="1054" y="0"/>
                    <a:pt x="1017" y="0"/>
                  </a:cubicBezTo>
                  <a:cubicBezTo>
                    <a:pt x="997" y="0"/>
                    <a:pt x="997" y="0"/>
                    <a:pt x="997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97" y="0"/>
                    <a:pt x="67" y="30"/>
                    <a:pt x="67" y="67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30" y="70"/>
                    <a:pt x="0" y="100"/>
                    <a:pt x="0" y="137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573"/>
                    <a:pt x="0" y="1573"/>
                    <a:pt x="0" y="1573"/>
                  </a:cubicBezTo>
                  <a:cubicBezTo>
                    <a:pt x="0" y="1591"/>
                    <a:pt x="0" y="1591"/>
                    <a:pt x="0" y="1591"/>
                  </a:cubicBezTo>
                  <a:cubicBezTo>
                    <a:pt x="0" y="1628"/>
                    <a:pt x="30" y="1658"/>
                    <a:pt x="67" y="1658"/>
                  </a:cubicBezTo>
                  <a:cubicBezTo>
                    <a:pt x="67" y="1661"/>
                    <a:pt x="67" y="1661"/>
                    <a:pt x="67" y="1661"/>
                  </a:cubicBezTo>
                  <a:cubicBezTo>
                    <a:pt x="67" y="1698"/>
                    <a:pt x="97" y="1728"/>
                    <a:pt x="134" y="1728"/>
                  </a:cubicBezTo>
                  <a:cubicBezTo>
                    <a:pt x="155" y="1728"/>
                    <a:pt x="155" y="1728"/>
                    <a:pt x="155" y="1728"/>
                  </a:cubicBezTo>
                  <a:cubicBezTo>
                    <a:pt x="997" y="1728"/>
                    <a:pt x="997" y="1728"/>
                    <a:pt x="997" y="1728"/>
                  </a:cubicBezTo>
                  <a:cubicBezTo>
                    <a:pt x="1017" y="1728"/>
                    <a:pt x="1017" y="1728"/>
                    <a:pt x="1017" y="1728"/>
                  </a:cubicBezTo>
                  <a:cubicBezTo>
                    <a:pt x="1054" y="1728"/>
                    <a:pt x="1084" y="1698"/>
                    <a:pt x="1084" y="1661"/>
                  </a:cubicBezTo>
                  <a:cubicBezTo>
                    <a:pt x="1084" y="1658"/>
                    <a:pt x="1084" y="1658"/>
                    <a:pt x="1084" y="1658"/>
                  </a:cubicBezTo>
                  <a:cubicBezTo>
                    <a:pt x="1121" y="1658"/>
                    <a:pt x="1151" y="1628"/>
                    <a:pt x="1151" y="1591"/>
                  </a:cubicBezTo>
                  <a:cubicBezTo>
                    <a:pt x="1151" y="1573"/>
                    <a:pt x="1151" y="1573"/>
                    <a:pt x="1151" y="1573"/>
                  </a:cubicBezTo>
                  <a:cubicBezTo>
                    <a:pt x="1151" y="154"/>
                    <a:pt x="1151" y="154"/>
                    <a:pt x="1151" y="154"/>
                  </a:cubicBezTo>
                  <a:cubicBezTo>
                    <a:pt x="1151" y="137"/>
                    <a:pt x="1151" y="137"/>
                    <a:pt x="1151" y="137"/>
                  </a:cubicBezTo>
                  <a:cubicBezTo>
                    <a:pt x="1151" y="100"/>
                    <a:pt x="1121" y="70"/>
                    <a:pt x="1084" y="70"/>
                  </a:cubicBezTo>
                  <a:close/>
                </a:path>
              </a:pathLst>
            </a:custGeom>
            <a:noFill/>
            <a:ln w="15875">
              <a:solidFill>
                <a:schemeClr val="tx1">
                  <a:lumMod val="40000"/>
                  <a:lumOff val="60000"/>
                </a:schemeClr>
              </a:solidFill>
              <a:round/>
            </a:ln>
            <a:effectLst>
              <a:innerShdw blurRad="838200">
                <a:srgbClr val="F4C064">
                  <a:alpha val="44706"/>
                </a:srgb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2060" name="Freeform 5"/>
          <p:cNvSpPr>
            <a:spLocks noChangeAspect="1"/>
          </p:cNvSpPr>
          <p:nvPr/>
        </p:nvSpPr>
        <p:spPr bwMode="auto">
          <a:xfrm>
            <a:off x="226738" y="681831"/>
            <a:ext cx="2743871" cy="5486400"/>
          </a:xfrm>
          <a:custGeom>
            <a:avLst/>
            <a:gdLst>
              <a:gd name="T0" fmla="*/ 1084 w 1151"/>
              <a:gd name="T1" fmla="*/ 70 h 1728"/>
              <a:gd name="T2" fmla="*/ 1084 w 1151"/>
              <a:gd name="T3" fmla="*/ 67 h 1728"/>
              <a:gd name="T4" fmla="*/ 1017 w 1151"/>
              <a:gd name="T5" fmla="*/ 0 h 1728"/>
              <a:gd name="T6" fmla="*/ 997 w 1151"/>
              <a:gd name="T7" fmla="*/ 0 h 1728"/>
              <a:gd name="T8" fmla="*/ 155 w 1151"/>
              <a:gd name="T9" fmla="*/ 0 h 1728"/>
              <a:gd name="T10" fmla="*/ 134 w 1151"/>
              <a:gd name="T11" fmla="*/ 0 h 1728"/>
              <a:gd name="T12" fmla="*/ 67 w 1151"/>
              <a:gd name="T13" fmla="*/ 67 h 1728"/>
              <a:gd name="T14" fmla="*/ 67 w 1151"/>
              <a:gd name="T15" fmla="*/ 70 h 1728"/>
              <a:gd name="T16" fmla="*/ 0 w 1151"/>
              <a:gd name="T17" fmla="*/ 137 h 1728"/>
              <a:gd name="T18" fmla="*/ 0 w 1151"/>
              <a:gd name="T19" fmla="*/ 154 h 1728"/>
              <a:gd name="T20" fmla="*/ 0 w 1151"/>
              <a:gd name="T21" fmla="*/ 1573 h 1728"/>
              <a:gd name="T22" fmla="*/ 0 w 1151"/>
              <a:gd name="T23" fmla="*/ 1591 h 1728"/>
              <a:gd name="T24" fmla="*/ 67 w 1151"/>
              <a:gd name="T25" fmla="*/ 1658 h 1728"/>
              <a:gd name="T26" fmla="*/ 67 w 1151"/>
              <a:gd name="T27" fmla="*/ 1661 h 1728"/>
              <a:gd name="T28" fmla="*/ 134 w 1151"/>
              <a:gd name="T29" fmla="*/ 1728 h 1728"/>
              <a:gd name="T30" fmla="*/ 155 w 1151"/>
              <a:gd name="T31" fmla="*/ 1728 h 1728"/>
              <a:gd name="T32" fmla="*/ 997 w 1151"/>
              <a:gd name="T33" fmla="*/ 1728 h 1728"/>
              <a:gd name="T34" fmla="*/ 1017 w 1151"/>
              <a:gd name="T35" fmla="*/ 1728 h 1728"/>
              <a:gd name="T36" fmla="*/ 1084 w 1151"/>
              <a:gd name="T37" fmla="*/ 1661 h 1728"/>
              <a:gd name="T38" fmla="*/ 1084 w 1151"/>
              <a:gd name="T39" fmla="*/ 1658 h 1728"/>
              <a:gd name="T40" fmla="*/ 1151 w 1151"/>
              <a:gd name="T41" fmla="*/ 1591 h 1728"/>
              <a:gd name="T42" fmla="*/ 1151 w 1151"/>
              <a:gd name="T43" fmla="*/ 1573 h 1728"/>
              <a:gd name="T44" fmla="*/ 1151 w 1151"/>
              <a:gd name="T45" fmla="*/ 154 h 1728"/>
              <a:gd name="T46" fmla="*/ 1151 w 1151"/>
              <a:gd name="T47" fmla="*/ 137 h 1728"/>
              <a:gd name="T48" fmla="*/ 1084 w 1151"/>
              <a:gd name="T49" fmla="*/ 70 h 17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51" h="1728">
                <a:moveTo>
                  <a:pt x="1084" y="70"/>
                </a:moveTo>
                <a:cubicBezTo>
                  <a:pt x="1084" y="67"/>
                  <a:pt x="1084" y="67"/>
                  <a:pt x="1084" y="67"/>
                </a:cubicBezTo>
                <a:cubicBezTo>
                  <a:pt x="1084" y="30"/>
                  <a:pt x="1054" y="0"/>
                  <a:pt x="1017" y="0"/>
                </a:cubicBezTo>
                <a:cubicBezTo>
                  <a:pt x="997" y="0"/>
                  <a:pt x="997" y="0"/>
                  <a:pt x="997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34" y="0"/>
                  <a:pt x="134" y="0"/>
                  <a:pt x="134" y="0"/>
                </a:cubicBezTo>
                <a:cubicBezTo>
                  <a:pt x="97" y="0"/>
                  <a:pt x="67" y="30"/>
                  <a:pt x="67" y="67"/>
                </a:cubicBezTo>
                <a:cubicBezTo>
                  <a:pt x="67" y="70"/>
                  <a:pt x="67" y="70"/>
                  <a:pt x="67" y="70"/>
                </a:cubicBezTo>
                <a:cubicBezTo>
                  <a:pt x="30" y="70"/>
                  <a:pt x="0" y="100"/>
                  <a:pt x="0" y="137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73"/>
                  <a:pt x="0" y="1573"/>
                  <a:pt x="0" y="1573"/>
                </a:cubicBezTo>
                <a:cubicBezTo>
                  <a:pt x="0" y="1591"/>
                  <a:pt x="0" y="1591"/>
                  <a:pt x="0" y="1591"/>
                </a:cubicBezTo>
                <a:cubicBezTo>
                  <a:pt x="0" y="1628"/>
                  <a:pt x="30" y="1658"/>
                  <a:pt x="67" y="1658"/>
                </a:cubicBezTo>
                <a:cubicBezTo>
                  <a:pt x="67" y="1661"/>
                  <a:pt x="67" y="1661"/>
                  <a:pt x="67" y="1661"/>
                </a:cubicBezTo>
                <a:cubicBezTo>
                  <a:pt x="67" y="1698"/>
                  <a:pt x="97" y="1728"/>
                  <a:pt x="134" y="1728"/>
                </a:cubicBezTo>
                <a:cubicBezTo>
                  <a:pt x="155" y="1728"/>
                  <a:pt x="155" y="1728"/>
                  <a:pt x="155" y="1728"/>
                </a:cubicBezTo>
                <a:cubicBezTo>
                  <a:pt x="997" y="1728"/>
                  <a:pt x="997" y="1728"/>
                  <a:pt x="997" y="1728"/>
                </a:cubicBezTo>
                <a:cubicBezTo>
                  <a:pt x="1017" y="1728"/>
                  <a:pt x="1017" y="1728"/>
                  <a:pt x="1017" y="1728"/>
                </a:cubicBezTo>
                <a:cubicBezTo>
                  <a:pt x="1054" y="1728"/>
                  <a:pt x="1084" y="1698"/>
                  <a:pt x="1084" y="1661"/>
                </a:cubicBezTo>
                <a:cubicBezTo>
                  <a:pt x="1084" y="1658"/>
                  <a:pt x="1084" y="1658"/>
                  <a:pt x="1084" y="1658"/>
                </a:cubicBezTo>
                <a:cubicBezTo>
                  <a:pt x="1121" y="1658"/>
                  <a:pt x="1151" y="1628"/>
                  <a:pt x="1151" y="1591"/>
                </a:cubicBezTo>
                <a:cubicBezTo>
                  <a:pt x="1151" y="1573"/>
                  <a:pt x="1151" y="1573"/>
                  <a:pt x="1151" y="1573"/>
                </a:cubicBezTo>
                <a:cubicBezTo>
                  <a:pt x="1151" y="154"/>
                  <a:pt x="1151" y="154"/>
                  <a:pt x="1151" y="154"/>
                </a:cubicBezTo>
                <a:cubicBezTo>
                  <a:pt x="1151" y="137"/>
                  <a:pt x="1151" y="137"/>
                  <a:pt x="1151" y="137"/>
                </a:cubicBezTo>
                <a:cubicBezTo>
                  <a:pt x="1151" y="100"/>
                  <a:pt x="1121" y="70"/>
                  <a:pt x="1084" y="7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65100" sx="101000" sy="101000" algn="ctr" rotWithShape="0">
              <a:prstClr val="black">
                <a:alpha val="18000"/>
              </a:prstClr>
            </a:outerShdw>
          </a:effectLst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2175" name="Freeform 5"/>
          <p:cNvSpPr>
            <a:spLocks noChangeAspect="1"/>
          </p:cNvSpPr>
          <p:nvPr/>
        </p:nvSpPr>
        <p:spPr bwMode="auto">
          <a:xfrm>
            <a:off x="226738" y="681831"/>
            <a:ext cx="2743871" cy="5486400"/>
          </a:xfrm>
          <a:custGeom>
            <a:avLst/>
            <a:gdLst>
              <a:gd name="T0" fmla="*/ 1084 w 1151"/>
              <a:gd name="T1" fmla="*/ 70 h 1728"/>
              <a:gd name="T2" fmla="*/ 1084 w 1151"/>
              <a:gd name="T3" fmla="*/ 67 h 1728"/>
              <a:gd name="T4" fmla="*/ 1017 w 1151"/>
              <a:gd name="T5" fmla="*/ 0 h 1728"/>
              <a:gd name="T6" fmla="*/ 997 w 1151"/>
              <a:gd name="T7" fmla="*/ 0 h 1728"/>
              <a:gd name="T8" fmla="*/ 155 w 1151"/>
              <a:gd name="T9" fmla="*/ 0 h 1728"/>
              <a:gd name="T10" fmla="*/ 134 w 1151"/>
              <a:gd name="T11" fmla="*/ 0 h 1728"/>
              <a:gd name="T12" fmla="*/ 67 w 1151"/>
              <a:gd name="T13" fmla="*/ 67 h 1728"/>
              <a:gd name="T14" fmla="*/ 67 w 1151"/>
              <a:gd name="T15" fmla="*/ 70 h 1728"/>
              <a:gd name="T16" fmla="*/ 0 w 1151"/>
              <a:gd name="T17" fmla="*/ 137 h 1728"/>
              <a:gd name="T18" fmla="*/ 0 w 1151"/>
              <a:gd name="T19" fmla="*/ 154 h 1728"/>
              <a:gd name="T20" fmla="*/ 0 w 1151"/>
              <a:gd name="T21" fmla="*/ 1573 h 1728"/>
              <a:gd name="T22" fmla="*/ 0 w 1151"/>
              <a:gd name="T23" fmla="*/ 1591 h 1728"/>
              <a:gd name="T24" fmla="*/ 67 w 1151"/>
              <a:gd name="T25" fmla="*/ 1658 h 1728"/>
              <a:gd name="T26" fmla="*/ 67 w 1151"/>
              <a:gd name="T27" fmla="*/ 1661 h 1728"/>
              <a:gd name="T28" fmla="*/ 134 w 1151"/>
              <a:gd name="T29" fmla="*/ 1728 h 1728"/>
              <a:gd name="T30" fmla="*/ 155 w 1151"/>
              <a:gd name="T31" fmla="*/ 1728 h 1728"/>
              <a:gd name="T32" fmla="*/ 997 w 1151"/>
              <a:gd name="T33" fmla="*/ 1728 h 1728"/>
              <a:gd name="T34" fmla="*/ 1017 w 1151"/>
              <a:gd name="T35" fmla="*/ 1728 h 1728"/>
              <a:gd name="T36" fmla="*/ 1084 w 1151"/>
              <a:gd name="T37" fmla="*/ 1661 h 1728"/>
              <a:gd name="T38" fmla="*/ 1084 w 1151"/>
              <a:gd name="T39" fmla="*/ 1658 h 1728"/>
              <a:gd name="T40" fmla="*/ 1151 w 1151"/>
              <a:gd name="T41" fmla="*/ 1591 h 1728"/>
              <a:gd name="T42" fmla="*/ 1151 w 1151"/>
              <a:gd name="T43" fmla="*/ 1573 h 1728"/>
              <a:gd name="T44" fmla="*/ 1151 w 1151"/>
              <a:gd name="T45" fmla="*/ 154 h 1728"/>
              <a:gd name="T46" fmla="*/ 1151 w 1151"/>
              <a:gd name="T47" fmla="*/ 137 h 1728"/>
              <a:gd name="T48" fmla="*/ 1084 w 1151"/>
              <a:gd name="T49" fmla="*/ 70 h 17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51" h="1728">
                <a:moveTo>
                  <a:pt x="1084" y="70"/>
                </a:moveTo>
                <a:cubicBezTo>
                  <a:pt x="1084" y="67"/>
                  <a:pt x="1084" y="67"/>
                  <a:pt x="1084" y="67"/>
                </a:cubicBezTo>
                <a:cubicBezTo>
                  <a:pt x="1084" y="30"/>
                  <a:pt x="1054" y="0"/>
                  <a:pt x="1017" y="0"/>
                </a:cubicBezTo>
                <a:cubicBezTo>
                  <a:pt x="997" y="0"/>
                  <a:pt x="997" y="0"/>
                  <a:pt x="997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34" y="0"/>
                  <a:pt x="134" y="0"/>
                  <a:pt x="134" y="0"/>
                </a:cubicBezTo>
                <a:cubicBezTo>
                  <a:pt x="97" y="0"/>
                  <a:pt x="67" y="30"/>
                  <a:pt x="67" y="67"/>
                </a:cubicBezTo>
                <a:cubicBezTo>
                  <a:pt x="67" y="70"/>
                  <a:pt x="67" y="70"/>
                  <a:pt x="67" y="70"/>
                </a:cubicBezTo>
                <a:cubicBezTo>
                  <a:pt x="30" y="70"/>
                  <a:pt x="0" y="100"/>
                  <a:pt x="0" y="137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73"/>
                  <a:pt x="0" y="1573"/>
                  <a:pt x="0" y="1573"/>
                </a:cubicBezTo>
                <a:cubicBezTo>
                  <a:pt x="0" y="1591"/>
                  <a:pt x="0" y="1591"/>
                  <a:pt x="0" y="1591"/>
                </a:cubicBezTo>
                <a:cubicBezTo>
                  <a:pt x="0" y="1628"/>
                  <a:pt x="30" y="1658"/>
                  <a:pt x="67" y="1658"/>
                </a:cubicBezTo>
                <a:cubicBezTo>
                  <a:pt x="67" y="1661"/>
                  <a:pt x="67" y="1661"/>
                  <a:pt x="67" y="1661"/>
                </a:cubicBezTo>
                <a:cubicBezTo>
                  <a:pt x="67" y="1698"/>
                  <a:pt x="97" y="1728"/>
                  <a:pt x="134" y="1728"/>
                </a:cubicBezTo>
                <a:cubicBezTo>
                  <a:pt x="155" y="1728"/>
                  <a:pt x="155" y="1728"/>
                  <a:pt x="155" y="1728"/>
                </a:cubicBezTo>
                <a:cubicBezTo>
                  <a:pt x="997" y="1728"/>
                  <a:pt x="997" y="1728"/>
                  <a:pt x="997" y="1728"/>
                </a:cubicBezTo>
                <a:cubicBezTo>
                  <a:pt x="1017" y="1728"/>
                  <a:pt x="1017" y="1728"/>
                  <a:pt x="1017" y="1728"/>
                </a:cubicBezTo>
                <a:cubicBezTo>
                  <a:pt x="1054" y="1728"/>
                  <a:pt x="1084" y="1698"/>
                  <a:pt x="1084" y="1661"/>
                </a:cubicBezTo>
                <a:cubicBezTo>
                  <a:pt x="1084" y="1658"/>
                  <a:pt x="1084" y="1658"/>
                  <a:pt x="1084" y="1658"/>
                </a:cubicBezTo>
                <a:cubicBezTo>
                  <a:pt x="1121" y="1658"/>
                  <a:pt x="1151" y="1628"/>
                  <a:pt x="1151" y="1591"/>
                </a:cubicBezTo>
                <a:cubicBezTo>
                  <a:pt x="1151" y="1573"/>
                  <a:pt x="1151" y="1573"/>
                  <a:pt x="1151" y="1573"/>
                </a:cubicBezTo>
                <a:cubicBezTo>
                  <a:pt x="1151" y="154"/>
                  <a:pt x="1151" y="154"/>
                  <a:pt x="1151" y="154"/>
                </a:cubicBezTo>
                <a:cubicBezTo>
                  <a:pt x="1151" y="137"/>
                  <a:pt x="1151" y="137"/>
                  <a:pt x="1151" y="137"/>
                </a:cubicBezTo>
                <a:cubicBezTo>
                  <a:pt x="1151" y="100"/>
                  <a:pt x="1121" y="70"/>
                  <a:pt x="1084" y="70"/>
                </a:cubicBezTo>
                <a:close/>
              </a:path>
            </a:pathLst>
          </a:custGeom>
          <a:solidFill>
            <a:srgbClr val="FFFDEF"/>
          </a:solidFill>
          <a:ln>
            <a:noFill/>
          </a:ln>
          <a:effectLst>
            <a:innerShdw blurRad="838200">
              <a:srgbClr val="F4C064">
                <a:alpha val="44706"/>
              </a:srgbClr>
            </a:innerShdw>
          </a:effectLst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2176" name="Freeform 5"/>
          <p:cNvSpPr>
            <a:spLocks noChangeAspect="1"/>
          </p:cNvSpPr>
          <p:nvPr/>
        </p:nvSpPr>
        <p:spPr bwMode="auto">
          <a:xfrm>
            <a:off x="341709" y="834231"/>
            <a:ext cx="2513928" cy="5181600"/>
          </a:xfrm>
          <a:custGeom>
            <a:avLst/>
            <a:gdLst>
              <a:gd name="T0" fmla="*/ 1084 w 1151"/>
              <a:gd name="T1" fmla="*/ 70 h 1728"/>
              <a:gd name="T2" fmla="*/ 1084 w 1151"/>
              <a:gd name="T3" fmla="*/ 67 h 1728"/>
              <a:gd name="T4" fmla="*/ 1017 w 1151"/>
              <a:gd name="T5" fmla="*/ 0 h 1728"/>
              <a:gd name="T6" fmla="*/ 997 w 1151"/>
              <a:gd name="T7" fmla="*/ 0 h 1728"/>
              <a:gd name="T8" fmla="*/ 155 w 1151"/>
              <a:gd name="T9" fmla="*/ 0 h 1728"/>
              <a:gd name="T10" fmla="*/ 134 w 1151"/>
              <a:gd name="T11" fmla="*/ 0 h 1728"/>
              <a:gd name="T12" fmla="*/ 67 w 1151"/>
              <a:gd name="T13" fmla="*/ 67 h 1728"/>
              <a:gd name="T14" fmla="*/ 67 w 1151"/>
              <a:gd name="T15" fmla="*/ 70 h 1728"/>
              <a:gd name="T16" fmla="*/ 0 w 1151"/>
              <a:gd name="T17" fmla="*/ 137 h 1728"/>
              <a:gd name="T18" fmla="*/ 0 w 1151"/>
              <a:gd name="T19" fmla="*/ 154 h 1728"/>
              <a:gd name="T20" fmla="*/ 0 w 1151"/>
              <a:gd name="T21" fmla="*/ 1573 h 1728"/>
              <a:gd name="T22" fmla="*/ 0 w 1151"/>
              <a:gd name="T23" fmla="*/ 1591 h 1728"/>
              <a:gd name="T24" fmla="*/ 67 w 1151"/>
              <a:gd name="T25" fmla="*/ 1658 h 1728"/>
              <a:gd name="T26" fmla="*/ 67 w 1151"/>
              <a:gd name="T27" fmla="*/ 1661 h 1728"/>
              <a:gd name="T28" fmla="*/ 134 w 1151"/>
              <a:gd name="T29" fmla="*/ 1728 h 1728"/>
              <a:gd name="T30" fmla="*/ 155 w 1151"/>
              <a:gd name="T31" fmla="*/ 1728 h 1728"/>
              <a:gd name="T32" fmla="*/ 997 w 1151"/>
              <a:gd name="T33" fmla="*/ 1728 h 1728"/>
              <a:gd name="T34" fmla="*/ 1017 w 1151"/>
              <a:gd name="T35" fmla="*/ 1728 h 1728"/>
              <a:gd name="T36" fmla="*/ 1084 w 1151"/>
              <a:gd name="T37" fmla="*/ 1661 h 1728"/>
              <a:gd name="T38" fmla="*/ 1084 w 1151"/>
              <a:gd name="T39" fmla="*/ 1658 h 1728"/>
              <a:gd name="T40" fmla="*/ 1151 w 1151"/>
              <a:gd name="T41" fmla="*/ 1591 h 1728"/>
              <a:gd name="T42" fmla="*/ 1151 w 1151"/>
              <a:gd name="T43" fmla="*/ 1573 h 1728"/>
              <a:gd name="T44" fmla="*/ 1151 w 1151"/>
              <a:gd name="T45" fmla="*/ 154 h 1728"/>
              <a:gd name="T46" fmla="*/ 1151 w 1151"/>
              <a:gd name="T47" fmla="*/ 137 h 1728"/>
              <a:gd name="T48" fmla="*/ 1084 w 1151"/>
              <a:gd name="T49" fmla="*/ 70 h 17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51" h="1728">
                <a:moveTo>
                  <a:pt x="1084" y="70"/>
                </a:moveTo>
                <a:cubicBezTo>
                  <a:pt x="1084" y="67"/>
                  <a:pt x="1084" y="67"/>
                  <a:pt x="1084" y="67"/>
                </a:cubicBezTo>
                <a:cubicBezTo>
                  <a:pt x="1084" y="30"/>
                  <a:pt x="1054" y="0"/>
                  <a:pt x="1017" y="0"/>
                </a:cubicBezTo>
                <a:cubicBezTo>
                  <a:pt x="997" y="0"/>
                  <a:pt x="997" y="0"/>
                  <a:pt x="997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34" y="0"/>
                  <a:pt x="134" y="0"/>
                  <a:pt x="134" y="0"/>
                </a:cubicBezTo>
                <a:cubicBezTo>
                  <a:pt x="97" y="0"/>
                  <a:pt x="67" y="30"/>
                  <a:pt x="67" y="67"/>
                </a:cubicBezTo>
                <a:cubicBezTo>
                  <a:pt x="67" y="70"/>
                  <a:pt x="67" y="70"/>
                  <a:pt x="67" y="70"/>
                </a:cubicBezTo>
                <a:cubicBezTo>
                  <a:pt x="30" y="70"/>
                  <a:pt x="0" y="100"/>
                  <a:pt x="0" y="137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73"/>
                  <a:pt x="0" y="1573"/>
                  <a:pt x="0" y="1573"/>
                </a:cubicBezTo>
                <a:cubicBezTo>
                  <a:pt x="0" y="1591"/>
                  <a:pt x="0" y="1591"/>
                  <a:pt x="0" y="1591"/>
                </a:cubicBezTo>
                <a:cubicBezTo>
                  <a:pt x="0" y="1628"/>
                  <a:pt x="30" y="1658"/>
                  <a:pt x="67" y="1658"/>
                </a:cubicBezTo>
                <a:cubicBezTo>
                  <a:pt x="67" y="1661"/>
                  <a:pt x="67" y="1661"/>
                  <a:pt x="67" y="1661"/>
                </a:cubicBezTo>
                <a:cubicBezTo>
                  <a:pt x="67" y="1698"/>
                  <a:pt x="97" y="1728"/>
                  <a:pt x="134" y="1728"/>
                </a:cubicBezTo>
                <a:cubicBezTo>
                  <a:pt x="155" y="1728"/>
                  <a:pt x="155" y="1728"/>
                  <a:pt x="155" y="1728"/>
                </a:cubicBezTo>
                <a:cubicBezTo>
                  <a:pt x="997" y="1728"/>
                  <a:pt x="997" y="1728"/>
                  <a:pt x="997" y="1728"/>
                </a:cubicBezTo>
                <a:cubicBezTo>
                  <a:pt x="1017" y="1728"/>
                  <a:pt x="1017" y="1728"/>
                  <a:pt x="1017" y="1728"/>
                </a:cubicBezTo>
                <a:cubicBezTo>
                  <a:pt x="1054" y="1728"/>
                  <a:pt x="1084" y="1698"/>
                  <a:pt x="1084" y="1661"/>
                </a:cubicBezTo>
                <a:cubicBezTo>
                  <a:pt x="1084" y="1658"/>
                  <a:pt x="1084" y="1658"/>
                  <a:pt x="1084" y="1658"/>
                </a:cubicBezTo>
                <a:cubicBezTo>
                  <a:pt x="1121" y="1658"/>
                  <a:pt x="1151" y="1628"/>
                  <a:pt x="1151" y="1591"/>
                </a:cubicBezTo>
                <a:cubicBezTo>
                  <a:pt x="1151" y="1573"/>
                  <a:pt x="1151" y="1573"/>
                  <a:pt x="1151" y="1573"/>
                </a:cubicBezTo>
                <a:cubicBezTo>
                  <a:pt x="1151" y="154"/>
                  <a:pt x="1151" y="154"/>
                  <a:pt x="1151" y="154"/>
                </a:cubicBezTo>
                <a:cubicBezTo>
                  <a:pt x="1151" y="137"/>
                  <a:pt x="1151" y="137"/>
                  <a:pt x="1151" y="137"/>
                </a:cubicBezTo>
                <a:cubicBezTo>
                  <a:pt x="1151" y="100"/>
                  <a:pt x="1121" y="70"/>
                  <a:pt x="1084" y="70"/>
                </a:cubicBezTo>
                <a:close/>
              </a:path>
            </a:pathLst>
          </a:custGeom>
          <a:noFill/>
          <a:ln w="19050">
            <a:solidFill>
              <a:schemeClr val="tx1">
                <a:lumMod val="40000"/>
                <a:lumOff val="60000"/>
              </a:schemeClr>
            </a:solidFill>
            <a:round/>
          </a:ln>
          <a:effectLst>
            <a:innerShdw blurRad="838200">
              <a:srgbClr val="F4C064">
                <a:alpha val="44706"/>
              </a:srgb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13" name="Group 2176"/>
          <p:cNvGrpSpPr/>
          <p:nvPr/>
        </p:nvGrpSpPr>
        <p:grpSpPr>
          <a:xfrm>
            <a:off x="6171010" y="681831"/>
            <a:ext cx="2743871" cy="5486400"/>
            <a:chOff x="4494212" y="1219200"/>
            <a:chExt cx="3658495" cy="5486400"/>
          </a:xfrm>
        </p:grpSpPr>
        <p:sp>
          <p:nvSpPr>
            <p:cNvPr id="2178" name="Freeform 5"/>
            <p:cNvSpPr>
              <a:spLocks noChangeAspect="1"/>
            </p:cNvSpPr>
            <p:nvPr/>
          </p:nvSpPr>
          <p:spPr bwMode="auto">
            <a:xfrm>
              <a:off x="4494212" y="1219200"/>
              <a:ext cx="3658495" cy="5486400"/>
            </a:xfrm>
            <a:custGeom>
              <a:avLst/>
              <a:gdLst>
                <a:gd name="T0" fmla="*/ 1084 w 1151"/>
                <a:gd name="T1" fmla="*/ 70 h 1728"/>
                <a:gd name="T2" fmla="*/ 1084 w 1151"/>
                <a:gd name="T3" fmla="*/ 67 h 1728"/>
                <a:gd name="T4" fmla="*/ 1017 w 1151"/>
                <a:gd name="T5" fmla="*/ 0 h 1728"/>
                <a:gd name="T6" fmla="*/ 997 w 1151"/>
                <a:gd name="T7" fmla="*/ 0 h 1728"/>
                <a:gd name="T8" fmla="*/ 155 w 1151"/>
                <a:gd name="T9" fmla="*/ 0 h 1728"/>
                <a:gd name="T10" fmla="*/ 134 w 1151"/>
                <a:gd name="T11" fmla="*/ 0 h 1728"/>
                <a:gd name="T12" fmla="*/ 67 w 1151"/>
                <a:gd name="T13" fmla="*/ 67 h 1728"/>
                <a:gd name="T14" fmla="*/ 67 w 1151"/>
                <a:gd name="T15" fmla="*/ 70 h 1728"/>
                <a:gd name="T16" fmla="*/ 0 w 1151"/>
                <a:gd name="T17" fmla="*/ 137 h 1728"/>
                <a:gd name="T18" fmla="*/ 0 w 1151"/>
                <a:gd name="T19" fmla="*/ 154 h 1728"/>
                <a:gd name="T20" fmla="*/ 0 w 1151"/>
                <a:gd name="T21" fmla="*/ 1573 h 1728"/>
                <a:gd name="T22" fmla="*/ 0 w 1151"/>
                <a:gd name="T23" fmla="*/ 1591 h 1728"/>
                <a:gd name="T24" fmla="*/ 67 w 1151"/>
                <a:gd name="T25" fmla="*/ 1658 h 1728"/>
                <a:gd name="T26" fmla="*/ 67 w 1151"/>
                <a:gd name="T27" fmla="*/ 1661 h 1728"/>
                <a:gd name="T28" fmla="*/ 134 w 1151"/>
                <a:gd name="T29" fmla="*/ 1728 h 1728"/>
                <a:gd name="T30" fmla="*/ 155 w 1151"/>
                <a:gd name="T31" fmla="*/ 1728 h 1728"/>
                <a:gd name="T32" fmla="*/ 997 w 1151"/>
                <a:gd name="T33" fmla="*/ 1728 h 1728"/>
                <a:gd name="T34" fmla="*/ 1017 w 1151"/>
                <a:gd name="T35" fmla="*/ 1728 h 1728"/>
                <a:gd name="T36" fmla="*/ 1084 w 1151"/>
                <a:gd name="T37" fmla="*/ 1661 h 1728"/>
                <a:gd name="T38" fmla="*/ 1084 w 1151"/>
                <a:gd name="T39" fmla="*/ 1658 h 1728"/>
                <a:gd name="T40" fmla="*/ 1151 w 1151"/>
                <a:gd name="T41" fmla="*/ 1591 h 1728"/>
                <a:gd name="T42" fmla="*/ 1151 w 1151"/>
                <a:gd name="T43" fmla="*/ 1573 h 1728"/>
                <a:gd name="T44" fmla="*/ 1151 w 1151"/>
                <a:gd name="T45" fmla="*/ 154 h 1728"/>
                <a:gd name="T46" fmla="*/ 1151 w 1151"/>
                <a:gd name="T47" fmla="*/ 137 h 1728"/>
                <a:gd name="T48" fmla="*/ 1084 w 1151"/>
                <a:gd name="T49" fmla="*/ 70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1" h="1728">
                  <a:moveTo>
                    <a:pt x="1084" y="70"/>
                  </a:moveTo>
                  <a:cubicBezTo>
                    <a:pt x="1084" y="67"/>
                    <a:pt x="1084" y="67"/>
                    <a:pt x="1084" y="67"/>
                  </a:cubicBezTo>
                  <a:cubicBezTo>
                    <a:pt x="1084" y="30"/>
                    <a:pt x="1054" y="0"/>
                    <a:pt x="1017" y="0"/>
                  </a:cubicBezTo>
                  <a:cubicBezTo>
                    <a:pt x="997" y="0"/>
                    <a:pt x="997" y="0"/>
                    <a:pt x="997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97" y="0"/>
                    <a:pt x="67" y="30"/>
                    <a:pt x="67" y="67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30" y="70"/>
                    <a:pt x="0" y="100"/>
                    <a:pt x="0" y="137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573"/>
                    <a:pt x="0" y="1573"/>
                    <a:pt x="0" y="1573"/>
                  </a:cubicBezTo>
                  <a:cubicBezTo>
                    <a:pt x="0" y="1591"/>
                    <a:pt x="0" y="1591"/>
                    <a:pt x="0" y="1591"/>
                  </a:cubicBezTo>
                  <a:cubicBezTo>
                    <a:pt x="0" y="1628"/>
                    <a:pt x="30" y="1658"/>
                    <a:pt x="67" y="1658"/>
                  </a:cubicBezTo>
                  <a:cubicBezTo>
                    <a:pt x="67" y="1661"/>
                    <a:pt x="67" y="1661"/>
                    <a:pt x="67" y="1661"/>
                  </a:cubicBezTo>
                  <a:cubicBezTo>
                    <a:pt x="67" y="1698"/>
                    <a:pt x="97" y="1728"/>
                    <a:pt x="134" y="1728"/>
                  </a:cubicBezTo>
                  <a:cubicBezTo>
                    <a:pt x="155" y="1728"/>
                    <a:pt x="155" y="1728"/>
                    <a:pt x="155" y="1728"/>
                  </a:cubicBezTo>
                  <a:cubicBezTo>
                    <a:pt x="997" y="1728"/>
                    <a:pt x="997" y="1728"/>
                    <a:pt x="997" y="1728"/>
                  </a:cubicBezTo>
                  <a:cubicBezTo>
                    <a:pt x="1017" y="1728"/>
                    <a:pt x="1017" y="1728"/>
                    <a:pt x="1017" y="1728"/>
                  </a:cubicBezTo>
                  <a:cubicBezTo>
                    <a:pt x="1054" y="1728"/>
                    <a:pt x="1084" y="1698"/>
                    <a:pt x="1084" y="1661"/>
                  </a:cubicBezTo>
                  <a:cubicBezTo>
                    <a:pt x="1084" y="1658"/>
                    <a:pt x="1084" y="1658"/>
                    <a:pt x="1084" y="1658"/>
                  </a:cubicBezTo>
                  <a:cubicBezTo>
                    <a:pt x="1121" y="1658"/>
                    <a:pt x="1151" y="1628"/>
                    <a:pt x="1151" y="1591"/>
                  </a:cubicBezTo>
                  <a:cubicBezTo>
                    <a:pt x="1151" y="1573"/>
                    <a:pt x="1151" y="1573"/>
                    <a:pt x="1151" y="1573"/>
                  </a:cubicBezTo>
                  <a:cubicBezTo>
                    <a:pt x="1151" y="154"/>
                    <a:pt x="1151" y="154"/>
                    <a:pt x="1151" y="154"/>
                  </a:cubicBezTo>
                  <a:cubicBezTo>
                    <a:pt x="1151" y="137"/>
                    <a:pt x="1151" y="137"/>
                    <a:pt x="1151" y="137"/>
                  </a:cubicBezTo>
                  <a:cubicBezTo>
                    <a:pt x="1151" y="100"/>
                    <a:pt x="1121" y="70"/>
                    <a:pt x="1084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65100" sx="101000" sy="101000" algn="ctr" rotWithShape="0">
                <a:prstClr val="black">
                  <a:alpha val="18000"/>
                </a:prstClr>
              </a:outerShdw>
            </a:effectLst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2179" name="Freeform 5"/>
            <p:cNvSpPr>
              <a:spLocks noChangeAspect="1"/>
            </p:cNvSpPr>
            <p:nvPr/>
          </p:nvSpPr>
          <p:spPr bwMode="auto">
            <a:xfrm>
              <a:off x="4494212" y="1219200"/>
              <a:ext cx="3658495" cy="5486400"/>
            </a:xfrm>
            <a:custGeom>
              <a:avLst/>
              <a:gdLst>
                <a:gd name="T0" fmla="*/ 1084 w 1151"/>
                <a:gd name="T1" fmla="*/ 70 h 1728"/>
                <a:gd name="T2" fmla="*/ 1084 w 1151"/>
                <a:gd name="T3" fmla="*/ 67 h 1728"/>
                <a:gd name="T4" fmla="*/ 1017 w 1151"/>
                <a:gd name="T5" fmla="*/ 0 h 1728"/>
                <a:gd name="T6" fmla="*/ 997 w 1151"/>
                <a:gd name="T7" fmla="*/ 0 h 1728"/>
                <a:gd name="T8" fmla="*/ 155 w 1151"/>
                <a:gd name="T9" fmla="*/ 0 h 1728"/>
                <a:gd name="T10" fmla="*/ 134 w 1151"/>
                <a:gd name="T11" fmla="*/ 0 h 1728"/>
                <a:gd name="T12" fmla="*/ 67 w 1151"/>
                <a:gd name="T13" fmla="*/ 67 h 1728"/>
                <a:gd name="T14" fmla="*/ 67 w 1151"/>
                <a:gd name="T15" fmla="*/ 70 h 1728"/>
                <a:gd name="T16" fmla="*/ 0 w 1151"/>
                <a:gd name="T17" fmla="*/ 137 h 1728"/>
                <a:gd name="T18" fmla="*/ 0 w 1151"/>
                <a:gd name="T19" fmla="*/ 154 h 1728"/>
                <a:gd name="T20" fmla="*/ 0 w 1151"/>
                <a:gd name="T21" fmla="*/ 1573 h 1728"/>
                <a:gd name="T22" fmla="*/ 0 w 1151"/>
                <a:gd name="T23" fmla="*/ 1591 h 1728"/>
                <a:gd name="T24" fmla="*/ 67 w 1151"/>
                <a:gd name="T25" fmla="*/ 1658 h 1728"/>
                <a:gd name="T26" fmla="*/ 67 w 1151"/>
                <a:gd name="T27" fmla="*/ 1661 h 1728"/>
                <a:gd name="T28" fmla="*/ 134 w 1151"/>
                <a:gd name="T29" fmla="*/ 1728 h 1728"/>
                <a:gd name="T30" fmla="*/ 155 w 1151"/>
                <a:gd name="T31" fmla="*/ 1728 h 1728"/>
                <a:gd name="T32" fmla="*/ 997 w 1151"/>
                <a:gd name="T33" fmla="*/ 1728 h 1728"/>
                <a:gd name="T34" fmla="*/ 1017 w 1151"/>
                <a:gd name="T35" fmla="*/ 1728 h 1728"/>
                <a:gd name="T36" fmla="*/ 1084 w 1151"/>
                <a:gd name="T37" fmla="*/ 1661 h 1728"/>
                <a:gd name="T38" fmla="*/ 1084 w 1151"/>
                <a:gd name="T39" fmla="*/ 1658 h 1728"/>
                <a:gd name="T40" fmla="*/ 1151 w 1151"/>
                <a:gd name="T41" fmla="*/ 1591 h 1728"/>
                <a:gd name="T42" fmla="*/ 1151 w 1151"/>
                <a:gd name="T43" fmla="*/ 1573 h 1728"/>
                <a:gd name="T44" fmla="*/ 1151 w 1151"/>
                <a:gd name="T45" fmla="*/ 154 h 1728"/>
                <a:gd name="T46" fmla="*/ 1151 w 1151"/>
                <a:gd name="T47" fmla="*/ 137 h 1728"/>
                <a:gd name="T48" fmla="*/ 1084 w 1151"/>
                <a:gd name="T49" fmla="*/ 70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1" h="1728">
                  <a:moveTo>
                    <a:pt x="1084" y="70"/>
                  </a:moveTo>
                  <a:cubicBezTo>
                    <a:pt x="1084" y="67"/>
                    <a:pt x="1084" y="67"/>
                    <a:pt x="1084" y="67"/>
                  </a:cubicBezTo>
                  <a:cubicBezTo>
                    <a:pt x="1084" y="30"/>
                    <a:pt x="1054" y="0"/>
                    <a:pt x="1017" y="0"/>
                  </a:cubicBezTo>
                  <a:cubicBezTo>
                    <a:pt x="997" y="0"/>
                    <a:pt x="997" y="0"/>
                    <a:pt x="997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97" y="0"/>
                    <a:pt x="67" y="30"/>
                    <a:pt x="67" y="67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30" y="70"/>
                    <a:pt x="0" y="100"/>
                    <a:pt x="0" y="137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573"/>
                    <a:pt x="0" y="1573"/>
                    <a:pt x="0" y="1573"/>
                  </a:cubicBezTo>
                  <a:cubicBezTo>
                    <a:pt x="0" y="1591"/>
                    <a:pt x="0" y="1591"/>
                    <a:pt x="0" y="1591"/>
                  </a:cubicBezTo>
                  <a:cubicBezTo>
                    <a:pt x="0" y="1628"/>
                    <a:pt x="30" y="1658"/>
                    <a:pt x="67" y="1658"/>
                  </a:cubicBezTo>
                  <a:cubicBezTo>
                    <a:pt x="67" y="1661"/>
                    <a:pt x="67" y="1661"/>
                    <a:pt x="67" y="1661"/>
                  </a:cubicBezTo>
                  <a:cubicBezTo>
                    <a:pt x="67" y="1698"/>
                    <a:pt x="97" y="1728"/>
                    <a:pt x="134" y="1728"/>
                  </a:cubicBezTo>
                  <a:cubicBezTo>
                    <a:pt x="155" y="1728"/>
                    <a:pt x="155" y="1728"/>
                    <a:pt x="155" y="1728"/>
                  </a:cubicBezTo>
                  <a:cubicBezTo>
                    <a:pt x="997" y="1728"/>
                    <a:pt x="997" y="1728"/>
                    <a:pt x="997" y="1728"/>
                  </a:cubicBezTo>
                  <a:cubicBezTo>
                    <a:pt x="1017" y="1728"/>
                    <a:pt x="1017" y="1728"/>
                    <a:pt x="1017" y="1728"/>
                  </a:cubicBezTo>
                  <a:cubicBezTo>
                    <a:pt x="1054" y="1728"/>
                    <a:pt x="1084" y="1698"/>
                    <a:pt x="1084" y="1661"/>
                  </a:cubicBezTo>
                  <a:cubicBezTo>
                    <a:pt x="1084" y="1658"/>
                    <a:pt x="1084" y="1658"/>
                    <a:pt x="1084" y="1658"/>
                  </a:cubicBezTo>
                  <a:cubicBezTo>
                    <a:pt x="1121" y="1658"/>
                    <a:pt x="1151" y="1628"/>
                    <a:pt x="1151" y="1591"/>
                  </a:cubicBezTo>
                  <a:cubicBezTo>
                    <a:pt x="1151" y="1573"/>
                    <a:pt x="1151" y="1573"/>
                    <a:pt x="1151" y="1573"/>
                  </a:cubicBezTo>
                  <a:cubicBezTo>
                    <a:pt x="1151" y="154"/>
                    <a:pt x="1151" y="154"/>
                    <a:pt x="1151" y="154"/>
                  </a:cubicBezTo>
                  <a:cubicBezTo>
                    <a:pt x="1151" y="137"/>
                    <a:pt x="1151" y="137"/>
                    <a:pt x="1151" y="137"/>
                  </a:cubicBezTo>
                  <a:cubicBezTo>
                    <a:pt x="1151" y="100"/>
                    <a:pt x="1121" y="70"/>
                    <a:pt x="1084" y="70"/>
                  </a:cubicBezTo>
                  <a:close/>
                </a:path>
              </a:pathLst>
            </a:custGeom>
            <a:solidFill>
              <a:srgbClr val="FFFDEF"/>
            </a:solidFill>
            <a:ln>
              <a:noFill/>
            </a:ln>
            <a:effectLst>
              <a:innerShdw blurRad="838200">
                <a:srgbClr val="F4C064">
                  <a:alpha val="44706"/>
                </a:srgbClr>
              </a:innerShdw>
            </a:effectLst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2180" name="Freeform 5"/>
            <p:cNvSpPr>
              <a:spLocks noChangeAspect="1"/>
            </p:cNvSpPr>
            <p:nvPr/>
          </p:nvSpPr>
          <p:spPr bwMode="auto">
            <a:xfrm>
              <a:off x="4647507" y="1371600"/>
              <a:ext cx="3351904" cy="5181600"/>
            </a:xfrm>
            <a:custGeom>
              <a:avLst/>
              <a:gdLst>
                <a:gd name="T0" fmla="*/ 1084 w 1151"/>
                <a:gd name="T1" fmla="*/ 70 h 1728"/>
                <a:gd name="T2" fmla="*/ 1084 w 1151"/>
                <a:gd name="T3" fmla="*/ 67 h 1728"/>
                <a:gd name="T4" fmla="*/ 1017 w 1151"/>
                <a:gd name="T5" fmla="*/ 0 h 1728"/>
                <a:gd name="T6" fmla="*/ 997 w 1151"/>
                <a:gd name="T7" fmla="*/ 0 h 1728"/>
                <a:gd name="T8" fmla="*/ 155 w 1151"/>
                <a:gd name="T9" fmla="*/ 0 h 1728"/>
                <a:gd name="T10" fmla="*/ 134 w 1151"/>
                <a:gd name="T11" fmla="*/ 0 h 1728"/>
                <a:gd name="T12" fmla="*/ 67 w 1151"/>
                <a:gd name="T13" fmla="*/ 67 h 1728"/>
                <a:gd name="T14" fmla="*/ 67 w 1151"/>
                <a:gd name="T15" fmla="*/ 70 h 1728"/>
                <a:gd name="T16" fmla="*/ 0 w 1151"/>
                <a:gd name="T17" fmla="*/ 137 h 1728"/>
                <a:gd name="T18" fmla="*/ 0 w 1151"/>
                <a:gd name="T19" fmla="*/ 154 h 1728"/>
                <a:gd name="T20" fmla="*/ 0 w 1151"/>
                <a:gd name="T21" fmla="*/ 1573 h 1728"/>
                <a:gd name="T22" fmla="*/ 0 w 1151"/>
                <a:gd name="T23" fmla="*/ 1591 h 1728"/>
                <a:gd name="T24" fmla="*/ 67 w 1151"/>
                <a:gd name="T25" fmla="*/ 1658 h 1728"/>
                <a:gd name="T26" fmla="*/ 67 w 1151"/>
                <a:gd name="T27" fmla="*/ 1661 h 1728"/>
                <a:gd name="T28" fmla="*/ 134 w 1151"/>
                <a:gd name="T29" fmla="*/ 1728 h 1728"/>
                <a:gd name="T30" fmla="*/ 155 w 1151"/>
                <a:gd name="T31" fmla="*/ 1728 h 1728"/>
                <a:gd name="T32" fmla="*/ 997 w 1151"/>
                <a:gd name="T33" fmla="*/ 1728 h 1728"/>
                <a:gd name="T34" fmla="*/ 1017 w 1151"/>
                <a:gd name="T35" fmla="*/ 1728 h 1728"/>
                <a:gd name="T36" fmla="*/ 1084 w 1151"/>
                <a:gd name="T37" fmla="*/ 1661 h 1728"/>
                <a:gd name="T38" fmla="*/ 1084 w 1151"/>
                <a:gd name="T39" fmla="*/ 1658 h 1728"/>
                <a:gd name="T40" fmla="*/ 1151 w 1151"/>
                <a:gd name="T41" fmla="*/ 1591 h 1728"/>
                <a:gd name="T42" fmla="*/ 1151 w 1151"/>
                <a:gd name="T43" fmla="*/ 1573 h 1728"/>
                <a:gd name="T44" fmla="*/ 1151 w 1151"/>
                <a:gd name="T45" fmla="*/ 154 h 1728"/>
                <a:gd name="T46" fmla="*/ 1151 w 1151"/>
                <a:gd name="T47" fmla="*/ 137 h 1728"/>
                <a:gd name="T48" fmla="*/ 1084 w 1151"/>
                <a:gd name="T49" fmla="*/ 70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1" h="1728">
                  <a:moveTo>
                    <a:pt x="1084" y="70"/>
                  </a:moveTo>
                  <a:cubicBezTo>
                    <a:pt x="1084" y="67"/>
                    <a:pt x="1084" y="67"/>
                    <a:pt x="1084" y="67"/>
                  </a:cubicBezTo>
                  <a:cubicBezTo>
                    <a:pt x="1084" y="30"/>
                    <a:pt x="1054" y="0"/>
                    <a:pt x="1017" y="0"/>
                  </a:cubicBezTo>
                  <a:cubicBezTo>
                    <a:pt x="997" y="0"/>
                    <a:pt x="997" y="0"/>
                    <a:pt x="997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97" y="0"/>
                    <a:pt x="67" y="30"/>
                    <a:pt x="67" y="67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30" y="70"/>
                    <a:pt x="0" y="100"/>
                    <a:pt x="0" y="137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573"/>
                    <a:pt x="0" y="1573"/>
                    <a:pt x="0" y="1573"/>
                  </a:cubicBezTo>
                  <a:cubicBezTo>
                    <a:pt x="0" y="1591"/>
                    <a:pt x="0" y="1591"/>
                    <a:pt x="0" y="1591"/>
                  </a:cubicBezTo>
                  <a:cubicBezTo>
                    <a:pt x="0" y="1628"/>
                    <a:pt x="30" y="1658"/>
                    <a:pt x="67" y="1658"/>
                  </a:cubicBezTo>
                  <a:cubicBezTo>
                    <a:pt x="67" y="1661"/>
                    <a:pt x="67" y="1661"/>
                    <a:pt x="67" y="1661"/>
                  </a:cubicBezTo>
                  <a:cubicBezTo>
                    <a:pt x="67" y="1698"/>
                    <a:pt x="97" y="1728"/>
                    <a:pt x="134" y="1728"/>
                  </a:cubicBezTo>
                  <a:cubicBezTo>
                    <a:pt x="155" y="1728"/>
                    <a:pt x="155" y="1728"/>
                    <a:pt x="155" y="1728"/>
                  </a:cubicBezTo>
                  <a:cubicBezTo>
                    <a:pt x="997" y="1728"/>
                    <a:pt x="997" y="1728"/>
                    <a:pt x="997" y="1728"/>
                  </a:cubicBezTo>
                  <a:cubicBezTo>
                    <a:pt x="1017" y="1728"/>
                    <a:pt x="1017" y="1728"/>
                    <a:pt x="1017" y="1728"/>
                  </a:cubicBezTo>
                  <a:cubicBezTo>
                    <a:pt x="1054" y="1728"/>
                    <a:pt x="1084" y="1698"/>
                    <a:pt x="1084" y="1661"/>
                  </a:cubicBezTo>
                  <a:cubicBezTo>
                    <a:pt x="1084" y="1658"/>
                    <a:pt x="1084" y="1658"/>
                    <a:pt x="1084" y="1658"/>
                  </a:cubicBezTo>
                  <a:cubicBezTo>
                    <a:pt x="1121" y="1658"/>
                    <a:pt x="1151" y="1628"/>
                    <a:pt x="1151" y="1591"/>
                  </a:cubicBezTo>
                  <a:cubicBezTo>
                    <a:pt x="1151" y="1573"/>
                    <a:pt x="1151" y="1573"/>
                    <a:pt x="1151" y="1573"/>
                  </a:cubicBezTo>
                  <a:cubicBezTo>
                    <a:pt x="1151" y="154"/>
                    <a:pt x="1151" y="154"/>
                    <a:pt x="1151" y="154"/>
                  </a:cubicBezTo>
                  <a:cubicBezTo>
                    <a:pt x="1151" y="137"/>
                    <a:pt x="1151" y="137"/>
                    <a:pt x="1151" y="137"/>
                  </a:cubicBezTo>
                  <a:cubicBezTo>
                    <a:pt x="1151" y="100"/>
                    <a:pt x="1121" y="70"/>
                    <a:pt x="1084" y="70"/>
                  </a:cubicBezTo>
                  <a:close/>
                </a:path>
              </a:pathLst>
            </a:custGeom>
            <a:noFill/>
            <a:ln w="19050">
              <a:solidFill>
                <a:schemeClr val="tx1">
                  <a:lumMod val="40000"/>
                  <a:lumOff val="60000"/>
                </a:schemeClr>
              </a:solidFill>
              <a:round/>
            </a:ln>
            <a:effectLst>
              <a:innerShdw blurRad="838200">
                <a:srgbClr val="F4C064">
                  <a:alpha val="44706"/>
                </a:srgb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>
                <a:solidFill>
                  <a:schemeClr val="lt1"/>
                </a:solidFill>
              </a:endParaRPr>
            </a:p>
          </p:txBody>
        </p:sp>
      </p:grpSp>
      <p:grpSp>
        <p:nvGrpSpPr>
          <p:cNvPr id="14" name="Group 2061"/>
          <p:cNvGrpSpPr/>
          <p:nvPr/>
        </p:nvGrpSpPr>
        <p:grpSpPr>
          <a:xfrm>
            <a:off x="1" y="2995681"/>
            <a:ext cx="421481" cy="582837"/>
            <a:chOff x="0" y="2995680"/>
            <a:chExt cx="986429" cy="582837"/>
          </a:xfrm>
        </p:grpSpPr>
        <p:sp>
          <p:nvSpPr>
            <p:cNvPr id="1945" name="Freeform 1944"/>
            <p:cNvSpPr/>
            <p:nvPr/>
          </p:nvSpPr>
          <p:spPr>
            <a:xfrm flipH="1">
              <a:off x="0" y="2995680"/>
              <a:ext cx="986428" cy="582837"/>
            </a:xfrm>
            <a:custGeom>
              <a:avLst/>
              <a:gdLst>
                <a:gd name="connsiteX0" fmla="*/ 0 w 986428"/>
                <a:gd name="connsiteY0" fmla="*/ 0 h 582837"/>
                <a:gd name="connsiteX1" fmla="*/ 910457 w 986428"/>
                <a:gd name="connsiteY1" fmla="*/ 22774 h 582837"/>
                <a:gd name="connsiteX2" fmla="*/ 986428 w 986428"/>
                <a:gd name="connsiteY2" fmla="*/ 21167 h 582837"/>
                <a:gd name="connsiteX3" fmla="*/ 986428 w 986428"/>
                <a:gd name="connsiteY3" fmla="*/ 582837 h 582837"/>
                <a:gd name="connsiteX4" fmla="*/ 892302 w 986428"/>
                <a:gd name="connsiteY4" fmla="*/ 576538 h 582837"/>
                <a:gd name="connsiteX5" fmla="*/ 0 w 986428"/>
                <a:gd name="connsiteY5" fmla="*/ 564060 h 582837"/>
                <a:gd name="connsiteX6" fmla="*/ 0 w 986428"/>
                <a:gd name="connsiteY6" fmla="*/ 0 h 58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6428" h="582837">
                  <a:moveTo>
                    <a:pt x="0" y="0"/>
                  </a:moveTo>
                  <a:cubicBezTo>
                    <a:pt x="336830" y="23992"/>
                    <a:pt x="656926" y="26991"/>
                    <a:pt x="910457" y="22774"/>
                  </a:cubicBezTo>
                  <a:lnTo>
                    <a:pt x="986428" y="21167"/>
                  </a:lnTo>
                  <a:lnTo>
                    <a:pt x="986428" y="582837"/>
                  </a:lnTo>
                  <a:lnTo>
                    <a:pt x="892302" y="576538"/>
                  </a:lnTo>
                  <a:cubicBezTo>
                    <a:pt x="635409" y="560632"/>
                    <a:pt x="317704" y="550350"/>
                    <a:pt x="0" y="564060"/>
                  </a:cubicBezTo>
                  <a:cubicBezTo>
                    <a:pt x="0" y="564060"/>
                    <a:pt x="20188" y="328722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75000"/>
                  </a:schemeClr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061" name="Freeform 27"/>
            <p:cNvSpPr>
              <a:spLocks/>
            </p:cNvSpPr>
            <p:nvPr/>
          </p:nvSpPr>
          <p:spPr bwMode="ltGray">
            <a:xfrm rot="10800000" flipH="1" flipV="1">
              <a:off x="914401" y="2995680"/>
              <a:ext cx="72028" cy="561908"/>
            </a:xfrm>
            <a:custGeom>
              <a:avLst/>
              <a:gdLst>
                <a:gd name="connsiteX0" fmla="*/ 58356 w 58356"/>
                <a:gd name="connsiteY0" fmla="*/ 0 h 297996"/>
                <a:gd name="connsiteX1" fmla="*/ 58356 w 58356"/>
                <a:gd name="connsiteY1" fmla="*/ 297996 h 297996"/>
                <a:gd name="connsiteX2" fmla="*/ 21286 w 58356"/>
                <a:gd name="connsiteY2" fmla="*/ 297731 h 297996"/>
                <a:gd name="connsiteX3" fmla="*/ 21452 w 58356"/>
                <a:gd name="connsiteY3" fmla="*/ 630 h 297996"/>
                <a:gd name="connsiteX4" fmla="*/ 58356 w 58356"/>
                <a:gd name="connsiteY4" fmla="*/ 0 h 297996"/>
                <a:gd name="connsiteX0" fmla="*/ 59076 w 59076"/>
                <a:gd name="connsiteY0" fmla="*/ 0 h 297996"/>
                <a:gd name="connsiteX1" fmla="*/ 59076 w 59076"/>
                <a:gd name="connsiteY1" fmla="*/ 297996 h 297996"/>
                <a:gd name="connsiteX2" fmla="*/ 22006 w 59076"/>
                <a:gd name="connsiteY2" fmla="*/ 297731 h 297996"/>
                <a:gd name="connsiteX3" fmla="*/ 22172 w 59076"/>
                <a:gd name="connsiteY3" fmla="*/ 630 h 297996"/>
                <a:gd name="connsiteX4" fmla="*/ 59076 w 59076"/>
                <a:gd name="connsiteY4" fmla="*/ 0 h 297996"/>
                <a:gd name="connsiteX0" fmla="*/ 62189 w 62189"/>
                <a:gd name="connsiteY0" fmla="*/ 0 h 297996"/>
                <a:gd name="connsiteX1" fmla="*/ 62189 w 62189"/>
                <a:gd name="connsiteY1" fmla="*/ 297996 h 297996"/>
                <a:gd name="connsiteX2" fmla="*/ 25119 w 62189"/>
                <a:gd name="connsiteY2" fmla="*/ 297731 h 297996"/>
                <a:gd name="connsiteX3" fmla="*/ 25285 w 62189"/>
                <a:gd name="connsiteY3" fmla="*/ 630 h 297996"/>
                <a:gd name="connsiteX4" fmla="*/ 62189 w 62189"/>
                <a:gd name="connsiteY4" fmla="*/ 0 h 297996"/>
                <a:gd name="connsiteX0" fmla="*/ 37070 w 37070"/>
                <a:gd name="connsiteY0" fmla="*/ 0 h 297996"/>
                <a:gd name="connsiteX1" fmla="*/ 37070 w 37070"/>
                <a:gd name="connsiteY1" fmla="*/ 297996 h 297996"/>
                <a:gd name="connsiteX2" fmla="*/ 0 w 37070"/>
                <a:gd name="connsiteY2" fmla="*/ 297731 h 297996"/>
                <a:gd name="connsiteX3" fmla="*/ 166 w 37070"/>
                <a:gd name="connsiteY3" fmla="*/ 630 h 297996"/>
                <a:gd name="connsiteX4" fmla="*/ 37070 w 37070"/>
                <a:gd name="connsiteY4" fmla="*/ 0 h 297996"/>
                <a:gd name="connsiteX0" fmla="*/ 52246 w 52246"/>
                <a:gd name="connsiteY0" fmla="*/ 0 h 297996"/>
                <a:gd name="connsiteX1" fmla="*/ 52246 w 52246"/>
                <a:gd name="connsiteY1" fmla="*/ 297996 h 297996"/>
                <a:gd name="connsiteX2" fmla="*/ 15176 w 52246"/>
                <a:gd name="connsiteY2" fmla="*/ 297731 h 297996"/>
                <a:gd name="connsiteX3" fmla="*/ 0 w 52246"/>
                <a:gd name="connsiteY3" fmla="*/ 630 h 297996"/>
                <a:gd name="connsiteX4" fmla="*/ 52246 w 52246"/>
                <a:gd name="connsiteY4" fmla="*/ 0 h 297996"/>
                <a:gd name="connsiteX0" fmla="*/ 52412 w 52412"/>
                <a:gd name="connsiteY0" fmla="*/ 0 h 300799"/>
                <a:gd name="connsiteX1" fmla="*/ 52412 w 52412"/>
                <a:gd name="connsiteY1" fmla="*/ 297996 h 300799"/>
                <a:gd name="connsiteX2" fmla="*/ 0 w 52412"/>
                <a:gd name="connsiteY2" fmla="*/ 300799 h 300799"/>
                <a:gd name="connsiteX3" fmla="*/ 166 w 52412"/>
                <a:gd name="connsiteY3" fmla="*/ 630 h 300799"/>
                <a:gd name="connsiteX4" fmla="*/ 52412 w 52412"/>
                <a:gd name="connsiteY4" fmla="*/ 0 h 300799"/>
                <a:gd name="connsiteX0" fmla="*/ 55339 w 55339"/>
                <a:gd name="connsiteY0" fmla="*/ 0 h 300799"/>
                <a:gd name="connsiteX1" fmla="*/ 55339 w 55339"/>
                <a:gd name="connsiteY1" fmla="*/ 297996 h 300799"/>
                <a:gd name="connsiteX2" fmla="*/ 2927 w 55339"/>
                <a:gd name="connsiteY2" fmla="*/ 300799 h 300799"/>
                <a:gd name="connsiteX3" fmla="*/ 0 w 55339"/>
                <a:gd name="connsiteY3" fmla="*/ 17612 h 300799"/>
                <a:gd name="connsiteX4" fmla="*/ 55339 w 55339"/>
                <a:gd name="connsiteY4" fmla="*/ 0 h 300799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89478 h 297996"/>
                <a:gd name="connsiteX3" fmla="*/ 167 w 55506"/>
                <a:gd name="connsiteY3" fmla="*/ 17612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89478 h 297996"/>
                <a:gd name="connsiteX3" fmla="*/ 167 w 55506"/>
                <a:gd name="connsiteY3" fmla="*/ 17612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89478 h 297996"/>
                <a:gd name="connsiteX3" fmla="*/ 168 w 55506"/>
                <a:gd name="connsiteY3" fmla="*/ 4983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89478 h 297996"/>
                <a:gd name="connsiteX3" fmla="*/ 168 w 55506"/>
                <a:gd name="connsiteY3" fmla="*/ 4983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89478 h 297996"/>
                <a:gd name="connsiteX3" fmla="*/ 168 w 55506"/>
                <a:gd name="connsiteY3" fmla="*/ 4983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97055 h 297996"/>
                <a:gd name="connsiteX3" fmla="*/ 168 w 55506"/>
                <a:gd name="connsiteY3" fmla="*/ 4983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97055 h 297996"/>
                <a:gd name="connsiteX3" fmla="*/ 168 w 55506"/>
                <a:gd name="connsiteY3" fmla="*/ 1195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97055 h 297996"/>
                <a:gd name="connsiteX3" fmla="*/ 168 w 55506"/>
                <a:gd name="connsiteY3" fmla="*/ 1195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97055 h 297996"/>
                <a:gd name="connsiteX3" fmla="*/ 168 w 55506"/>
                <a:gd name="connsiteY3" fmla="*/ 1195 h 297996"/>
                <a:gd name="connsiteX4" fmla="*/ 55506 w 55506"/>
                <a:gd name="connsiteY4" fmla="*/ 0 h 297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06" h="297996">
                  <a:moveTo>
                    <a:pt x="55506" y="0"/>
                  </a:moveTo>
                  <a:cubicBezTo>
                    <a:pt x="47337" y="130903"/>
                    <a:pt x="47334" y="206241"/>
                    <a:pt x="55506" y="297996"/>
                  </a:cubicBezTo>
                  <a:lnTo>
                    <a:pt x="0" y="297055"/>
                  </a:lnTo>
                  <a:cubicBezTo>
                    <a:pt x="55" y="198021"/>
                    <a:pt x="113" y="100229"/>
                    <a:pt x="168" y="1195"/>
                  </a:cubicBezTo>
                  <a:lnTo>
                    <a:pt x="5550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0"/>
                  </a:schemeClr>
                </a:gs>
                <a:gs pos="50000">
                  <a:schemeClr val="tx2">
                    <a:alpha val="19000"/>
                  </a:schemeClr>
                </a:gs>
                <a:gs pos="100000">
                  <a:schemeClr val="tx2">
                    <a:alpha val="33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" name="Group 2181"/>
          <p:cNvGrpSpPr/>
          <p:nvPr/>
        </p:nvGrpSpPr>
        <p:grpSpPr>
          <a:xfrm flipH="1">
            <a:off x="8722519" y="2995681"/>
            <a:ext cx="421481" cy="582837"/>
            <a:chOff x="0" y="2995680"/>
            <a:chExt cx="986429" cy="582837"/>
          </a:xfrm>
        </p:grpSpPr>
        <p:sp>
          <p:nvSpPr>
            <p:cNvPr id="2183" name="Freeform 2182"/>
            <p:cNvSpPr/>
            <p:nvPr/>
          </p:nvSpPr>
          <p:spPr>
            <a:xfrm flipH="1">
              <a:off x="0" y="2995680"/>
              <a:ext cx="986428" cy="582837"/>
            </a:xfrm>
            <a:custGeom>
              <a:avLst/>
              <a:gdLst>
                <a:gd name="connsiteX0" fmla="*/ 0 w 986428"/>
                <a:gd name="connsiteY0" fmla="*/ 0 h 582837"/>
                <a:gd name="connsiteX1" fmla="*/ 910457 w 986428"/>
                <a:gd name="connsiteY1" fmla="*/ 22774 h 582837"/>
                <a:gd name="connsiteX2" fmla="*/ 986428 w 986428"/>
                <a:gd name="connsiteY2" fmla="*/ 21167 h 582837"/>
                <a:gd name="connsiteX3" fmla="*/ 986428 w 986428"/>
                <a:gd name="connsiteY3" fmla="*/ 582837 h 582837"/>
                <a:gd name="connsiteX4" fmla="*/ 892302 w 986428"/>
                <a:gd name="connsiteY4" fmla="*/ 576538 h 582837"/>
                <a:gd name="connsiteX5" fmla="*/ 0 w 986428"/>
                <a:gd name="connsiteY5" fmla="*/ 564060 h 582837"/>
                <a:gd name="connsiteX6" fmla="*/ 0 w 986428"/>
                <a:gd name="connsiteY6" fmla="*/ 0 h 58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6428" h="582837">
                  <a:moveTo>
                    <a:pt x="0" y="0"/>
                  </a:moveTo>
                  <a:cubicBezTo>
                    <a:pt x="336830" y="23992"/>
                    <a:pt x="656926" y="26991"/>
                    <a:pt x="910457" y="22774"/>
                  </a:cubicBezTo>
                  <a:lnTo>
                    <a:pt x="986428" y="21167"/>
                  </a:lnTo>
                  <a:lnTo>
                    <a:pt x="986428" y="582837"/>
                  </a:lnTo>
                  <a:lnTo>
                    <a:pt x="892302" y="576538"/>
                  </a:lnTo>
                  <a:cubicBezTo>
                    <a:pt x="635409" y="560632"/>
                    <a:pt x="317704" y="550350"/>
                    <a:pt x="0" y="564060"/>
                  </a:cubicBezTo>
                  <a:cubicBezTo>
                    <a:pt x="0" y="564060"/>
                    <a:pt x="20188" y="328722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75000"/>
                  </a:schemeClr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184" name="Freeform 27"/>
            <p:cNvSpPr>
              <a:spLocks/>
            </p:cNvSpPr>
            <p:nvPr/>
          </p:nvSpPr>
          <p:spPr bwMode="ltGray">
            <a:xfrm rot="10800000" flipH="1" flipV="1">
              <a:off x="914401" y="2995680"/>
              <a:ext cx="72028" cy="561908"/>
            </a:xfrm>
            <a:custGeom>
              <a:avLst/>
              <a:gdLst>
                <a:gd name="connsiteX0" fmla="*/ 58356 w 58356"/>
                <a:gd name="connsiteY0" fmla="*/ 0 h 297996"/>
                <a:gd name="connsiteX1" fmla="*/ 58356 w 58356"/>
                <a:gd name="connsiteY1" fmla="*/ 297996 h 297996"/>
                <a:gd name="connsiteX2" fmla="*/ 21286 w 58356"/>
                <a:gd name="connsiteY2" fmla="*/ 297731 h 297996"/>
                <a:gd name="connsiteX3" fmla="*/ 21452 w 58356"/>
                <a:gd name="connsiteY3" fmla="*/ 630 h 297996"/>
                <a:gd name="connsiteX4" fmla="*/ 58356 w 58356"/>
                <a:gd name="connsiteY4" fmla="*/ 0 h 297996"/>
                <a:gd name="connsiteX0" fmla="*/ 59076 w 59076"/>
                <a:gd name="connsiteY0" fmla="*/ 0 h 297996"/>
                <a:gd name="connsiteX1" fmla="*/ 59076 w 59076"/>
                <a:gd name="connsiteY1" fmla="*/ 297996 h 297996"/>
                <a:gd name="connsiteX2" fmla="*/ 22006 w 59076"/>
                <a:gd name="connsiteY2" fmla="*/ 297731 h 297996"/>
                <a:gd name="connsiteX3" fmla="*/ 22172 w 59076"/>
                <a:gd name="connsiteY3" fmla="*/ 630 h 297996"/>
                <a:gd name="connsiteX4" fmla="*/ 59076 w 59076"/>
                <a:gd name="connsiteY4" fmla="*/ 0 h 297996"/>
                <a:gd name="connsiteX0" fmla="*/ 62189 w 62189"/>
                <a:gd name="connsiteY0" fmla="*/ 0 h 297996"/>
                <a:gd name="connsiteX1" fmla="*/ 62189 w 62189"/>
                <a:gd name="connsiteY1" fmla="*/ 297996 h 297996"/>
                <a:gd name="connsiteX2" fmla="*/ 25119 w 62189"/>
                <a:gd name="connsiteY2" fmla="*/ 297731 h 297996"/>
                <a:gd name="connsiteX3" fmla="*/ 25285 w 62189"/>
                <a:gd name="connsiteY3" fmla="*/ 630 h 297996"/>
                <a:gd name="connsiteX4" fmla="*/ 62189 w 62189"/>
                <a:gd name="connsiteY4" fmla="*/ 0 h 297996"/>
                <a:gd name="connsiteX0" fmla="*/ 37070 w 37070"/>
                <a:gd name="connsiteY0" fmla="*/ 0 h 297996"/>
                <a:gd name="connsiteX1" fmla="*/ 37070 w 37070"/>
                <a:gd name="connsiteY1" fmla="*/ 297996 h 297996"/>
                <a:gd name="connsiteX2" fmla="*/ 0 w 37070"/>
                <a:gd name="connsiteY2" fmla="*/ 297731 h 297996"/>
                <a:gd name="connsiteX3" fmla="*/ 166 w 37070"/>
                <a:gd name="connsiteY3" fmla="*/ 630 h 297996"/>
                <a:gd name="connsiteX4" fmla="*/ 37070 w 37070"/>
                <a:gd name="connsiteY4" fmla="*/ 0 h 297996"/>
                <a:gd name="connsiteX0" fmla="*/ 52246 w 52246"/>
                <a:gd name="connsiteY0" fmla="*/ 0 h 297996"/>
                <a:gd name="connsiteX1" fmla="*/ 52246 w 52246"/>
                <a:gd name="connsiteY1" fmla="*/ 297996 h 297996"/>
                <a:gd name="connsiteX2" fmla="*/ 15176 w 52246"/>
                <a:gd name="connsiteY2" fmla="*/ 297731 h 297996"/>
                <a:gd name="connsiteX3" fmla="*/ 0 w 52246"/>
                <a:gd name="connsiteY3" fmla="*/ 630 h 297996"/>
                <a:gd name="connsiteX4" fmla="*/ 52246 w 52246"/>
                <a:gd name="connsiteY4" fmla="*/ 0 h 297996"/>
                <a:gd name="connsiteX0" fmla="*/ 52412 w 52412"/>
                <a:gd name="connsiteY0" fmla="*/ 0 h 300799"/>
                <a:gd name="connsiteX1" fmla="*/ 52412 w 52412"/>
                <a:gd name="connsiteY1" fmla="*/ 297996 h 300799"/>
                <a:gd name="connsiteX2" fmla="*/ 0 w 52412"/>
                <a:gd name="connsiteY2" fmla="*/ 300799 h 300799"/>
                <a:gd name="connsiteX3" fmla="*/ 166 w 52412"/>
                <a:gd name="connsiteY3" fmla="*/ 630 h 300799"/>
                <a:gd name="connsiteX4" fmla="*/ 52412 w 52412"/>
                <a:gd name="connsiteY4" fmla="*/ 0 h 300799"/>
                <a:gd name="connsiteX0" fmla="*/ 55339 w 55339"/>
                <a:gd name="connsiteY0" fmla="*/ 0 h 300799"/>
                <a:gd name="connsiteX1" fmla="*/ 55339 w 55339"/>
                <a:gd name="connsiteY1" fmla="*/ 297996 h 300799"/>
                <a:gd name="connsiteX2" fmla="*/ 2927 w 55339"/>
                <a:gd name="connsiteY2" fmla="*/ 300799 h 300799"/>
                <a:gd name="connsiteX3" fmla="*/ 0 w 55339"/>
                <a:gd name="connsiteY3" fmla="*/ 17612 h 300799"/>
                <a:gd name="connsiteX4" fmla="*/ 55339 w 55339"/>
                <a:gd name="connsiteY4" fmla="*/ 0 h 300799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89478 h 297996"/>
                <a:gd name="connsiteX3" fmla="*/ 167 w 55506"/>
                <a:gd name="connsiteY3" fmla="*/ 17612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89478 h 297996"/>
                <a:gd name="connsiteX3" fmla="*/ 167 w 55506"/>
                <a:gd name="connsiteY3" fmla="*/ 17612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89478 h 297996"/>
                <a:gd name="connsiteX3" fmla="*/ 168 w 55506"/>
                <a:gd name="connsiteY3" fmla="*/ 4983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89478 h 297996"/>
                <a:gd name="connsiteX3" fmla="*/ 168 w 55506"/>
                <a:gd name="connsiteY3" fmla="*/ 4983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89478 h 297996"/>
                <a:gd name="connsiteX3" fmla="*/ 168 w 55506"/>
                <a:gd name="connsiteY3" fmla="*/ 4983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97055 h 297996"/>
                <a:gd name="connsiteX3" fmla="*/ 168 w 55506"/>
                <a:gd name="connsiteY3" fmla="*/ 4983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97055 h 297996"/>
                <a:gd name="connsiteX3" fmla="*/ 168 w 55506"/>
                <a:gd name="connsiteY3" fmla="*/ 1195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97055 h 297996"/>
                <a:gd name="connsiteX3" fmla="*/ 168 w 55506"/>
                <a:gd name="connsiteY3" fmla="*/ 1195 h 297996"/>
                <a:gd name="connsiteX4" fmla="*/ 55506 w 55506"/>
                <a:gd name="connsiteY4" fmla="*/ 0 h 297996"/>
                <a:gd name="connsiteX0" fmla="*/ 55506 w 55506"/>
                <a:gd name="connsiteY0" fmla="*/ 0 h 297996"/>
                <a:gd name="connsiteX1" fmla="*/ 55506 w 55506"/>
                <a:gd name="connsiteY1" fmla="*/ 297996 h 297996"/>
                <a:gd name="connsiteX2" fmla="*/ 0 w 55506"/>
                <a:gd name="connsiteY2" fmla="*/ 297055 h 297996"/>
                <a:gd name="connsiteX3" fmla="*/ 168 w 55506"/>
                <a:gd name="connsiteY3" fmla="*/ 1195 h 297996"/>
                <a:gd name="connsiteX4" fmla="*/ 55506 w 55506"/>
                <a:gd name="connsiteY4" fmla="*/ 0 h 297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06" h="297996">
                  <a:moveTo>
                    <a:pt x="55506" y="0"/>
                  </a:moveTo>
                  <a:cubicBezTo>
                    <a:pt x="47337" y="130903"/>
                    <a:pt x="47334" y="206241"/>
                    <a:pt x="55506" y="297996"/>
                  </a:cubicBezTo>
                  <a:lnTo>
                    <a:pt x="0" y="297055"/>
                  </a:lnTo>
                  <a:cubicBezTo>
                    <a:pt x="55" y="198021"/>
                    <a:pt x="113" y="100229"/>
                    <a:pt x="168" y="1195"/>
                  </a:cubicBezTo>
                  <a:lnTo>
                    <a:pt x="5550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0"/>
                  </a:schemeClr>
                </a:gs>
                <a:gs pos="50000">
                  <a:schemeClr val="tx2">
                    <a:alpha val="19000"/>
                  </a:schemeClr>
                </a:gs>
                <a:gs pos="100000">
                  <a:schemeClr val="tx2">
                    <a:alpha val="33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85" name="Picture Placeholder 4"/>
          <p:cNvSpPr>
            <a:spLocks noGrp="1"/>
          </p:cNvSpPr>
          <p:nvPr>
            <p:ph type="pic" sz="quarter" idx="12"/>
          </p:nvPr>
        </p:nvSpPr>
        <p:spPr>
          <a:xfrm>
            <a:off x="535683" y="1051560"/>
            <a:ext cx="2125980" cy="4754880"/>
          </a:xfrm>
          <a:prstGeom prst="roundRect">
            <a:avLst>
              <a:gd name="adj" fmla="val 5867"/>
            </a:avLst>
          </a:prstGeom>
          <a:solidFill>
            <a:schemeClr val="bg1"/>
          </a:solidFill>
          <a:ln w="19050">
            <a:noFill/>
          </a:ln>
        </p:spPr>
        <p:txBody>
          <a:bodyPr tIns="182880"/>
          <a:lstStyle>
            <a:lvl1pPr marL="0" indent="0" algn="ctr">
              <a:buNone/>
              <a:defRPr/>
            </a:lvl1pPr>
          </a:lstStyle>
          <a:p>
            <a:r>
              <a:rPr lang="ko-KR" altLang="en-US" smtClean="0"/>
              <a:t>그림을 추가하려면 아이콘을 클릭하십시오</a:t>
            </a:r>
            <a:endParaRPr lang="en-US"/>
          </a:p>
        </p:txBody>
      </p:sp>
      <p:sp>
        <p:nvSpPr>
          <p:cNvPr id="2053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3509010" y="1051560"/>
            <a:ext cx="2125980" cy="4754880"/>
          </a:xfrm>
          <a:prstGeom prst="roundRect">
            <a:avLst>
              <a:gd name="adj" fmla="val 5867"/>
            </a:avLst>
          </a:prstGeom>
          <a:solidFill>
            <a:schemeClr val="bg1"/>
          </a:solidFill>
          <a:ln w="19050">
            <a:noFill/>
          </a:ln>
        </p:spPr>
        <p:txBody>
          <a:bodyPr tIns="182880"/>
          <a:lstStyle>
            <a:lvl1pPr marL="0" indent="0" algn="ctr">
              <a:buNone/>
              <a:defRPr/>
            </a:lvl1pPr>
          </a:lstStyle>
          <a:p>
            <a:r>
              <a:rPr lang="ko-KR" altLang="en-US" smtClean="0"/>
              <a:t>그림을 추가하려면 아이콘을 클릭하십시오</a:t>
            </a:r>
            <a:endParaRPr lang="en-US"/>
          </a:p>
        </p:txBody>
      </p:sp>
      <p:sp>
        <p:nvSpPr>
          <p:cNvPr id="2186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6479954" y="1051560"/>
            <a:ext cx="2125980" cy="4754880"/>
          </a:xfrm>
          <a:prstGeom prst="roundRect">
            <a:avLst>
              <a:gd name="adj" fmla="val 5867"/>
            </a:avLst>
          </a:prstGeom>
          <a:solidFill>
            <a:schemeClr val="bg1"/>
          </a:solidFill>
          <a:ln w="19050">
            <a:noFill/>
          </a:ln>
        </p:spPr>
        <p:txBody>
          <a:bodyPr tIns="182880"/>
          <a:lstStyle>
            <a:lvl1pPr marL="0" indent="0" algn="ctr">
              <a:buNone/>
              <a:defRPr/>
            </a:lvl1pPr>
          </a:lstStyle>
          <a:p>
            <a:r>
              <a:rPr lang="ko-KR" altLang="en-US" smtClean="0"/>
              <a:t>그림을 추가하려면 아이콘을 클릭하십시오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1847504039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9D684D-9463-4DAB-BC00-46DA10220F72}" type="datetimeFigureOut">
              <a:rPr lang="en-US" smtClean="0"/>
              <a:pPr/>
              <a:t>3/5/2015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D936E0-A794-4244-B43E-EECED1E90B17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9D684D-9463-4DAB-BC00-46DA10220F72}" type="datetimeFigureOut">
              <a:rPr lang="en-US" smtClean="0"/>
              <a:pPr/>
              <a:t>3/5/2015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D936E0-A794-4244-B43E-EECED1E90B17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9D684D-9463-4DAB-BC00-46DA10220F72}" type="datetimeFigureOut">
              <a:rPr lang="en-US" smtClean="0"/>
              <a:pPr/>
              <a:t>3/5/2015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D936E0-A794-4244-B43E-EECED1E90B17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9D684D-9463-4DAB-BC00-46DA10220F72}" type="datetimeFigureOut">
              <a:rPr lang="en-US" smtClean="0"/>
              <a:pPr/>
              <a:t>3/5/2015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D936E0-A794-4244-B43E-EECED1E90B17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9D684D-9463-4DAB-BC00-46DA10220F72}" type="datetimeFigureOut">
              <a:rPr lang="en-US" smtClean="0"/>
              <a:pPr/>
              <a:t>3/5/2015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D936E0-A794-4244-B43E-EECED1E90B17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9D684D-9463-4DAB-BC00-46DA10220F72}" type="datetimeFigureOut">
              <a:rPr lang="en-US" smtClean="0"/>
              <a:pPr/>
              <a:t>3/5/2015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D936E0-A794-4244-B43E-EECED1E90B17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9D684D-9463-4DAB-BC00-46DA10220F72}" type="datetimeFigureOut">
              <a:rPr lang="en-US" smtClean="0"/>
              <a:pPr/>
              <a:t>3/5/2015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D936E0-A794-4244-B43E-EECED1E90B17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9D684D-9463-4DAB-BC00-46DA10220F72}" type="datetimeFigureOut">
              <a:rPr lang="en-US" smtClean="0"/>
              <a:pPr/>
              <a:t>3/5/2015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D936E0-A794-4244-B43E-EECED1E90B17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49D684D-9463-4DAB-BC00-46DA10220F72}" type="datetimeFigureOut">
              <a:rPr lang="en-US" smtClean="0"/>
              <a:pPr/>
              <a:t>3/5/2015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AD936E0-A794-4244-B43E-EECED1E90B17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uwonunigeorge.weebly.com/" TargetMode="Externa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jpeg"/><Relationship Id="rId3" Type="http://schemas.openxmlformats.org/officeDocument/2006/relationships/image" Target="../media/image3.jpeg"/><Relationship Id="rId7" Type="http://schemas.openxmlformats.org/officeDocument/2006/relationships/image" Target="../media/image7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6.jpeg"/><Relationship Id="rId5" Type="http://schemas.openxmlformats.org/officeDocument/2006/relationships/image" Target="../media/image5.jpeg"/><Relationship Id="rId4" Type="http://schemas.openxmlformats.org/officeDocument/2006/relationships/image" Target="../media/image4.jpe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jpeg"/><Relationship Id="rId3" Type="http://schemas.openxmlformats.org/officeDocument/2006/relationships/image" Target="../media/image10.jpeg"/><Relationship Id="rId7" Type="http://schemas.openxmlformats.org/officeDocument/2006/relationships/image" Target="../media/image14.jpeg"/><Relationship Id="rId12" Type="http://schemas.openxmlformats.org/officeDocument/2006/relationships/image" Target="../media/image19.jpe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jpeg"/><Relationship Id="rId11" Type="http://schemas.openxmlformats.org/officeDocument/2006/relationships/image" Target="../media/image18.jpeg"/><Relationship Id="rId5" Type="http://schemas.openxmlformats.org/officeDocument/2006/relationships/image" Target="../media/image12.jpeg"/><Relationship Id="rId10" Type="http://schemas.openxmlformats.org/officeDocument/2006/relationships/image" Target="../media/image17.jpeg"/><Relationship Id="rId4" Type="http://schemas.openxmlformats.org/officeDocument/2006/relationships/image" Target="../media/image11.jpeg"/><Relationship Id="rId9" Type="http://schemas.openxmlformats.org/officeDocument/2006/relationships/image" Target="../media/image16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7" Type="http://schemas.openxmlformats.org/officeDocument/2006/relationships/image" Target="../media/image25.jpe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4.jpeg"/><Relationship Id="rId5" Type="http://schemas.openxmlformats.org/officeDocument/2006/relationships/image" Target="../media/image23.jpeg"/><Relationship Id="rId4" Type="http://schemas.openxmlformats.org/officeDocument/2006/relationships/image" Target="../media/image22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29.jpeg"/><Relationship Id="rId5" Type="http://schemas.openxmlformats.org/officeDocument/2006/relationships/image" Target="../media/image5.jpeg"/><Relationship Id="rId4" Type="http://schemas.openxmlformats.org/officeDocument/2006/relationships/image" Target="../media/image28.jpe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jpeg"/><Relationship Id="rId3" Type="http://schemas.openxmlformats.org/officeDocument/2006/relationships/image" Target="../media/image30.gif"/><Relationship Id="rId7" Type="http://schemas.openxmlformats.org/officeDocument/2006/relationships/image" Target="../media/image34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3.jpeg"/><Relationship Id="rId5" Type="http://schemas.openxmlformats.org/officeDocument/2006/relationships/image" Target="../media/image32.jpeg"/><Relationship Id="rId4" Type="http://schemas.openxmlformats.org/officeDocument/2006/relationships/image" Target="../media/image31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38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smtClean="0"/>
              <a:t>Current English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>
            <a:normAutofit lnSpcReduction="10000"/>
          </a:bodyPr>
          <a:lstStyle/>
          <a:p>
            <a:r>
              <a:rPr lang="en-US" sz="1600" dirty="0" smtClean="0">
                <a:solidFill>
                  <a:schemeClr val="accent2"/>
                </a:solidFill>
              </a:rPr>
              <a:t>Introduction</a:t>
            </a:r>
            <a:endParaRPr lang="en-US" sz="1600" dirty="0">
              <a:solidFill>
                <a:schemeClr val="accent2"/>
              </a:solidFill>
            </a:endParaRPr>
          </a:p>
        </p:txBody>
      </p:sp>
      <p:sp>
        <p:nvSpPr>
          <p:cNvPr id="4" name="그림 개체 틀 3"/>
          <p:cNvSpPr>
            <a:spLocks noGrp="1"/>
          </p:cNvSpPr>
          <p:nvPr>
            <p:ph type="pic" sz="quarter" idx="10"/>
          </p:nvPr>
        </p:nvSpPr>
        <p:spPr/>
      </p:sp>
      <p:pic>
        <p:nvPicPr>
          <p:cNvPr id="6" name="Picture 2" descr="http://boundlessmediasolutions.com/wp-content/uploads/2012/10/Welcometomyblog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524000" y="990601"/>
            <a:ext cx="5867400" cy="3962400"/>
          </a:xfrm>
          <a:prstGeom prst="ellipse">
            <a:avLst/>
          </a:prstGeom>
          <a:noFill/>
        </p:spPr>
      </p:pic>
    </p:spTree>
    <p:extLst>
      <p:ext uri="{BB962C8B-B14F-4D97-AF65-F5344CB8AC3E}">
        <p14:creationId xmlns="" xmlns:p14="http://schemas.microsoft.com/office/powerpoint/2010/main" val="2970439875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55064" y="-27384"/>
            <a:ext cx="2113992" cy="1181547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My Style</a:t>
            </a:r>
            <a:endParaRPr lang="en-US" dirty="0"/>
          </a:p>
        </p:txBody>
      </p:sp>
      <p:sp>
        <p:nvSpPr>
          <p:cNvPr id="4" name="Content Placeholder 2"/>
          <p:cNvSpPr txBox="1">
            <a:spLocks/>
          </p:cNvSpPr>
          <p:nvPr/>
        </p:nvSpPr>
        <p:spPr>
          <a:xfrm>
            <a:off x="1385646" y="1628800"/>
            <a:ext cx="7452828" cy="4525963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20000"/>
          </a:bodyPr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2920" indent="-228600" algn="l" defTabSz="914400" rtl="0" eaLnBrk="1" latinLnBrk="1" hangingPunct="1">
              <a:lnSpc>
                <a:spcPct val="90000"/>
              </a:lnSpc>
              <a:spcBef>
                <a:spcPts val="12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7724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5156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2588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20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7452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4884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37744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I want you to learn in a fun, enjoyable and relaxed way</a:t>
            </a:r>
          </a:p>
          <a:p>
            <a:endParaRPr lang="en-US" dirty="0">
              <a:solidFill>
                <a:schemeClr val="accent6">
                  <a:lumMod val="50000"/>
                </a:schemeClr>
              </a:solidFill>
            </a:endParaRPr>
          </a:p>
          <a:p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I have a lot of energy</a:t>
            </a:r>
          </a:p>
          <a:p>
            <a:endParaRPr lang="en-US" dirty="0" smtClean="0">
              <a:solidFill>
                <a:schemeClr val="accent6">
                  <a:lumMod val="50000"/>
                </a:schemeClr>
              </a:solidFill>
            </a:endParaRPr>
          </a:p>
          <a:p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I want a lot of participation</a:t>
            </a:r>
          </a:p>
          <a:p>
            <a:endParaRPr lang="en-US" dirty="0" smtClean="0">
              <a:solidFill>
                <a:schemeClr val="accent6">
                  <a:lumMod val="50000"/>
                </a:schemeClr>
              </a:solidFill>
            </a:endParaRPr>
          </a:p>
          <a:p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Sometimes I act as a student</a:t>
            </a:r>
          </a:p>
          <a:p>
            <a:endParaRPr lang="en-US" dirty="0" smtClean="0">
              <a:solidFill>
                <a:schemeClr val="accent6">
                  <a:lumMod val="50000"/>
                </a:schemeClr>
              </a:solidFill>
            </a:endParaRPr>
          </a:p>
          <a:p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All of my classes are like family</a:t>
            </a:r>
          </a:p>
          <a:p>
            <a:endParaRPr lang="en-US" dirty="0" smtClean="0">
              <a:solidFill>
                <a:schemeClr val="accent6">
                  <a:lumMod val="50000"/>
                </a:schemeClr>
              </a:solidFill>
            </a:endParaRPr>
          </a:p>
          <a:p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Groups!  I need groups!</a:t>
            </a:r>
            <a:endParaRPr lang="en-US" dirty="0" smtClean="0"/>
          </a:p>
          <a:p>
            <a:endParaRPr lang="en-US" dirty="0" smtClean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216631884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45886" y="1"/>
            <a:ext cx="3379254" cy="1181547"/>
          </a:xfrm>
        </p:spPr>
        <p:txBody>
          <a:bodyPr/>
          <a:lstStyle/>
          <a:p>
            <a:r>
              <a:rPr lang="en-US" dirty="0" smtClean="0"/>
              <a:t>Class Rules</a:t>
            </a:r>
            <a:endParaRPr lang="en-US" dirty="0"/>
          </a:p>
        </p:txBody>
      </p:sp>
      <p:sp>
        <p:nvSpPr>
          <p:cNvPr id="4" name="Content Placeholder 2"/>
          <p:cNvSpPr txBox="1">
            <a:spLocks/>
          </p:cNvSpPr>
          <p:nvPr/>
        </p:nvSpPr>
        <p:spPr>
          <a:xfrm>
            <a:off x="1252841" y="1268760"/>
            <a:ext cx="7722858" cy="504056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2920" indent="-228600" algn="l" defTabSz="914400" rtl="0" eaLnBrk="1" latinLnBrk="1" hangingPunct="1">
              <a:lnSpc>
                <a:spcPct val="90000"/>
              </a:lnSpc>
              <a:spcBef>
                <a:spcPts val="12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7724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5156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2588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20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7452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4884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37744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Tx/>
            </a:pP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Relax but maintain professionalism</a:t>
            </a:r>
          </a:p>
          <a:p>
            <a:pPr>
              <a:buClrTx/>
            </a:pP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Try to the best of your ability</a:t>
            </a:r>
          </a:p>
          <a:p>
            <a:pPr>
              <a:buClrTx/>
            </a:pP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Try to use English as much as possible </a:t>
            </a:r>
          </a:p>
          <a:p>
            <a:pPr lvl="1">
              <a:buClrTx/>
            </a:pP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(I may allow the use of Korean as long as its use is connected to class and learning)</a:t>
            </a:r>
          </a:p>
          <a:p>
            <a:pPr>
              <a:buClrTx/>
            </a:pP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Respect each other</a:t>
            </a:r>
            <a:endParaRPr lang="en-US" dirty="0">
              <a:solidFill>
                <a:schemeClr val="accent6">
                  <a:lumMod val="50000"/>
                </a:schemeClr>
              </a:solidFill>
            </a:endParaRPr>
          </a:p>
          <a:p>
            <a:pPr>
              <a:buClrTx/>
            </a:pP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Help each other</a:t>
            </a:r>
            <a:endParaRPr lang="en-US" dirty="0">
              <a:solidFill>
                <a:schemeClr val="accent6">
                  <a:lumMod val="50000"/>
                </a:schemeClr>
              </a:solidFill>
            </a:endParaRPr>
          </a:p>
          <a:p>
            <a:pPr>
              <a:buClrTx/>
            </a:pP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Have fun</a:t>
            </a:r>
          </a:p>
          <a:p>
            <a:pPr>
              <a:buClrTx/>
            </a:pP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Cell phone use for learning purposes i.e. dictionary = OK</a:t>
            </a:r>
          </a:p>
          <a:p>
            <a:pPr>
              <a:buClrTx/>
            </a:pP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Cell phone use for personal reasons i.e. </a:t>
            </a:r>
            <a:r>
              <a:rPr lang="en-US" dirty="0" err="1">
                <a:solidFill>
                  <a:schemeClr val="accent6">
                    <a:lumMod val="50000"/>
                  </a:schemeClr>
                </a:solidFill>
              </a:rPr>
              <a:t>K</a:t>
            </a:r>
            <a:r>
              <a:rPr lang="en-US" dirty="0" err="1" smtClean="0">
                <a:solidFill>
                  <a:schemeClr val="accent6">
                    <a:lumMod val="50000"/>
                  </a:schemeClr>
                </a:solidFill>
              </a:rPr>
              <a:t>akaotalk</a:t>
            </a: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, games = </a:t>
            </a:r>
            <a:r>
              <a:rPr lang="en-US" b="1" dirty="0" smtClean="0">
                <a:solidFill>
                  <a:schemeClr val="accent6">
                    <a:lumMod val="50000"/>
                  </a:schemeClr>
                </a:solidFill>
              </a:rPr>
              <a:t>Not Ok </a:t>
            </a:r>
          </a:p>
          <a:p>
            <a:pPr marL="274320" lvl="1" indent="0">
              <a:buClrTx/>
              <a:buNone/>
            </a:pPr>
            <a:r>
              <a:rPr lang="en-US" b="1" dirty="0" smtClean="0">
                <a:solidFill>
                  <a:schemeClr val="accent6">
                    <a:lumMod val="50000"/>
                  </a:schemeClr>
                </a:solidFill>
              </a:rPr>
              <a:t>(Unless it is an emergency or you get permission from the professor ^^)</a:t>
            </a:r>
            <a:endParaRPr lang="en-US" b="1" dirty="0">
              <a:solidFill>
                <a:schemeClr val="accent6">
                  <a:lumMod val="50000"/>
                </a:schemeClr>
              </a:solidFill>
            </a:endParaRPr>
          </a:p>
          <a:p>
            <a:pPr>
              <a:buClrTx/>
            </a:pPr>
            <a:endParaRPr lang="en-US" b="1" dirty="0" smtClean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283528669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45886" y="1"/>
            <a:ext cx="3379254" cy="1181547"/>
          </a:xfrm>
        </p:spPr>
        <p:txBody>
          <a:bodyPr/>
          <a:lstStyle/>
          <a:p>
            <a:r>
              <a:rPr lang="en-US" dirty="0" smtClean="0"/>
              <a:t>Class Rules</a:t>
            </a:r>
            <a:endParaRPr lang="en-US" dirty="0"/>
          </a:p>
        </p:txBody>
      </p:sp>
      <p:sp>
        <p:nvSpPr>
          <p:cNvPr id="4" name="Content Placeholder 2"/>
          <p:cNvSpPr txBox="1">
            <a:spLocks/>
          </p:cNvSpPr>
          <p:nvPr/>
        </p:nvSpPr>
        <p:spPr>
          <a:xfrm>
            <a:off x="1252841" y="1268760"/>
            <a:ext cx="7722858" cy="504056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2920" indent="-228600" algn="l" defTabSz="914400" rtl="0" eaLnBrk="1" latinLnBrk="1" hangingPunct="1">
              <a:lnSpc>
                <a:spcPct val="90000"/>
              </a:lnSpc>
              <a:spcBef>
                <a:spcPts val="12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7724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5156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2588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20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7452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4884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37744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="1" dirty="0">
                <a:solidFill>
                  <a:schemeClr val="accent2"/>
                </a:solidFill>
              </a:rPr>
              <a:t>Plagiarism and Academic Integrity </a:t>
            </a:r>
            <a:endParaRPr lang="en-CA" b="1" dirty="0">
              <a:solidFill>
                <a:schemeClr val="accent2"/>
              </a:solidFill>
            </a:endParaRPr>
          </a:p>
          <a:p>
            <a:r>
              <a:rPr lang="en-US" dirty="0">
                <a:solidFill>
                  <a:schemeClr val="accent2"/>
                </a:solidFill>
              </a:rPr>
              <a:t>Academic dishonesty of any kind will not be </a:t>
            </a:r>
            <a:r>
              <a:rPr lang="en-US" dirty="0" smtClean="0">
                <a:solidFill>
                  <a:schemeClr val="accent2"/>
                </a:solidFill>
              </a:rPr>
              <a:t>tolerated and will receive an automatic fail.</a:t>
            </a:r>
          </a:p>
          <a:p>
            <a:pPr lvl="1"/>
            <a:r>
              <a:rPr lang="en-US" dirty="0">
                <a:solidFill>
                  <a:schemeClr val="accent2"/>
                </a:solidFill>
              </a:rPr>
              <a:t>p</a:t>
            </a:r>
            <a:r>
              <a:rPr lang="en-US" dirty="0" smtClean="0">
                <a:solidFill>
                  <a:schemeClr val="accent2"/>
                </a:solidFill>
              </a:rPr>
              <a:t>lagiarism</a:t>
            </a:r>
          </a:p>
          <a:p>
            <a:pPr lvl="1"/>
            <a:r>
              <a:rPr lang="en-US" dirty="0" smtClean="0">
                <a:solidFill>
                  <a:schemeClr val="accent2"/>
                </a:solidFill>
              </a:rPr>
              <a:t>cheating </a:t>
            </a:r>
            <a:r>
              <a:rPr lang="en-US" dirty="0">
                <a:solidFill>
                  <a:schemeClr val="accent2"/>
                </a:solidFill>
              </a:rPr>
              <a:t>on assignments or </a:t>
            </a:r>
            <a:r>
              <a:rPr lang="en-US" dirty="0" smtClean="0">
                <a:solidFill>
                  <a:schemeClr val="accent2"/>
                </a:solidFill>
              </a:rPr>
              <a:t>exams</a:t>
            </a:r>
          </a:p>
          <a:p>
            <a:pPr lvl="1"/>
            <a:r>
              <a:rPr lang="en-US" dirty="0" smtClean="0">
                <a:solidFill>
                  <a:schemeClr val="accent2"/>
                </a:solidFill>
              </a:rPr>
              <a:t>turning </a:t>
            </a:r>
            <a:r>
              <a:rPr lang="en-US" dirty="0">
                <a:solidFill>
                  <a:schemeClr val="accent2"/>
                </a:solidFill>
              </a:rPr>
              <a:t>in work that has been written (partially or entirely) by someone else (this includes websites</a:t>
            </a:r>
            <a:r>
              <a:rPr lang="en-US" dirty="0" smtClean="0">
                <a:solidFill>
                  <a:schemeClr val="accent2"/>
                </a:solidFill>
              </a:rPr>
              <a:t>)</a:t>
            </a:r>
          </a:p>
          <a:p>
            <a:pPr lvl="1"/>
            <a:r>
              <a:rPr lang="en-US" dirty="0" smtClean="0">
                <a:solidFill>
                  <a:schemeClr val="accent2"/>
                </a:solidFill>
              </a:rPr>
              <a:t>failing </a:t>
            </a:r>
            <a:r>
              <a:rPr lang="en-US" dirty="0">
                <a:solidFill>
                  <a:schemeClr val="accent2"/>
                </a:solidFill>
              </a:rPr>
              <a:t>to appropriately cite </a:t>
            </a:r>
            <a:r>
              <a:rPr lang="en-US" dirty="0" smtClean="0">
                <a:solidFill>
                  <a:schemeClr val="accent2"/>
                </a:solidFill>
              </a:rPr>
              <a:t>sources</a:t>
            </a:r>
          </a:p>
          <a:p>
            <a:pPr lvl="1"/>
            <a:r>
              <a:rPr lang="en-US" dirty="0" smtClean="0">
                <a:solidFill>
                  <a:schemeClr val="accent2"/>
                </a:solidFill>
              </a:rPr>
              <a:t>making </a:t>
            </a:r>
            <a:r>
              <a:rPr lang="en-US" dirty="0">
                <a:solidFill>
                  <a:schemeClr val="accent2"/>
                </a:solidFill>
              </a:rPr>
              <a:t>up information or </a:t>
            </a:r>
            <a:r>
              <a:rPr lang="en-US" dirty="0" smtClean="0">
                <a:solidFill>
                  <a:schemeClr val="accent2"/>
                </a:solidFill>
              </a:rPr>
              <a:t>citations</a:t>
            </a:r>
          </a:p>
          <a:p>
            <a:pPr lvl="1"/>
            <a:r>
              <a:rPr lang="en-US" dirty="0" smtClean="0">
                <a:solidFill>
                  <a:schemeClr val="accent2"/>
                </a:solidFill>
              </a:rPr>
              <a:t>helping </a:t>
            </a:r>
            <a:r>
              <a:rPr lang="en-US" dirty="0">
                <a:solidFill>
                  <a:schemeClr val="accent2"/>
                </a:solidFill>
              </a:rPr>
              <a:t>another student cheat. </a:t>
            </a:r>
            <a:endParaRPr lang="en-US" dirty="0" smtClean="0">
              <a:solidFill>
                <a:schemeClr val="accent2"/>
              </a:solidFill>
            </a:endParaRPr>
          </a:p>
          <a:p>
            <a:pPr lvl="1"/>
            <a:endParaRPr lang="en-US" dirty="0">
              <a:solidFill>
                <a:schemeClr val="accent2"/>
              </a:solidFill>
            </a:endParaRPr>
          </a:p>
          <a:p>
            <a:pPr marL="274320" lvl="1" indent="0">
              <a:buNone/>
            </a:pPr>
            <a:r>
              <a:rPr lang="en-US" dirty="0" smtClean="0">
                <a:solidFill>
                  <a:schemeClr val="accent2"/>
                </a:solidFill>
              </a:rPr>
              <a:t>You </a:t>
            </a:r>
            <a:r>
              <a:rPr lang="en-US" dirty="0">
                <a:solidFill>
                  <a:schemeClr val="accent2"/>
                </a:solidFill>
              </a:rPr>
              <a:t>can use the ideas of others, but you have to cite the source in your essay. Students who are unsure how and when to cite sources should speak with the </a:t>
            </a:r>
            <a:r>
              <a:rPr lang="en-US" dirty="0" smtClean="0">
                <a:solidFill>
                  <a:schemeClr val="accent2"/>
                </a:solidFill>
              </a:rPr>
              <a:t>professor.</a:t>
            </a:r>
            <a:endParaRPr lang="en-CA" dirty="0">
              <a:solidFill>
                <a:schemeClr val="accent2"/>
              </a:solidFill>
            </a:endParaRPr>
          </a:p>
          <a:p>
            <a:pPr>
              <a:buClrTx/>
            </a:pPr>
            <a:endParaRPr lang="en-US" b="1" dirty="0" smtClean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11605794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5916" y="1"/>
            <a:ext cx="3248118" cy="1154163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Course Topics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115616" y="1628800"/>
            <a:ext cx="4104456" cy="4032448"/>
          </a:xfrm>
        </p:spPr>
        <p:txBody>
          <a:bodyPr>
            <a:normAutofit fontScale="70000" lnSpcReduction="20000"/>
          </a:bodyPr>
          <a:lstStyle/>
          <a:p>
            <a:pPr marL="0" indent="0">
              <a:buNone/>
            </a:pPr>
            <a:r>
              <a:rPr lang="en-CA" dirty="0">
                <a:solidFill>
                  <a:schemeClr val="tx2"/>
                </a:solidFill>
              </a:rPr>
              <a:t>Lesson 1. The World of English</a:t>
            </a:r>
            <a:br>
              <a:rPr lang="en-CA" dirty="0">
                <a:solidFill>
                  <a:schemeClr val="tx2"/>
                </a:solidFill>
              </a:rPr>
            </a:br>
            <a:r>
              <a:rPr lang="en-CA" dirty="0">
                <a:solidFill>
                  <a:schemeClr val="tx2"/>
                </a:solidFill>
              </a:rPr>
              <a:t/>
            </a:r>
            <a:br>
              <a:rPr lang="en-CA" dirty="0">
                <a:solidFill>
                  <a:schemeClr val="tx2"/>
                </a:solidFill>
              </a:rPr>
            </a:br>
            <a:r>
              <a:rPr lang="en-CA" dirty="0">
                <a:solidFill>
                  <a:schemeClr val="tx2"/>
                </a:solidFill>
              </a:rPr>
              <a:t>Lesson 2. Global Communications</a:t>
            </a:r>
            <a:br>
              <a:rPr lang="en-CA" dirty="0">
                <a:solidFill>
                  <a:schemeClr val="tx2"/>
                </a:solidFill>
              </a:rPr>
            </a:br>
            <a:r>
              <a:rPr lang="en-CA" dirty="0">
                <a:solidFill>
                  <a:schemeClr val="tx2"/>
                </a:solidFill>
              </a:rPr>
              <a:t/>
            </a:r>
            <a:br>
              <a:rPr lang="en-CA" dirty="0">
                <a:solidFill>
                  <a:schemeClr val="tx2"/>
                </a:solidFill>
              </a:rPr>
            </a:br>
            <a:r>
              <a:rPr lang="en-CA" dirty="0">
                <a:solidFill>
                  <a:schemeClr val="tx2"/>
                </a:solidFill>
              </a:rPr>
              <a:t>Lesson 3. Comparing Countries</a:t>
            </a:r>
            <a:br>
              <a:rPr lang="en-CA" dirty="0">
                <a:solidFill>
                  <a:schemeClr val="tx2"/>
                </a:solidFill>
              </a:rPr>
            </a:br>
            <a:r>
              <a:rPr lang="en-CA" dirty="0">
                <a:solidFill>
                  <a:schemeClr val="tx2"/>
                </a:solidFill>
              </a:rPr>
              <a:t/>
            </a:r>
            <a:br>
              <a:rPr lang="en-CA" dirty="0">
                <a:solidFill>
                  <a:schemeClr val="tx2"/>
                </a:solidFill>
              </a:rPr>
            </a:br>
            <a:r>
              <a:rPr lang="en-CA" dirty="0">
                <a:solidFill>
                  <a:schemeClr val="tx2"/>
                </a:solidFill>
              </a:rPr>
              <a:t>Lesson 4. Dating</a:t>
            </a:r>
            <a:br>
              <a:rPr lang="en-CA" dirty="0">
                <a:solidFill>
                  <a:schemeClr val="tx2"/>
                </a:solidFill>
              </a:rPr>
            </a:br>
            <a:r>
              <a:rPr lang="en-CA" dirty="0">
                <a:solidFill>
                  <a:schemeClr val="tx2"/>
                </a:solidFill>
              </a:rPr>
              <a:t/>
            </a:r>
            <a:br>
              <a:rPr lang="en-CA" dirty="0">
                <a:solidFill>
                  <a:schemeClr val="tx2"/>
                </a:solidFill>
              </a:rPr>
            </a:br>
            <a:r>
              <a:rPr lang="en-CA" dirty="0">
                <a:solidFill>
                  <a:schemeClr val="tx2"/>
                </a:solidFill>
              </a:rPr>
              <a:t>Lesson 5. Health and Beauty</a:t>
            </a:r>
            <a:br>
              <a:rPr lang="en-CA" dirty="0">
                <a:solidFill>
                  <a:schemeClr val="tx2"/>
                </a:solidFill>
              </a:rPr>
            </a:br>
            <a:r>
              <a:rPr lang="en-CA" dirty="0">
                <a:solidFill>
                  <a:schemeClr val="tx2"/>
                </a:solidFill>
              </a:rPr>
              <a:t/>
            </a:r>
            <a:br>
              <a:rPr lang="en-CA" dirty="0">
                <a:solidFill>
                  <a:schemeClr val="tx2"/>
                </a:solidFill>
              </a:rPr>
            </a:br>
            <a:r>
              <a:rPr lang="en-CA" dirty="0">
                <a:solidFill>
                  <a:schemeClr val="tx2"/>
                </a:solidFill>
              </a:rPr>
              <a:t>Lesson 6. </a:t>
            </a:r>
            <a:r>
              <a:rPr lang="en-CA" dirty="0" smtClean="0">
                <a:solidFill>
                  <a:schemeClr val="tx2"/>
                </a:solidFill>
              </a:rPr>
              <a:t>Stupidity </a:t>
            </a:r>
            <a:r>
              <a:rPr lang="en-CA" dirty="0">
                <a:solidFill>
                  <a:schemeClr val="tx2"/>
                </a:solidFill>
              </a:rPr>
              <a:t>Awards</a:t>
            </a:r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220072" y="1556792"/>
            <a:ext cx="3707904" cy="40626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CA" sz="2000" dirty="0">
                <a:solidFill>
                  <a:schemeClr val="tx2"/>
                </a:solidFill>
              </a:rPr>
              <a:t>Lesson 7. Life Success</a:t>
            </a:r>
            <a:br>
              <a:rPr lang="en-CA" sz="2000" dirty="0">
                <a:solidFill>
                  <a:schemeClr val="tx2"/>
                </a:solidFill>
              </a:rPr>
            </a:br>
            <a:r>
              <a:rPr lang="en-CA" sz="2000" dirty="0">
                <a:solidFill>
                  <a:schemeClr val="tx2"/>
                </a:solidFill>
              </a:rPr>
              <a:t/>
            </a:r>
            <a:br>
              <a:rPr lang="en-CA" sz="2000" dirty="0">
                <a:solidFill>
                  <a:schemeClr val="tx2"/>
                </a:solidFill>
              </a:rPr>
            </a:br>
            <a:r>
              <a:rPr lang="en-CA" sz="2000" dirty="0">
                <a:solidFill>
                  <a:schemeClr val="tx2"/>
                </a:solidFill>
              </a:rPr>
              <a:t>Lesson 8. The Art of Happiness</a:t>
            </a:r>
            <a:br>
              <a:rPr lang="en-CA" sz="2000" dirty="0">
                <a:solidFill>
                  <a:schemeClr val="tx2"/>
                </a:solidFill>
              </a:rPr>
            </a:br>
            <a:r>
              <a:rPr lang="en-CA" sz="2000" dirty="0">
                <a:solidFill>
                  <a:schemeClr val="tx2"/>
                </a:solidFill>
              </a:rPr>
              <a:t/>
            </a:r>
            <a:br>
              <a:rPr lang="en-CA" sz="2000" dirty="0">
                <a:solidFill>
                  <a:schemeClr val="tx2"/>
                </a:solidFill>
              </a:rPr>
            </a:br>
            <a:r>
              <a:rPr lang="en-CA" sz="2000" dirty="0">
                <a:solidFill>
                  <a:schemeClr val="tx2"/>
                </a:solidFill>
              </a:rPr>
              <a:t>Lesson 9. Science and Technology</a:t>
            </a:r>
            <a:br>
              <a:rPr lang="en-CA" sz="2000" dirty="0">
                <a:solidFill>
                  <a:schemeClr val="tx2"/>
                </a:solidFill>
              </a:rPr>
            </a:br>
            <a:r>
              <a:rPr lang="en-CA" sz="2000" dirty="0">
                <a:solidFill>
                  <a:schemeClr val="tx2"/>
                </a:solidFill>
              </a:rPr>
              <a:t/>
            </a:r>
            <a:br>
              <a:rPr lang="en-CA" sz="2000" dirty="0">
                <a:solidFill>
                  <a:schemeClr val="tx2"/>
                </a:solidFill>
              </a:rPr>
            </a:br>
            <a:r>
              <a:rPr lang="en-CA" sz="2000" dirty="0">
                <a:solidFill>
                  <a:schemeClr val="tx2"/>
                </a:solidFill>
              </a:rPr>
              <a:t>Lesson 10. News and Media</a:t>
            </a:r>
            <a:br>
              <a:rPr lang="en-CA" sz="2000" dirty="0">
                <a:solidFill>
                  <a:schemeClr val="tx2"/>
                </a:solidFill>
              </a:rPr>
            </a:br>
            <a:r>
              <a:rPr lang="en-CA" sz="2000" dirty="0">
                <a:solidFill>
                  <a:schemeClr val="tx2"/>
                </a:solidFill>
              </a:rPr>
              <a:t/>
            </a:r>
            <a:br>
              <a:rPr lang="en-CA" sz="2000" dirty="0">
                <a:solidFill>
                  <a:schemeClr val="tx2"/>
                </a:solidFill>
              </a:rPr>
            </a:br>
            <a:r>
              <a:rPr lang="en-CA" sz="2000" dirty="0">
                <a:solidFill>
                  <a:schemeClr val="tx2"/>
                </a:solidFill>
              </a:rPr>
              <a:t>Lesson 11. Entertainment</a:t>
            </a:r>
            <a:br>
              <a:rPr lang="en-CA" sz="2000" dirty="0">
                <a:solidFill>
                  <a:schemeClr val="tx2"/>
                </a:solidFill>
              </a:rPr>
            </a:br>
            <a:r>
              <a:rPr lang="en-CA" sz="2000" dirty="0">
                <a:solidFill>
                  <a:schemeClr val="tx2"/>
                </a:solidFill>
              </a:rPr>
              <a:t/>
            </a:r>
            <a:br>
              <a:rPr lang="en-CA" sz="2000" dirty="0">
                <a:solidFill>
                  <a:schemeClr val="tx2"/>
                </a:solidFill>
              </a:rPr>
            </a:br>
            <a:r>
              <a:rPr lang="en-CA" sz="2000" dirty="0">
                <a:solidFill>
                  <a:schemeClr val="tx2"/>
                </a:solidFill>
              </a:rPr>
              <a:t>Lesson 12. Sports</a:t>
            </a:r>
            <a:r>
              <a:rPr lang="en-CA" sz="2000" dirty="0"/>
              <a:t/>
            </a:r>
            <a:br>
              <a:rPr lang="en-CA" sz="2000" dirty="0"/>
            </a:br>
            <a:r>
              <a:rPr lang="en-CA" sz="2000" dirty="0"/>
              <a:t/>
            </a:r>
            <a:br>
              <a:rPr lang="en-CA" sz="2000" dirty="0"/>
            </a:b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573240" y="5619444"/>
            <a:ext cx="44824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CA" dirty="0">
                <a:solidFill>
                  <a:schemeClr val="accent1"/>
                </a:solidFill>
              </a:rPr>
              <a:t>*Topics may vary according students input.</a:t>
            </a:r>
            <a:endParaRPr lang="en-US" dirty="0">
              <a:solidFill>
                <a:schemeClr val="accent1"/>
              </a:solidFill>
            </a:endParaRPr>
          </a:p>
          <a:p>
            <a:endParaRPr lang="en-CA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228696960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09800" y="1"/>
            <a:ext cx="5486400" cy="1154163"/>
          </a:xfrm>
        </p:spPr>
        <p:txBody>
          <a:bodyPr>
            <a:normAutofit/>
          </a:bodyPr>
          <a:lstStyle/>
          <a:p>
            <a:r>
              <a:rPr lang="en-US" dirty="0" smtClean="0"/>
              <a:t>Course Evaluation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385646" y="1412777"/>
            <a:ext cx="3780420" cy="2120153"/>
          </a:xfrm>
          <a:ln>
            <a:solidFill>
              <a:schemeClr val="tx2"/>
            </a:solidFill>
          </a:ln>
        </p:spPr>
        <p:txBody>
          <a:bodyPr>
            <a:normAutofit fontScale="62500" lnSpcReduction="20000"/>
          </a:bodyPr>
          <a:lstStyle/>
          <a:p>
            <a:pPr marL="0" indent="0">
              <a:buNone/>
            </a:pPr>
            <a:r>
              <a:rPr lang="en-US" dirty="0">
                <a:solidFill>
                  <a:schemeClr val="accent6">
                    <a:lumMod val="50000"/>
                  </a:schemeClr>
                </a:solidFill>
              </a:rPr>
              <a:t>Midterm exam (written)   </a:t>
            </a: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  	30%</a:t>
            </a:r>
            <a:r>
              <a:rPr lang="en-US" dirty="0">
                <a:solidFill>
                  <a:schemeClr val="accent6">
                    <a:lumMod val="50000"/>
                  </a:schemeClr>
                </a:solidFill>
              </a:rPr>
              <a:t/>
            </a:r>
            <a:br>
              <a:rPr lang="en-US" dirty="0">
                <a:solidFill>
                  <a:schemeClr val="accent6">
                    <a:lumMod val="50000"/>
                  </a:schemeClr>
                </a:solidFill>
              </a:rPr>
            </a:br>
            <a:r>
              <a:rPr lang="en-US" dirty="0">
                <a:solidFill>
                  <a:schemeClr val="accent6">
                    <a:lumMod val="50000"/>
                  </a:schemeClr>
                </a:solidFill>
              </a:rPr>
              <a:t>Final exam (oral)               </a:t>
            </a: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 	30%</a:t>
            </a:r>
            <a:r>
              <a:rPr lang="en-US" dirty="0">
                <a:solidFill>
                  <a:schemeClr val="accent6">
                    <a:lumMod val="50000"/>
                  </a:schemeClr>
                </a:solidFill>
              </a:rPr>
              <a:t/>
            </a:r>
            <a:br>
              <a:rPr lang="en-US" dirty="0">
                <a:solidFill>
                  <a:schemeClr val="accent6">
                    <a:lumMod val="50000"/>
                  </a:schemeClr>
                </a:solidFill>
              </a:rPr>
            </a:b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Attendance                       	20%</a:t>
            </a:r>
            <a:b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</a:b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Participation                      	20%</a:t>
            </a:r>
            <a:r>
              <a:rPr lang="en-US" dirty="0">
                <a:solidFill>
                  <a:schemeClr val="accent6">
                    <a:lumMod val="50000"/>
                  </a:schemeClr>
                </a:solidFill>
              </a:rPr>
              <a:t/>
            </a:r>
            <a:br>
              <a:rPr lang="en-US" dirty="0">
                <a:solidFill>
                  <a:schemeClr val="accent6">
                    <a:lumMod val="50000"/>
                  </a:schemeClr>
                </a:solidFill>
              </a:rPr>
            </a:br>
            <a:r>
              <a:rPr lang="en-US" dirty="0">
                <a:solidFill>
                  <a:schemeClr val="accent6">
                    <a:lumMod val="50000"/>
                  </a:schemeClr>
                </a:solidFill>
              </a:rPr>
              <a:t/>
            </a:r>
            <a:br>
              <a:rPr lang="en-US" dirty="0">
                <a:solidFill>
                  <a:schemeClr val="accent6">
                    <a:lumMod val="50000"/>
                  </a:schemeClr>
                </a:solidFill>
              </a:rPr>
            </a:br>
            <a:r>
              <a:rPr lang="en-US" b="1" dirty="0">
                <a:solidFill>
                  <a:schemeClr val="accent6">
                    <a:lumMod val="50000"/>
                  </a:schemeClr>
                </a:solidFill>
              </a:rPr>
              <a:t>Total </a:t>
            </a:r>
            <a:r>
              <a:rPr lang="en-US" dirty="0">
                <a:solidFill>
                  <a:schemeClr val="accent6">
                    <a:lumMod val="50000"/>
                  </a:schemeClr>
                </a:solidFill>
              </a:rPr>
              <a:t>                              </a:t>
            </a: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	100%</a:t>
            </a:r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5382090" y="1412777"/>
            <a:ext cx="3672408" cy="2120153"/>
          </a:xfrm>
          <a:prstGeom prst="rect">
            <a:avLst/>
          </a:prstGeom>
          <a:ln>
            <a:solidFill>
              <a:schemeClr val="tx2"/>
            </a:solidFill>
          </a:ln>
        </p:spPr>
        <p:txBody>
          <a:bodyPr vert="horz" lIns="91440" tIns="45720" rIns="91440" bIns="45720" rtlCol="0">
            <a:normAutofit lnSpcReduction="10000"/>
          </a:bodyPr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2920" indent="-228600" algn="l" defTabSz="914400" rtl="0" eaLnBrk="1" latinLnBrk="1" hangingPunct="1">
              <a:lnSpc>
                <a:spcPct val="90000"/>
              </a:lnSpc>
              <a:spcBef>
                <a:spcPts val="12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7724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5156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2588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20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7452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4884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37744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dirty="0">
                <a:solidFill>
                  <a:schemeClr val="accent6">
                    <a:lumMod val="50000"/>
                  </a:schemeClr>
                </a:solidFill>
              </a:rPr>
              <a:t>Grading is done on a curve. </a:t>
            </a:r>
            <a:endParaRPr lang="en-US" dirty="0" smtClean="0">
              <a:solidFill>
                <a:schemeClr val="accent6">
                  <a:lumMod val="50000"/>
                </a:schemeClr>
              </a:solidFill>
            </a:endParaRPr>
          </a:p>
          <a:p>
            <a:pPr>
              <a:buClr>
                <a:schemeClr val="tx2"/>
              </a:buClr>
            </a:pPr>
            <a:r>
              <a:rPr lang="en-US" sz="1600" dirty="0" smtClean="0">
                <a:solidFill>
                  <a:schemeClr val="accent6">
                    <a:lumMod val="50000"/>
                  </a:schemeClr>
                </a:solidFill>
              </a:rPr>
              <a:t>The top </a:t>
            </a: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40% of students can get an A/A+ </a:t>
            </a:r>
          </a:p>
          <a:p>
            <a:pPr>
              <a:buClr>
                <a:schemeClr val="tx2"/>
              </a:buClr>
            </a:pPr>
            <a:r>
              <a:rPr lang="en-US" sz="1600" dirty="0" smtClean="0">
                <a:solidFill>
                  <a:schemeClr val="accent6">
                    <a:lumMod val="50000"/>
                  </a:schemeClr>
                </a:solidFill>
              </a:rPr>
              <a:t>30</a:t>
            </a: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% only can get </a:t>
            </a:r>
            <a:r>
              <a:rPr lang="en-US" sz="1600" dirty="0" smtClean="0">
                <a:solidFill>
                  <a:schemeClr val="accent6">
                    <a:lumMod val="50000"/>
                  </a:schemeClr>
                </a:solidFill>
              </a:rPr>
              <a:t>B/B+</a:t>
            </a:r>
          </a:p>
          <a:p>
            <a:pPr>
              <a:buClr>
                <a:schemeClr val="tx2"/>
              </a:buClr>
            </a:pPr>
            <a:r>
              <a:rPr lang="en-US" sz="1600" dirty="0" smtClean="0">
                <a:solidFill>
                  <a:schemeClr val="accent6">
                    <a:lumMod val="50000"/>
                  </a:schemeClr>
                </a:solidFill>
              </a:rPr>
              <a:t>The remaining 30</a:t>
            </a: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% will be awarded C grade or lower. </a:t>
            </a:r>
            <a:endParaRPr lang="en-US" sz="1600" dirty="0" smtClean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8" name="Content Placeholder 2"/>
          <p:cNvSpPr txBox="1">
            <a:spLocks/>
          </p:cNvSpPr>
          <p:nvPr/>
        </p:nvSpPr>
        <p:spPr>
          <a:xfrm>
            <a:off x="5362532" y="3835896"/>
            <a:ext cx="3672408" cy="2401416"/>
          </a:xfrm>
          <a:prstGeom prst="rect">
            <a:avLst/>
          </a:prstGeom>
          <a:ln>
            <a:solidFill>
              <a:schemeClr val="tx2"/>
            </a:solidFill>
          </a:ln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2920" indent="-228600" algn="l" defTabSz="914400" rtl="0" eaLnBrk="1" latinLnBrk="1" hangingPunct="1">
              <a:lnSpc>
                <a:spcPct val="90000"/>
              </a:lnSpc>
              <a:spcBef>
                <a:spcPts val="12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7724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5156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2588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20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7452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4884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37744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hangingPunct="0">
              <a:buNone/>
            </a:pPr>
            <a:r>
              <a:rPr lang="en-US" sz="1600" dirty="0" smtClean="0">
                <a:solidFill>
                  <a:schemeClr val="accent6">
                    <a:lumMod val="50000"/>
                  </a:schemeClr>
                </a:solidFill>
              </a:rPr>
              <a:t>*Participation </a:t>
            </a: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includes </a:t>
            </a:r>
            <a:r>
              <a:rPr lang="en-US" sz="1600" dirty="0" smtClean="0">
                <a:solidFill>
                  <a:schemeClr val="accent6">
                    <a:lumMod val="50000"/>
                  </a:schemeClr>
                </a:solidFill>
              </a:rPr>
              <a:t>all classroom tasks i.e. projects, performances, discussions, homework etc., as well as attention, attitude and professionalism.</a:t>
            </a:r>
          </a:p>
          <a:p>
            <a:pPr marL="0" indent="0" hangingPunct="0">
              <a:buNone/>
            </a:pPr>
            <a:r>
              <a:rPr lang="en-US" sz="1600" dirty="0" smtClean="0">
                <a:solidFill>
                  <a:schemeClr val="bg2">
                    <a:lumMod val="50000"/>
                  </a:schemeClr>
                </a:solidFill>
              </a:rPr>
              <a:t>*</a:t>
            </a:r>
            <a:r>
              <a:rPr lang="en-CA" sz="1600" dirty="0">
                <a:solidFill>
                  <a:schemeClr val="bg2">
                    <a:lumMod val="50000"/>
                  </a:schemeClr>
                </a:solidFill>
              </a:rPr>
              <a:t>Homework must be handed in on time. Late homework will result in a lower grade. </a:t>
            </a:r>
            <a:endParaRPr lang="en-US" sz="1600" dirty="0">
              <a:solidFill>
                <a:schemeClr val="bg2">
                  <a:lumMod val="50000"/>
                </a:schemeClr>
              </a:solidFill>
            </a:endParaRPr>
          </a:p>
          <a:p>
            <a:pPr marL="0" indent="0" hangingPunct="0">
              <a:buNone/>
            </a:pPr>
            <a:r>
              <a:rPr lang="en-US" sz="1600" dirty="0" smtClean="0">
                <a:solidFill>
                  <a:srgbClr val="00B050"/>
                </a:solidFill>
              </a:rPr>
              <a:t>*5 excellence </a:t>
            </a:r>
            <a:r>
              <a:rPr lang="en-US" sz="1600" dirty="0">
                <a:solidFill>
                  <a:srgbClr val="00B050"/>
                </a:solidFill>
              </a:rPr>
              <a:t>points </a:t>
            </a:r>
            <a:r>
              <a:rPr lang="en-US" sz="1600" dirty="0" smtClean="0">
                <a:solidFill>
                  <a:srgbClr val="00B050"/>
                </a:solidFill>
              </a:rPr>
              <a:t>are reserved and rewarded </a:t>
            </a:r>
            <a:r>
              <a:rPr lang="en-US" sz="1600" dirty="0">
                <a:solidFill>
                  <a:srgbClr val="00B050"/>
                </a:solidFill>
              </a:rPr>
              <a:t>for exceptional effort.</a:t>
            </a:r>
          </a:p>
          <a:p>
            <a:pPr marL="0" indent="0">
              <a:buNone/>
            </a:pPr>
            <a:endParaRPr lang="en-US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10" name="Content Placeholder 2"/>
          <p:cNvSpPr txBox="1">
            <a:spLocks/>
          </p:cNvSpPr>
          <p:nvPr/>
        </p:nvSpPr>
        <p:spPr>
          <a:xfrm>
            <a:off x="1385646" y="3835896"/>
            <a:ext cx="3780420" cy="2401417"/>
          </a:xfrm>
          <a:prstGeom prst="rect">
            <a:avLst/>
          </a:prstGeom>
          <a:ln>
            <a:solidFill>
              <a:schemeClr val="tx2"/>
            </a:solidFill>
          </a:ln>
        </p:spPr>
        <p:txBody>
          <a:bodyPr vert="horz" lIns="91440" tIns="45720" rIns="91440" bIns="45720" rtlCol="0">
            <a:normAutofit fontScale="77500" lnSpcReduction="20000"/>
          </a:bodyPr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2920" indent="-228600" algn="l" defTabSz="914400" rtl="0" eaLnBrk="1" latinLnBrk="1" hangingPunct="1">
              <a:lnSpc>
                <a:spcPct val="90000"/>
              </a:lnSpc>
              <a:spcBef>
                <a:spcPts val="12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7724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5156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2588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20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7452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4884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37744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hangingPunct="0">
              <a:buNone/>
            </a:pP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*Attendance includes being here on time prepared for class. </a:t>
            </a:r>
          </a:p>
          <a:p>
            <a:pPr marL="0" indent="0" hangingPunct="0">
              <a:buNone/>
            </a:pP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*5 </a:t>
            </a:r>
            <a:r>
              <a:rPr lang="en-US" dirty="0" err="1" smtClean="0">
                <a:solidFill>
                  <a:schemeClr val="accent6">
                    <a:lumMod val="50000"/>
                  </a:schemeClr>
                </a:solidFill>
              </a:rPr>
              <a:t>mins</a:t>
            </a: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. after the start of class = late</a:t>
            </a:r>
          </a:p>
          <a:p>
            <a:pPr marL="0" indent="0" hangingPunct="0">
              <a:buNone/>
            </a:pP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* More than 30 </a:t>
            </a:r>
            <a:r>
              <a:rPr lang="en-US" dirty="0" err="1" smtClean="0">
                <a:solidFill>
                  <a:schemeClr val="accent6">
                    <a:lumMod val="50000"/>
                  </a:schemeClr>
                </a:solidFill>
              </a:rPr>
              <a:t>mins</a:t>
            </a: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. = absent </a:t>
            </a:r>
          </a:p>
          <a:p>
            <a:pPr marL="0" indent="0" hangingPunct="0">
              <a:buNone/>
            </a:pP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*4 absences = F grade</a:t>
            </a:r>
          </a:p>
          <a:p>
            <a:pPr marL="0" indent="0" hangingPunct="0">
              <a:buNone/>
            </a:pPr>
            <a:r>
              <a:rPr lang="en-US" sz="2100" i="1" dirty="0" smtClean="0">
                <a:solidFill>
                  <a:srgbClr val="C00000"/>
                </a:solidFill>
              </a:rPr>
              <a:t>Absence and tardiness will only be excused if a valid reason and/or a doctors note is provided.</a:t>
            </a:r>
            <a:endParaRPr lang="en-US" sz="2100" i="1" dirty="0">
              <a:solidFill>
                <a:srgbClr val="C00000"/>
              </a:solidFill>
            </a:endParaRPr>
          </a:p>
          <a:p>
            <a:pPr marL="0" indent="0">
              <a:buNone/>
            </a:pPr>
            <a:endParaRPr lang="en-US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76662339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animBg="1"/>
      <p:bldP spid="7" grpId="0" animBg="1"/>
      <p:bldP spid="8" grpId="0" animBg="1"/>
      <p:bldP spid="1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Office Hours</a:t>
            </a:r>
            <a:endParaRPr lang="en-US" dirty="0"/>
          </a:p>
        </p:txBody>
      </p:sp>
      <p:sp>
        <p:nvSpPr>
          <p:cNvPr id="5" name="Control 1"/>
          <p:cNvSpPr>
            <a:spLocks noChangeArrowheads="1" noChangeShapeType="1"/>
          </p:cNvSpPr>
          <p:nvPr/>
        </p:nvSpPr>
        <p:spPr bwMode="auto">
          <a:xfrm>
            <a:off x="2718198" y="3333750"/>
            <a:ext cx="5120878" cy="4121150"/>
          </a:xfrm>
          <a:prstGeom prst="rect">
            <a:avLst/>
          </a:prstGeom>
          <a:noFill/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algn="in">
                <a:noFill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EEECE1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graphicFrame>
        <p:nvGraphicFramePr>
          <p:cNvPr id="7" name="Content Placeholder 8"/>
          <p:cNvGraphicFramePr>
            <a:graphicFrameLocks/>
          </p:cNvGraphicFramePr>
          <p:nvPr/>
        </p:nvGraphicFramePr>
        <p:xfrm>
          <a:off x="1524000" y="1447800"/>
          <a:ext cx="6172200" cy="4648196"/>
        </p:xfrm>
        <a:graphic>
          <a:graphicData uri="http://schemas.openxmlformats.org/drawingml/2006/table">
            <a:tbl>
              <a:tblPr/>
              <a:tblGrid>
                <a:gridCol w="652210"/>
                <a:gridCol w="968120"/>
                <a:gridCol w="910374"/>
                <a:gridCol w="910374"/>
                <a:gridCol w="910374"/>
                <a:gridCol w="910374"/>
                <a:gridCol w="910374"/>
              </a:tblGrid>
              <a:tr h="253612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Period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Time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Mon. 2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Tues. 3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Weds. 4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Thurs. 5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Fri. 6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446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9:30-10:20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446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10:30-11:20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Practical English Freshman Convo 03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Advanced English Junior Convo 02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Current English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446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11:30-12:20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1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Office Hours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149" marR="6149" marT="81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Current English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1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Office Hours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</a:tr>
              <a:tr h="582139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12:30-1:20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Advanced English Junior Convo 02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Intermediate English Sophomore Convo 01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446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5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1:30-2:20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149" marR="6149" marT="81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1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Office Hours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Practical English Freshman  Convo 02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1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Office Hours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</a:tr>
              <a:tr h="5446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2:30-3:20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Practical English Freshman  Convo 03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Practical English Freshman  Convo 02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Intermediate English Sophomore Convo 01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446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3:30-4:20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5446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4:30-5:20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149" marR="6149" marT="819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xmlns="" val="422726562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Additional Details and Information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25706" y="2924944"/>
            <a:ext cx="6318702" cy="1296144"/>
          </a:xfrm>
        </p:spPr>
        <p:txBody>
          <a:bodyPr>
            <a:normAutofit fontScale="85000" lnSpcReduction="20000"/>
          </a:bodyPr>
          <a:lstStyle/>
          <a:p>
            <a:pPr algn="ctr"/>
            <a:endParaRPr lang="en-US" dirty="0" smtClean="0">
              <a:hlinkClick r:id="rId2"/>
            </a:endParaRPr>
          </a:p>
          <a:p>
            <a:pPr marL="0" indent="0" algn="ctr">
              <a:buNone/>
            </a:pPr>
            <a:endParaRPr lang="en-US" dirty="0">
              <a:hlinkClick r:id="rId2"/>
            </a:endParaRPr>
          </a:p>
          <a:p>
            <a:pPr algn="ctr"/>
            <a:r>
              <a:rPr lang="en-US" sz="2800" dirty="0" smtClean="0">
                <a:hlinkClick r:id="rId2"/>
              </a:rPr>
              <a:t>www.suwonunigeorge.weebly.com</a:t>
            </a:r>
            <a:endParaRPr lang="en-US" sz="2800" dirty="0" smtClean="0"/>
          </a:p>
          <a:p>
            <a:pPr algn="ctr"/>
            <a:endParaRPr lang="en-US" dirty="0"/>
          </a:p>
        </p:txBody>
      </p:sp>
      <p:sp>
        <p:nvSpPr>
          <p:cNvPr id="4" name="Content Placeholder 2"/>
          <p:cNvSpPr txBox="1">
            <a:spLocks/>
          </p:cNvSpPr>
          <p:nvPr/>
        </p:nvSpPr>
        <p:spPr>
          <a:xfrm>
            <a:off x="2573778" y="1966227"/>
            <a:ext cx="4968552" cy="1296144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2920" indent="-228600" algn="l" defTabSz="914400" rtl="0" eaLnBrk="1" latinLnBrk="1" hangingPunct="1">
              <a:lnSpc>
                <a:spcPct val="90000"/>
              </a:lnSpc>
              <a:spcBef>
                <a:spcPts val="12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7724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5156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2588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20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7452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4884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377440" indent="-228600" algn="l" defTabSz="914400" rtl="0" eaLnBrk="1" latinLnBrk="1" hangingPunct="1">
              <a:lnSpc>
                <a:spcPct val="90000"/>
              </a:lnSpc>
              <a:spcBef>
                <a:spcPts val="800"/>
              </a:spcBef>
              <a:buClr>
                <a:schemeClr val="tx1">
                  <a:lumMod val="40000"/>
                  <a:lumOff val="60000"/>
                </a:schemeClr>
              </a:buClr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 smtClean="0"/>
          </a:p>
          <a:p>
            <a:pPr marL="0" indent="0" algn="ctr">
              <a:buFont typeface="Arial" panose="020B0604020202020204" pitchFamily="34" charset="0"/>
              <a:buNone/>
            </a:pPr>
            <a:endParaRPr lang="en-US" dirty="0" smtClean="0"/>
          </a:p>
          <a:p>
            <a:pPr marL="0" indent="0" algn="ctr">
              <a:buNone/>
            </a:pPr>
            <a:r>
              <a:rPr lang="en-US" sz="2800" dirty="0" smtClean="0">
                <a:solidFill>
                  <a:schemeClr val="tx2"/>
                </a:solidFill>
              </a:rPr>
              <a:t>Task 1: Self-introduction/ Topic Input</a:t>
            </a:r>
          </a:p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142418834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563" y="1275470"/>
            <a:ext cx="2341958" cy="3026553"/>
          </a:xfrm>
        </p:spPr>
        <p:txBody>
          <a:bodyPr/>
          <a:lstStyle/>
          <a:p>
            <a:r>
              <a:rPr lang="en-US" dirty="0" smtClean="0"/>
              <a:t>About me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2"/>
          </p:nvPr>
        </p:nvSpPr>
        <p:spPr>
          <a:xfrm>
            <a:off x="197514" y="4416811"/>
            <a:ext cx="3186354" cy="1581225"/>
          </a:xfrm>
        </p:spPr>
        <p:txBody>
          <a:bodyPr>
            <a:normAutofit/>
          </a:bodyPr>
          <a:lstStyle/>
          <a:p>
            <a:pPr algn="ctr"/>
            <a:r>
              <a:rPr lang="en-US" sz="2000" b="1" dirty="0" smtClean="0"/>
              <a:t>Prof. George Whitehead</a:t>
            </a:r>
          </a:p>
          <a:p>
            <a:pPr algn="ctr"/>
            <a:r>
              <a:rPr lang="ko-KR" altLang="en-US" sz="2000" b="1" dirty="0" smtClean="0">
                <a:solidFill>
                  <a:schemeClr val="bg2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화이트헤드 경일</a:t>
            </a:r>
          </a:p>
        </p:txBody>
      </p:sp>
      <p:pic>
        <p:nvPicPr>
          <p:cNvPr id="40" name="Picture 2" descr="C:\Users\ClassRoom-1\Downloads\322324_10150763685325315_2807140_o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99135" y="652148"/>
            <a:ext cx="2306507" cy="2952328"/>
          </a:xfrm>
          <a:prstGeom prst="ellipse">
            <a:avLst/>
          </a:prstGeom>
          <a:noFill/>
        </p:spPr>
      </p:pic>
      <p:pic>
        <p:nvPicPr>
          <p:cNvPr id="1028" name="Picture 4" descr="https://fbcdn-sphotos-d-a.akamaihd.net/hphotos-ak-ash3/t1/576587_10153413821780315_777386826_n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19586" y="836285"/>
            <a:ext cx="1600117" cy="2130802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" name="Picture 42" descr="26926_10150107717400315_683580314_11460680_8106442_n.jp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3519586" y="3292447"/>
            <a:ext cx="2590800" cy="2590800"/>
          </a:xfrm>
          <a:prstGeom prst="rect">
            <a:avLst/>
          </a:prstGeom>
        </p:spPr>
      </p:pic>
      <p:pic>
        <p:nvPicPr>
          <p:cNvPr id="44" name="Picture 43" descr="kids.jp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7190506" y="620688"/>
            <a:ext cx="1758719" cy="2130802"/>
          </a:xfrm>
          <a:prstGeom prst="rect">
            <a:avLst/>
          </a:prstGeom>
        </p:spPr>
      </p:pic>
      <p:pic>
        <p:nvPicPr>
          <p:cNvPr id="1026" name="Picture 2" descr="https://fbcdn-sphotos-f-a.akamaihd.net/hphotos-ak-prn1/t1/197398_10152224513690315_1568057007_n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0266" y="1044967"/>
            <a:ext cx="2160240" cy="288032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" name="Picture 44" descr="firstclass.jpg"/>
          <p:cNvPicPr>
            <a:picLocks noChangeAspect="1"/>
          </p:cNvPicPr>
          <p:nvPr/>
        </p:nvPicPr>
        <p:blipFill rotWithShape="1">
          <a:blip r:embed="rId7" cstate="print"/>
          <a:srcRect l="14828" t="8929" r="4452" b="20637"/>
          <a:stretch/>
        </p:blipFill>
        <p:spPr>
          <a:xfrm>
            <a:off x="5736352" y="4302023"/>
            <a:ext cx="1666775" cy="1682255"/>
          </a:xfrm>
          <a:prstGeom prst="rect">
            <a:avLst/>
          </a:prstGeom>
        </p:spPr>
      </p:pic>
      <p:pic>
        <p:nvPicPr>
          <p:cNvPr id="46" name="Picture 2" descr="E:\GIFLE\Gracie\20130724121234.JPG"/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l="47330" t="23974"/>
          <a:stretch/>
        </p:blipFill>
        <p:spPr bwMode="auto">
          <a:xfrm>
            <a:off x="7110056" y="3534795"/>
            <a:ext cx="1919618" cy="246324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="" xmlns:p14="http://schemas.microsoft.com/office/powerpoint/2010/main" val="2378278789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My Personal Life</a:t>
            </a:r>
            <a:endParaRPr lang="en-US" dirty="0"/>
          </a:p>
        </p:txBody>
      </p:sp>
      <p:pic>
        <p:nvPicPr>
          <p:cNvPr id="8194" name="Picture 2" descr="http://sphotos.ak.fbcdn.net/hphotos-ak-snc4/hs1358.snc4/163038_10150365157875315_683580314_16670440_2535414_n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373879" y="332656"/>
            <a:ext cx="7612986" cy="6185552"/>
          </a:xfrm>
          <a:prstGeom prst="rect">
            <a:avLst/>
          </a:prstGeom>
          <a:noFill/>
        </p:spPr>
      </p:pic>
      <p:pic>
        <p:nvPicPr>
          <p:cNvPr id="8200" name="Picture 8" descr="http://sphotos.ak.fbcdn.net/hphotos-ak-snc3/hs127.snc3/17445_388289920314_683580314_10437990_4461693_n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291941" y="332656"/>
            <a:ext cx="7776862" cy="6185552"/>
          </a:xfrm>
          <a:prstGeom prst="rect">
            <a:avLst/>
          </a:prstGeom>
          <a:noFill/>
        </p:spPr>
      </p:pic>
      <p:pic>
        <p:nvPicPr>
          <p:cNvPr id="8" name="Picture 7" descr="bali.jp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1291941" y="332656"/>
            <a:ext cx="7770428" cy="6185552"/>
          </a:xfrm>
          <a:prstGeom prst="rect">
            <a:avLst/>
          </a:prstGeom>
        </p:spPr>
      </p:pic>
      <p:pic>
        <p:nvPicPr>
          <p:cNvPr id="7172" name="Picture 4" descr="http://sphotos.ak.fbcdn.net/hphotos-ak-snc3/hs063.snc3/13040_333654610314_683580314_9892620_46770_n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rot="10800000" flipV="1">
            <a:off x="3288732" y="332657"/>
            <a:ext cx="3783280" cy="6261399"/>
          </a:xfrm>
          <a:prstGeom prst="rect">
            <a:avLst/>
          </a:prstGeom>
          <a:noFill/>
        </p:spPr>
      </p:pic>
      <p:pic>
        <p:nvPicPr>
          <p:cNvPr id="8198" name="Picture 6" descr="http://sphotos.ak.fbcdn.net/hphotos-ak-snc3/hs127.snc3/17445_388290670314_683580314_10438057_3124050_n.jp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291941" y="332656"/>
            <a:ext cx="7776863" cy="6261399"/>
          </a:xfrm>
          <a:prstGeom prst="rect">
            <a:avLst/>
          </a:prstGeom>
          <a:noFill/>
        </p:spPr>
      </p:pic>
      <p:pic>
        <p:nvPicPr>
          <p:cNvPr id="1026" name="Picture 2" descr="C:\Users\ClassRoom-1\Downloads\386722_10150910787325315_683580314_21544150_2030597363_n.jp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291942" y="704027"/>
            <a:ext cx="4304312" cy="5518656"/>
          </a:xfrm>
          <a:prstGeom prst="rect">
            <a:avLst/>
          </a:prstGeom>
          <a:noFill/>
        </p:spPr>
      </p:pic>
      <p:pic>
        <p:nvPicPr>
          <p:cNvPr id="18" name="Picture 17" descr="901569_10152758042890315_1484585375_o.jpg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6150319" y="344091"/>
            <a:ext cx="2826519" cy="4851401"/>
          </a:xfrm>
          <a:prstGeom prst="rect">
            <a:avLst/>
          </a:prstGeom>
        </p:spPr>
      </p:pic>
      <p:pic>
        <p:nvPicPr>
          <p:cNvPr id="21" name="Picture 20" descr="20130526_200846.jpg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899593" y="344092"/>
            <a:ext cx="2728913" cy="4851401"/>
          </a:xfrm>
          <a:prstGeom prst="rect">
            <a:avLst/>
          </a:prstGeom>
        </p:spPr>
      </p:pic>
      <p:pic>
        <p:nvPicPr>
          <p:cNvPr id="17" name="Picture 4" descr="https://fbcdn-sphotos-h-a.akamaihd.net/hphotos-ak-xfp1/v/t1.0-9/10562969_10154408333710315_5743281331858842982_n.jpg?oh=f2a419f8448536840f2c97dd744bfa2e&amp;oe=547BBFBA&amp;__gda__=1415842527_a177c1e8bcb721937bf2fa5c50daee6f"/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l="32451" t="29345" r="23525" b="6573"/>
          <a:stretch/>
        </p:blipFill>
        <p:spPr bwMode="auto">
          <a:xfrm>
            <a:off x="5169676" y="854307"/>
            <a:ext cx="3974324" cy="514225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8" descr="https://fbcdn-sphotos-h-a.akamaihd.net/hphotos-ak-xpa1/v/t1.0-9/10500385_10154356568930315_6816578344355566935_n.jpg?oh=cc6f08da991b32a31f70c39504698986&amp;oe=547F57C0&amp;__gda__=1416764886_ec2f17e6f08e821e5cb74849330b9949"/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27546"/>
          <a:stretch/>
        </p:blipFill>
        <p:spPr bwMode="auto">
          <a:xfrm>
            <a:off x="899593" y="332655"/>
            <a:ext cx="3497867" cy="362077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2" descr="https://fbcdn-sphotos-h-a.akamaihd.net/hphotos-ak-xfa1/t1.0-9/10488038_10154408333085315_7342028513502048467_n.jpg"/>
          <p:cNvPicPr>
            <a:picLocks noChangeAspect="1" noChangeArrowheads="1"/>
          </p:cNvPicPr>
          <p:nvPr/>
        </p:nvPicPr>
        <p:blipFill rotWithShape="1">
          <a:blip r:embed="rId1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l="21129" r="28951"/>
          <a:stretch/>
        </p:blipFill>
        <p:spPr bwMode="auto">
          <a:xfrm>
            <a:off x="4397460" y="2952921"/>
            <a:ext cx="1836295" cy="3269763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="" xmlns:p14="http://schemas.microsoft.com/office/powerpoint/2010/main" val="2704523557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81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175396" y="664263"/>
            <a:ext cx="3753672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b="1" dirty="0" smtClean="0"/>
              <a:t>Associates of Arts</a:t>
            </a:r>
          </a:p>
          <a:p>
            <a:endParaRPr lang="en-US" altLang="ko-KR" b="1" dirty="0"/>
          </a:p>
          <a:p>
            <a:r>
              <a:rPr lang="en-US" altLang="ko-KR" b="1" dirty="0" smtClean="0"/>
              <a:t>BA Linguistics</a:t>
            </a:r>
          </a:p>
          <a:p>
            <a:endParaRPr lang="en-US" altLang="ko-KR" b="1" dirty="0"/>
          </a:p>
          <a:p>
            <a:r>
              <a:rPr lang="en-US" altLang="ko-KR" b="1" dirty="0" smtClean="0"/>
              <a:t>Certificate for Teaching ESL Linguistics</a:t>
            </a:r>
          </a:p>
          <a:p>
            <a:endParaRPr lang="en-US" altLang="ko-KR" b="1" dirty="0" smtClean="0"/>
          </a:p>
          <a:p>
            <a:r>
              <a:rPr lang="en-US" altLang="ko-KR" b="1" dirty="0" smtClean="0"/>
              <a:t>MA TEFL/ TESL</a:t>
            </a:r>
          </a:p>
          <a:p>
            <a:endParaRPr lang="ko-KR" altLang="en-US" b="1" dirty="0"/>
          </a:p>
        </p:txBody>
      </p:sp>
      <p:sp>
        <p:nvSpPr>
          <p:cNvPr id="6" name="AutoShape 6" descr="http://upload.wikimedia.org/wikipedia/commons/f/f7/St-Anne's_College_Oxford_Coat_Of_Arms.svg"/>
          <p:cNvSpPr>
            <a:spLocks noChangeAspect="1" noChangeArrowheads="1"/>
          </p:cNvSpPr>
          <p:nvPr/>
        </p:nvSpPr>
        <p:spPr bwMode="auto">
          <a:xfrm>
            <a:off x="126206" y="-144463"/>
            <a:ext cx="228600" cy="3048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7" name="AutoShape 8" descr="http://upload.wikimedia.org/wikipedia/commons/f/f7/St-Anne's_College_Oxford_Coat_Of_Arms.svg"/>
          <p:cNvSpPr>
            <a:spLocks noChangeAspect="1" noChangeArrowheads="1"/>
          </p:cNvSpPr>
          <p:nvPr/>
        </p:nvSpPr>
        <p:spPr bwMode="auto">
          <a:xfrm>
            <a:off x="240506" y="7938"/>
            <a:ext cx="228600" cy="3048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pic>
        <p:nvPicPr>
          <p:cNvPr id="11" name="Picture 2" descr="http://t0.gstatic.com/images?q=tbn:ANd9GcSi8QozbENt-ggeNi6bQejh1_wR0Ob9ICldVXiXTbCjXjH8WsISZw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773143" y="3672496"/>
            <a:ext cx="1895244" cy="2526992"/>
          </a:xfrm>
          <a:prstGeom prst="rect">
            <a:avLst/>
          </a:prstGeom>
          <a:noFill/>
        </p:spPr>
      </p:pic>
      <p:pic>
        <p:nvPicPr>
          <p:cNvPr id="12" name="Picture 4" descr="http://t1.gstatic.com/images?q=tbn:ANd9GcQIwux1EKv_nGPz3cvV5jgaKRNO0Yo5uBcLnsAlN8I7jVVTR15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008895" y="435008"/>
            <a:ext cx="1542506" cy="1665909"/>
          </a:xfrm>
          <a:prstGeom prst="rect">
            <a:avLst/>
          </a:prstGeom>
          <a:noFill/>
        </p:spPr>
      </p:pic>
      <p:pic>
        <p:nvPicPr>
          <p:cNvPr id="13" name="Picture 8" descr="http://t2.gstatic.com/images?q=tbn:ANd9GcQ-e5GmJNLWLkUJNnqLUgtgvwc6pJ0Om8aWER4zUFCcybFqjSRH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801752" y="2264296"/>
            <a:ext cx="1956792" cy="1304528"/>
          </a:xfrm>
          <a:prstGeom prst="rect">
            <a:avLst/>
          </a:prstGeom>
          <a:noFill/>
        </p:spPr>
      </p:pic>
      <p:sp>
        <p:nvSpPr>
          <p:cNvPr id="2" name="AutoShape 2" descr="data:image/jpeg;base64,/9j/4AAQSkZJRgABAQAAAQABAAD/2wCEAAkGBhMSEBUUExQVFBUVFxcXFRYYGBkYFBUWFxcVFxQXGxgYGyYeFxojHBUVHy8gJCcpLCwsFx4xNTAqNSYsLCkBCQoKDgwOGg8PGiwkHCQpKSwsLCkpKSkpLCwpLCksLCkpLCksKSkpKSwpLCkpKSkpKSwpLCkpKSwpLCwsKSksKf/AABEIALUBFgMBIgACEQEDEQH/xAAcAAAABwEBAAAAAAAAAAAAAAAAAQIDBAUGBwj/xABGEAACAQIEAgcEBwYDBwUBAAABAhEAAwQSITEFQQYTIlFhcZEygaGxBxQjUsHR8BZCU2KS4RUzgkNyg5OywvEXVGOiw0T/xAAZAQADAQEBAAAAAAAAAAAAAAAAAQIDBAX/xAAmEQACAgICAgEEAwEAAAAAAAAAAQIRAxITMSFBUQQiYZEUcaGB/9oADAMBAAIRAxEAPwDbsQaiY3DKR41LSwxFSDwosO6uhOmZNWZhkgwTSkaN/wA6f4nwe4JO+Xu7qpVusDM10xWyMG9WP40AnSmZA5Ut7gOsa86ZNapeDJy8jttiGBA0p18NLeHd3UeEtTSwxDT76llIkWSNBGg+dJxeHC6ik2nzGF01qxv4VygnWRppUvwzRK0V2CxZtvIEzuK2eHsK6rcjcaeRrK4FMl9cyzB2Jj3+Nbi3bAAAEAaAeFY52rLxWNW8IKe6oUqaEVzWbDYWnFoZKBFADgUU4AKjhqX1lIocNKZKbRtadZ6AIt2xWC6X2MuIPiAY8eddAxV/Q+ArJXuCG/dzsIE695rfDLWVsxyrZUjKW7GY+Gk1eYq7ltZVEk6CO6rteCoqwBodDTYwazG2XlW0sqdGccdWZpeFXMmbYeNKs8PzgADXmRWtMHQj8qew+FUbQKTzDWJFNgcOUAWJNWBwumtWtrDqOVOm0Kwc/JqomcayZ0Hvpq/hQdNq0bYYGot7BVSmDiZvG4cBNKobqeFarGYc7RM1U4nBFuURtFdMJGE4lLlo1tVY2OFEzm0qWnDLarLmTWjmjJQZVG3yGvvo6vLSKRIUActNT40KXIi9C/sqQNKssPEa0j6sIpQt15rZ2Dd9QdI0quPR60dMgA+NXSoKcApqTXQNJ9mbv9ErRmFI07zVS/RVutCjVOZmCPdW5yUtbM1SzSiQ8cWZvDdGFXaZp6/wTJqBM6H+1aW3ZgU3dM6UuRlaowWJ4Y+chVOXcabnzrRcP4a/Vid+48qtltfOpdtKcsjaoSgk7RWYfhCAS6KzbzA3pT71PxDCKgtWd2VQQNDLrQpxTQMTkpDU8zU0aCRsmgDSmWiiqAPPSs9M0qgBZWj6qk2xT0UAMOopv6qp7qkus1HayZoQB/VRRXMJ3Uq2+Wli9NMBtQacD0JoETSAPPUXEX6dY0yyzTQFJfuFiZJAqHfvsFgDWr+/giVOVZqivW3EhkO8bV0wdmM0VzYi5NTMBbE9oSfxpa4AvAClY5nnUkcHIAg67+Zq5SREYsUF7zQpLcOad/jR1GyLpmnW8Dzoy1V+GWBM071tclHQT1NOIKiWrlPh6kCQq04ugppLlGbtIAPfNNBiaDNSrYpgO2lp2aaBo89IA2Saau2KeVqUWoAjJYpFxKfe9UW5dmqQCDSJpq7eA5j1poYpe8es06EPsaSWpoYkHvPkCfwpRfwPofyp+AFhqMU1n8G9D+VLV/Bv6T+VLwFD6GnN6iDFKNyR5hh+FOLil+8KAHisVHv3dNKeOIBGhB94qPcWapElY2OImZ027qk4O8W5aUMRhQTMa0u1oK0dUSrsk9fHKki9NEDSrVuTpWbLD6kk6U/9SIEkxUmwYFRMYzHfapsY6l0LvtvUW84Y+yKZLd9AGgA71teXvpsClZaKKYxJFHTypprvR0gK63epXW1CzxRi5VCLS1fp5L9VK3TTq36mgLb6xT1s5qrMNf1q2t3hSaBBDCNuDNSbVqBrpS1u6UxdxMUhiHu++i63xAHfyqoxvGVVspIUsdF9q63PRBt76gf4hccfZoJna6Sbh74tpop8CRSsKNJ/iCcpY/yifjt8aj4vi+X2ilv/AH2E+gqlvWGYiblw/eRilq2RzlbbBz6mml4OGcsnZDQIt22ykA652IGadtxU2UTLfSW3cYrbuNdZd1tW9vNiIHrSb/EoEtZIHa7V66qgZRMwpYRTo4dLKMhUKDlgJbG8R2cxG+1OPwrOO2FOsgMzuvp2R8KTYUUdrpQ7sVs2rG8BizG14S+Ua+GlWOLx2ItQXuWYMD7NGLKf90vqum9TbfCFHK2D4W9PQtTq4IDdgf8ARbH4GlYGev4/FtGS6FkHtFEgmeyMsHLprqfSnjjnyf51/PB0K2VE95OTLE+NXxsj77DyyD/tpBsLzuXP6/yAp7fgGigw2JvZwLuJZRAPY6tlYxqC3V9gzOkGe+lXsfezHJcuOgGsi0CGn90dXNwRrEA6c6vepT+Jc/5jfnRdQn8S4P8AiH8Zp7fgmiBZuuFGbFksxEdi3ABO0ZZ2nUxQs4q+7sq3bSqhhs6As3cVCsAR4zViMMP4jnzKH/spLYJD+8B/ptH5pRZSTKfEcZuBygt2bw7IDqrIpYkjKXaUU6d5374BexnEupXNes5IAnq7uZj4BSFLeQqwfhgYalG7ibY0/pYU2eFGZ7ExoVLqY8Tmai0KmQbHGbToLga6gO3WWmiASDqBpt38jUqxjBc9hrd3f/LcE6eFR24EACcmpMsFcGfHtKJPvqJxLgIuKigZMklT1Q2IMgsmaDrPmKrf8hRbtfjeVPiPx2qThG/X/is01i9bRVw94s3PrrnWKVG4yMM8+VXfCb0J9sUS5uyrKrtOmbnVKQOJZX8TlqI94nWq5OPYe62VL9smSApMNMx7J1qUTFNV6J6HSZpduz41E62pNl6BEjJFNKmutLOIEUw18UFC7r0KjNdoUwKgtRq9Q7t88qK25rdQMN7LDraHX1Czk09ZskxPPbmT5AampdR7GnfRMs4j4VMs8RVGAbNBEyFkR5DtR4xFRBhAkZ2CE+yuhuMfdIX3Sf5udKZrWgNsbZpgk77k+1Pj8a55ZF6N1Guy4/xZCoKsG8tT6cvfUX6yz+yPQZiP9RIUeppjAPZKZlJuA6iTmGhjnvtzmpLYonbTy3rPdlakXBcARJhUWTLEy7MdZkmAfQxUzqUAglmjkScv9Kwp99NlYGZ4A3ljAA8zUS/xvDJvdUnaEBbXuEAil5YNpFjbuKo7KAR4AfIUbYw+H686h3saFtJcW3cuB9gAcwkSJGsCoN7jThFbJatls0h3XswSBPa1J30FCi2Dkl2XH1hu80Mzc5+PlULjHEersJcF1ELQZKFlMqGMZVJgCqO50nQ2wzYm4Gzn/LtkKQAukEqdC0zPOmotkuaTo1OQ93w/vR/V27oqJwPFJiMLmzM4JZSzdljDRyYx3b1MtcFtDa2Nju5NNQvsiWVJoT1Rnl6/2omtxuyDwLCflUjD8MRDmFpFIB1kk66cxRXeGIzEtZtNP7xmTp5U9PQllWuxGyD76f1D8qX1Wkysd86esU/f4PaYa2LR25eHgKZ4qqpYPYBUZQFBIAEjYihxaHHLY3l8V9f7UtbR8PhWcOKsLbcBGklSftDI1IgMQcoq16N3UOcAEwQe0+f3DsiN/GqliaVhHMm6JpssOUfrzooYd/umqpOE3FYnJd0adL/ZOvNSBAjx51JtWXFxZbERMEEobZnQSVfQe6lxurEs8G6JnWMO/wCdKXEt4H9eFQOKveVyUvBBAIVrJdRptnEGmV4hfFwBjhXBKg5WdbkExIUyD5UuOVWHPG6ZaviAfaUH0PzH40ycLbiFlNIESF/pMp8KYx+ONtyv1e466dtCp0O8oSCIosJxO1cfIvWK33XRlJA3MkR8aWrqzRTi3VjGO6N27oOZLdzxjI2kHddNx3UbZl0IKwcuogaRsQchHmR5VNQAk5SrR90gme7QzSvrBGh9D+vnSToqivF7lz7ufn5eNOC6aeuYVG27B3H3Z74Gx8RBoWL+QhLijXZt5/P59871opX2TQz15ps3jVxdwitH4VDxfDwg1YDzMfOqEQTeoUkKDtJ8gT8hQosdFdoaULYNICipFlAoLHkPCPjXdN6Js4oXJ0SfqaWhmusEHuNw90LqB8ee1RbnHmMrh0KzuxhnMd8zHvqq69HvFe1caWzQCESATDOdzpBA76hcMxt271huFQi2mmymiSTAlzqx03ryqlPyz0tscET8NjU6/K1zrLoGZlEtlA3LtsNxpO9NYnjTCzcuEaAaRO8GImRVb0fOlxgAoW2FAA2LE8zqTrS8ek2UQR9pdRfVvhpUzjq6Kg947FxhuNrg7FqwLT3biLaBnspmuiR2jOY6yR4070m4/dt4hrSXSiqJIRYecsmWPKao16PYi/xR7vVv1S4m2c7aDq7YGbLmOo8u6tJxHoab+IuXXuhQ8wqiWjbWdjWsaXZzZNn0QcLio4bfuEs5a4q9sliYC8/Oao/8QbKp7KCW2A8Bude6t9Z6P2BhxYKm5bDZ9ZEsddSI2qThuHWUHYs2wBoNAY9apZEhPE2Zzppbc2sMiK7tl/dBP7qiNO8zVJ+zuLfIFsMIXcgLEs2kt7q6R1p76SXPefgPwpLJSB4k2VXHeCvfw1u2uWVQDtHQMFtgbb7NWef6PL7WkU3Law1wk9o6NkA5DYKfWtrJ8fWgFqVkaVFPFFuyDwfgzWMH9XF0F+0esA2LNmBgnl51JwmDuoDnxTXNO5QQfd5U8RQiluw44h4e2UM9a7coYgrVTxXorbv3WuNfvISB2UcBRAA0HuFWpFAkUbu7HxxqiovdELTEE372iquj6HKoWdtzE1b/AFNOoFnOcoAXMSCxywQSSIO1JJHePWhmFDnJhxxK5+i1qCBcbWOa8jNTuHYC3Y9liZ748OY8qVNGDTeSTEsUV5KvEdHbpul7eLuKC+bLJIjNmj2to0pv/BMWLin65nQOCUZRJXNtOvKrmk5fCnyyqhPDD4JNwnfUafiaiYi19mREkDTvkaj5Uql5/E+tNZWZy+mjJ2JxeDS4ZKiSInUH1BFNWbABRwzRI0Jle0NdDsZp4Of0PyombwE0LJ4oJYPv2TMfjGsLfuIHRXDHNIa0ykEGc6yOfdU/F8YuWcPYYOsZ2tsXJuBo1U5l8Km47o9h7zMzWyHb2mUnMSdNddf7VG4t0cFzDGzbdU+0W4mYQqkAKRAG0TVbRdJgsc4t0LwnH0a09y4BbCMqkqc6nNzgagVYLcV10Kuh7iCPceRrL4DgOIs28UrgRctyrL2lLJDR36wfWmMNxF0wzvb7Bt3UJ07LB1IIYcxJG1KcUui4ZG+0bFcwABuaDYliNOW0a++oV3F2EjNdBP8AKAT8AT8ao+O3gzBhPsjlpqA0jwIYVUhhWDkzsWJNWbDC8ZsXc4RWYoRmkT7QkESSY/KirHWuL/VbhcaC4sNrGqHs/Bm9KFLYriNEqztTmL1yJG7LPrJ+ANX3CeBW2QEPnUaBhGpHtajcTWe6SN1eICISMoOvPYD3bmu36jMmqOL6bC1PyKuWVVGaRmYc+RbUn5fGqfB20tI4BNwvGYnRdJ0jeNaSoLHmxPmT6VZYfo7eYSwFsd7mPhvXG8kpdHVHBGC+7yQ7lz7E6ADMAoAAAAltI8hUZUnFYS2NYbOf9C/mad4haZCbZKlQ5ysJlgcik6+OYe6muj+IU4k3b9xLHUgoQ5CgsxIBUk66D31KNLS6N9qd/TlRgj/xWfv9OcDb2d7x/kUx6tA+NVd/6UkH+Xhv+Y4+Sg/OqtHObUHwpep5VzPE/SjijOUWbY5Qkkf1HWqnE/SFiyNcSw8sqn4ClYeTsYsOeQ9KNsOw3IHiTEfCuCYzpncbR8RcbzuMfhNa36OuC2eIWsQ97M+QoiNmPZJBYkTz2ouxHRrmJtKO1ftDvm4o+ZqI/G8GvtYm17mn5E1z36LuFWMVfxQup1gtKFE97O4JHjC1iOP8TWxi79pActu66jXkGNPyB3V+k2C54m37gT+BppumOAH+3nyRj/215/HSM/d+P9qWvH7n3Qf15UvIrO9/tzgP4jf0P+VEeneA/iP/AEN+VcGfj137o+NJ/wAcudw+NH3C2R3r9vMB/Ef+hvyoft7gP4j/ANDflXAm49c7h6miPGrvdRUg2O/Hp9w/+Kw80b8qP9uOHn/akeaN+VcCw3FnZ1BWQWUHfYsJrrf0y2VtYPDulsCLuQQIIUoxA0H8tOn7C7NInS7h/wD7lfep+eWnx0lwR/8A6rXrFZS9g7f7NdaqDMLK3SY7WcMuYzv96uT/AOOEcj6+lHkdnoqzxTDt7OJsn/iAfM1JQg+zcRvJwfzrzcvHh3H4U9b46k8we+KPI7PR5w7DlPpSGtN3VwCx0mymVvOp8HYVZ2OnmJU9nFXPItmHxmiwO0Bj3f2oncfrauV2PpVxa7ulz/eQfNYNaVunuIttZGJwYm8spkJDMJjQGddRp40wNcHI1BqNjMBbuqysoGcAMy6NoQR4GIFU1jp/g2OW4LthgSCHWQCORK1c4PG2rwmzdt3fBWGYeanWgZS8WwBS2oJzBcgzRvGZfccuX0qhdYrZcXsk2XEQYnx01rIhqzl2dGHog47Bi6sHvB+BFCpW3I0VTZvZ0Xo7xNGtBLKhEtgLpoc2WdAORnfesw+MsF3uYoqGL5VTMcpiDsO0x7Q0FVf0edIM+HujMvtlhBhpeAFiAIA5jupPErzKLeUCWzsObdo6R7gNq6KtpM4G3BNl83HSsLh7MAqGB7NpQGmJZpadNo7qr+K427nZTiBbAy6Ik3NQJlmnT0NO/V2OIiCVAALHbQAH4yaO5wtnuliVAzT3neRppVJRRi3KTIeNM3kWZKqDJ5kBmJ85Iqvw2DW8MQtwSrvkPkq768wTpV5isF9rmknePDYT8Iqu4TZi0TMkvcM8vbI+SisEdcmmco4xwm5hrrJqIOhncHY1WNxK6P3zXW+k3AhiLUqB1i+yfvDmPxFcsxOAPagEmDoBOtaJGRFONdgSWJj/AM0m22YxB8STVjgOBXDaIKEMTsYBiBHlz9KlYLo+6MWfLrMAGTMQOVWoom2VC4c94+M1276F7eThl9uZvNrEezbWuXjo7J/zFEkwMpn511/oLguo4M41Jm+xMRyAGnuq5qCXgiO1lN9B9mBjH1MtaHL/AORvxrmnHyDj75IzBr147xs1dg+iTBi1hcRvrcU6wNkHhtqawC9EbmJuO/Vvo7/ye0xJ1I12qbW1+hNNxpmMw+JU3mXII7QGs+VSL+EAy5hJ1/KtthvoxIObKA3jcPyAqb/6eM0Z+rJG3bYR6b61opxTsh43Xg5rasqWAyjcD41LxWHCBZA1LbjuyiuhW/o4VTP2OYaznuGCDpzpbfR9mA6xrLETzbSYnYjmKOSGyZPHJpo5mqrPsj0qYMCoXtKD2juJ5Ct//wCnCjUdR63Plm20ol6CXNZa0ZM6htN+41TywbQlilTOXcDsg3mBAMGR4Qwrvf0oWVfh9ssoYC4h15Sja1h730eGzmuILZaCYUuWPOADpMxXR+leCa9w1VULmi23aJA0Guo58qz3jaZbg6f9FdwuwH6PNbA0+r3VA8i1cj4ZwAXhLMVjTQkcu7au1dErJPDGtsmQxdXKdImSN/OsFhOiuIRSMk6DZgKUWtr/ALHKMtEl2ZLjHRy1bt5kZ2bMvtEEQTB0iZqPb6LlwCLkSJjIIHhvWvxvRvEFcvVN5jtc/AVFTBOghldfNfzArT7WyGsiRhOI4I2i4JBKka7SD4U3ewLqRmAAPcZ5TyrUcU4QbhcTGcAajUEeA8qj8QwRKKNCRlnzAgxU1HzZpclRSWM1t0aTAZTBnkQedekMWAbuCvHXW4qnuL2wwj3W64FicOWt6QdtJHlsa7fgMTn4bhbp3Q2D/wDm/wAGNROKVUVCTryc1+kS4tnid9SYkrcE/wA6q2/vNUFvjVtSDnAI2IOo8jWn+nHh5+t2bgGlyzHvtswPwZa5tZsGazo1OncA+k9gy2rhbEIxCxEuJ07Le/Y6VuRgsMJOS43mwHyrnX0edHu19YcezIt+LfvN7hpXQVHu/WvxqXRSbQ6n1cDTDp7yZo6bFqipUirZhvo7wbda06qiFtPZn2U89a6Vh+FiF2BAA0GoECsf9FmEC4V3aAblxY78iDTykk1vLuIC+JJAA7zyH67qIkvoSMEoPM04LKjl4+lOA0i68KfKqJKm/bBMkct/j+NROCcHa5aQKRqoMsNQCJ/GnOMX8tm63crRHiMo+dM4zil/CWC2HRHKBQVcN7IABK5WGo8aALm10YMDM4Gg9kfiapbnRTALdcsrli0Pl0UkMBp2+/w+Yqs4B9ImLvEi71aBtEKqFEgifaJJ8KnY3FcRa4DZxFpUdjlkQ2glycqjYg6zrI76SkhUydZ4HgcuYWWYyRGhIyqWkkA6HQeZq8wnRXC5FPUKJVTBGokTFY82+JFLhbiAVEnVbZklRLAHMJg6edN3ODY77PNj7nWOVEBBA0zOSZ1yqCfQc6u0KmdCt8FsrtaQf6fxp04dQMuXszty8a57c6PYlryqcdiDKszwiLCyFXSDqWPorHlVx0rs9VwZ0zuxFsDOxGdjmGpIA1mlYdGr6hVUgAAaTG3j+FGMOn3VPuBrCfR/2eCOSSZOIMkydiN+7Ssf9HvRhMRZuXLj3wA4Vcl5kkgSxInX2l+NAdnaTYtj91PRfyqPilgrk6sCe17A003nlodta5/Z6FYU3roLXsqKgJOIeS7BmbWdQFKetF+xeC68gi5HVgkm+/tMzECc3cp08qWwUbi3cuQZNskhohrQhoWDtqJzDyosTeuy5Vragx1a5remhkT3z8K55Z6O4FsQqhTlAYEm7c3lY1LedS8V0P4dmtQBBYhvt3OmRj9/TWKSyKXQjoODxEZ+sdNX7PaSAI2Ea+tSfrdv76f1L+Nc2x3RHhyqpAH+ZaB+3c9kuoP7/caTxTojgBYuFAMyqSPt3Ps6xGc91Ox0dMbEW+bp72WkF1ygkqVnfTLHLwiua8X6HYAWLxQai25X7dzqFJXsl9fKtPwvBpiOC2bbyLb2LatBywMq8xEbCnYjRW7iMDkKERrlKkT45dqAs2yJi37gv4Vg/oXthMPfT7t8/wDSPyNM4XodhbimWuowa4rAX3GV1dlOk7SAfeKAXk6EthOQX3AflVdi7b5mC2kKyuUwBpu2ubX4bVisB0Ls3LEC5iFuAMjRfbKLikqxg8pE+RppehVtsNnt3sUGyyU6wHtL/mLBTeVYDyosKNtbwjFgGw6QVJ2JgwSATJ8B61GuYK2XA+pypKjNlIABEkkQYgyKyt/onC23TG4rqyVJMporjst7G2ZlnzpGL4Vft3CDxK+oy5llUJlWIZdwJ1BHfRuh6m2xHQvCHewo8Yg7nwj4U9Z4FbSy1hdEI0XTswc0gADnrXJuJ4jiFlbTLj7sNcyPoUymRuQe0pBnSK3HQLG4lruKs4q+br2nCqZJQKVmVnXc85ovboVFh0n6E2sclsXWbNazBWEAnNlnQCP3RWKxP0KhO0uIhZ/fA0Ex7Wnf3VtGx2JTh5cFrl9PalVZmhyGEQBtFVmA6Q4y8jhktEA5T1iPaJIAJgKRMHSadlCrXDeqtKqrCqIUiCIH8ykj1qRZw7RI2O1VF3pph+H3sty02Zl7fVOXVdZEq4Bmr5OIW7iq6yFcAqGUq0NtK7ioaopN+xr6sfChUrKKFKijk+B4q624BKiNfWR7tfjV2elj3LysTCpO3iB8YmsvbVgNZ0I93KmL2LgQTJIn3aiuXZiuzoTdOJtFZymRB0nKNyfMwK1q40PazCN9fNZka+VcNVzO895Pu/KtJw/p3dtWVsrbQhJhjIJB38zrM1tGVdnV/Cya7eP2bLi5JRV+/ctqfLNmPwU1G6QcX6i3OpJIEaagmOWvOs6emLXMjNajq2LQsjMcjKNSO803xXiLYy0Qq5HSDlLCWH7yySNOe/KnKaapHJJalNdx7ElhKidxlBIG0CDznuqU3TU5rMPiAcuVlRwky+vfAIA2rO4rDXBqZnslTkOUgSdUA0Hdvyp3heFfPnuJlywFA56zPlUY1GH3Nkptlj0p6UXFtKtp71oj2vtWYMc8htToQZpjh/SC6VZ71y5dAEZmu3FZQcpbKynQmByNFxLhwvQWBEAbGPIeNJXhn2LWoMNqTK5uWg9K6Fmxj4pP3/o+/SfC5ixzGRABxF47SdSNY1iD499dW6aKBwZVI3t2VjXSQh8++uMYfoKjgscQlkDTLcBZjvMZPCuldL+mVq/a+r2x2FyHrCYByiPZiarlg2mc/E4qST8l3wC11XASBt1V8+peuIWsIxdwGKhVXQExJBJ+VdN/bdBw/wCqLbJ+zKZ8wAk5iTETEGsXawYzHULn0ZtToBlB8P71KzQTNVjbgvKsoOjNouzkseyBuTEkN3+QrUWbVq2SzSTC7+wYEcvE+dQOD8KspetyGALAGGOsyus6RrUTH8Wi/wBlNCAf3s3cAsHQ/PwrPLLlVRBpx9mkOPTTQBjqJIIP3iCCeXKqPjmABC9WqbOSVPcSZ7jUTiPE8r5SrMFgNyJ78oiApkc+VWdmwLlizcLEN9ojWgSGAzZlcyNVIkeYrPDHhezIaclRhc5+H6+VXnHbGW0jAAdobc+zNWdvgFoT9mDsNWJPP31IvYYXbeVkmCIBkHaOR5Cun+TFmqx37Rh1ua16K4XcP7LgjdcGxHPVQxHyFcl/Zi0RngiCBkBMkETmnuG3vrWcL6VXrWFODhDZNprQ07ShgQe0DJOvOpeeLKWL3a/ZbfQNjS9vFE79YjabaqZ091UHE36vFYlSqsq3boAYTr1z66a7EUz0Z4lcwOb6tCZ4DggMGI23J5GeVNcQxjPca48ZrhZnIAjMxLGBOgmKcc0Ltk5MD01Ul+yVbxqZSeqt8zrnG+w0eqPH49uyQ2QEmApy6tlJ1G+pOpmpPXvMBRHgQYPj503dsLcAzICAZEgRrppyNbP6vHdpHPh+jkk9pr9si8P4q3WFDLLlIysxy7fdnl+VS7nEnbTMDE6g5tNixEkg+B7qJMKAIVFU6gMIkGN95HvqutyB9ol0FRBK7HkxIgkaVy5ZrK7Rqo6KrstPrPWJEhg2gyljrtpIjkPGtV9DuOuHE3heZndlWS0yckAb9ykCsScTDBQjGYIuKO4GCcw8gR6Va8N4pdw93PZhTlIzAT8CJ1rPHLTspLZnYsMNMUk6rcua5ZjMM4056EVkr/G7+Hss9xbTqrFQQxQkghQMhBnadDEVnE6b40OzrcGZ4LdhYaFC8x3CKqbuNuOgRiWCkkCZAJAk+grXkidEcf5RM6P8JONxTXLvaUHPc8e5ffFXXSjpBlum2jZSoB5rpM6ggctPdVFgOP37C5bZVQSSRA1JEeJO3fVRxfH37mIzlANR2pJk82AYmD5d1RKamqRE469s3vAumOcsLkac1mBEQv40K54mLuOpVresg5iR2oEamZJ86FStkuzOzUXcEralU9wy/wDSRUZeA2u5h5OR8wanm9yEbUkPXAssl7FbIDdHrZBgvr3sG+a1Hfoss6XX8iEPLvAq6N3kBRi6NZquafyaPPkqr8FQvADAi64jbRYnyoxwBwI60+gq1Rf1NLYdw+NLlkZbMp7vBLsdm7/9fCORqMnR69sLsxp7LazruTrWiU6DcClGlzTFZn04DdnW7rtoI09aDcCvSR1mjHWQSY8Dyq/UUcHeNKfLILM43AL8yLg08CB4U2Oj9+R9op9x0+NadZpanadfT86fNJekFmV/Z+/98DyB1PjS7nBsR3r7yR3eFaUNz09KUPMj36Uc7+EGy+DJnguKzaZNTI7Wg+G22lLHCMUCIyGJEhtTpuSdq1XWDb9fOm3uLz3o538C/wCGXucGxZMxb9zQfx7t6JOAYmZMDv7UztB23/KtUpA5UpGG0d/xpPO36HaMgvR7FTIZF5iCxmNgYFODheL19kSN8xP4VqnuAH2aMXQNAPiaOd/CFa9GTfh2L+6rf6h+MUleEYudlAPMuCV9w51rjfG8fGm/rIprO16RJmjwTFffE8pYx4cqJ+C4nKRmSTH3vxFaZ74jf8qJL/iT7xRzP4HZlrfAcTpLL6k6em9OL0dv6E3FkcgDHrP4VpetHjFEW7j+Rp80n6Q0zPngV/Y3BG4IB3+Y9aL9n70/5o18DV+bnn6Ug3x3n0o5ZDtFDc6N3CsdYB7iR6UscBu/xBt3H86vRcEbz6UsR+taOaQWUC9H7v8AEA5bH86V/gdwf7UehPd4+FXhuUGu+XpRyyCyjPACZ+032gbd/Okjo/v9qx0ECBAI9+tXRZu4Hwmk6+A76OWQ7KU9G/5z6AQfWhVu9yhRyyCw0fUfrehQoViArrDPKl5p1oUKEA212Ijyp5beu9ChQJi3w8ASSdvDvph9DGtChUX5EKsnMDJOk++hl8/WhQqgFK8Hv99LXkx9KFChITCfEAa5fLWl2bs8omhQoaEJDkztSWczE0KFOgG7rnnSQsDNJ8uVFQoAWXJA15TQzkQZ+FChSASxOk60tFBMEUKFADrWh3UTYeOe9ChSoBrELE0lNQDqKFCmCEqYbn66b91GLmp7x+tqKhQUN3UkUaOA23vmhQpt0A6NdNf1NKNuNZ/ChQpDFKpJOvwora5gRR0KoY04gkHX4UVChQB//9k="/>
          <p:cNvSpPr>
            <a:spLocks noChangeAspect="1" noChangeArrowheads="1"/>
          </p:cNvSpPr>
          <p:nvPr/>
        </p:nvSpPr>
        <p:spPr bwMode="auto">
          <a:xfrm>
            <a:off x="116681" y="-144463"/>
            <a:ext cx="228600" cy="3048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AutoShape 4" descr="data:image/jpeg;base64,/9j/4AAQSkZJRgABAQAAAQABAAD/2wCEAAkGBhMSEBUUExQVFBUVFxcXFRYYGBkYFBUWFxcVFxQXGxgYGyYeFxojHBUVHy8gJCcpLCwsFx4xNTAqNSYsLCkBCQoKDgwOGg8PGiwkHCQpKSwsLCkpKSkpLCwpLCksLCkpLCksKSkpKSwpLCkpKSkpKSwpLCkpKSwpLCwsKSksKf/AABEIALUBFgMBIgACEQEDEQH/xAAcAAAABwEBAAAAAAAAAAAAAAAAAQIDBAUGBwj/xABGEAACAQIEAgcEBwYDBwUBAAABAhEAAwQSITEFQQYTIlFhcZEygaGxBxQjUsHR8BZCU2KS4RUzgkNyg5OywvEXVGOiw0T/xAAZAQADAQEBAAAAAAAAAAAAAAAAAQIDBAX/xAAmEQACAgICAgEEAwEAAAAAAAAAAQIRAxITMSFBUQQiYZEUcaGB/9oADAMBAAIRAxEAPwDbsQaiY3DKR41LSwxFSDwosO6uhOmZNWZhkgwTSkaN/wA6f4nwe4JO+Xu7qpVusDM10xWyMG9WP40AnSmZA5Ut7gOsa86ZNapeDJy8jttiGBA0p18NLeHd3UeEtTSwxDT76llIkWSNBGg+dJxeHC6ik2nzGF01qxv4VygnWRppUvwzRK0V2CxZtvIEzuK2eHsK6rcjcaeRrK4FMl9cyzB2Jj3+Nbi3bAAAEAaAeFY52rLxWNW8IKe6oUqaEVzWbDYWnFoZKBFADgUU4AKjhqX1lIocNKZKbRtadZ6AIt2xWC6X2MuIPiAY8eddAxV/Q+ArJXuCG/dzsIE695rfDLWVsxyrZUjKW7GY+Gk1eYq7ltZVEk6CO6rteCoqwBodDTYwazG2XlW0sqdGccdWZpeFXMmbYeNKs8PzgADXmRWtMHQj8qew+FUbQKTzDWJFNgcOUAWJNWBwumtWtrDqOVOm0Kwc/JqomcayZ0Hvpq/hQdNq0bYYGot7BVSmDiZvG4cBNKobqeFarGYc7RM1U4nBFuURtFdMJGE4lLlo1tVY2OFEzm0qWnDLarLmTWjmjJQZVG3yGvvo6vLSKRIUActNT40KXIi9C/sqQNKssPEa0j6sIpQt15rZ2Dd9QdI0quPR60dMgA+NXSoKcApqTXQNJ9mbv9ErRmFI07zVS/RVutCjVOZmCPdW5yUtbM1SzSiQ8cWZvDdGFXaZp6/wTJqBM6H+1aW3ZgU3dM6UuRlaowWJ4Y+chVOXcabnzrRcP4a/Vid+48qtltfOpdtKcsjaoSgk7RWYfhCAS6KzbzA3pT71PxDCKgtWd2VQQNDLrQpxTQMTkpDU8zU0aCRsmgDSmWiiqAPPSs9M0qgBZWj6qk2xT0UAMOopv6qp7qkus1HayZoQB/VRRXMJ3Uq2+Wli9NMBtQacD0JoETSAPPUXEX6dY0yyzTQFJfuFiZJAqHfvsFgDWr+/giVOVZqivW3EhkO8bV0wdmM0VzYi5NTMBbE9oSfxpa4AvAClY5nnUkcHIAg67+Zq5SREYsUF7zQpLcOad/jR1GyLpmnW8Dzoy1V+GWBM071tclHQT1NOIKiWrlPh6kCQq04ugppLlGbtIAPfNNBiaDNSrYpgO2lp2aaBo89IA2Saau2KeVqUWoAjJYpFxKfe9UW5dmqQCDSJpq7eA5j1poYpe8es06EPsaSWpoYkHvPkCfwpRfwPofyp+AFhqMU1n8G9D+VLV/Bv6T+VLwFD6GnN6iDFKNyR5hh+FOLil+8KAHisVHv3dNKeOIBGhB94qPcWapElY2OImZ027qk4O8W5aUMRhQTMa0u1oK0dUSrsk9fHKki9NEDSrVuTpWbLD6kk6U/9SIEkxUmwYFRMYzHfapsY6l0LvtvUW84Y+yKZLd9AGgA71teXvpsClZaKKYxJFHTypprvR0gK63epXW1CzxRi5VCLS1fp5L9VK3TTq36mgLb6xT1s5qrMNf1q2t3hSaBBDCNuDNSbVqBrpS1u6UxdxMUhiHu++i63xAHfyqoxvGVVspIUsdF9q63PRBt76gf4hccfZoJna6Sbh74tpop8CRSsKNJ/iCcpY/yifjt8aj4vi+X2ilv/AH2E+gqlvWGYiblw/eRilq2RzlbbBz6mml4OGcsnZDQIt22ykA652IGadtxU2UTLfSW3cYrbuNdZd1tW9vNiIHrSb/EoEtZIHa7V66qgZRMwpYRTo4dLKMhUKDlgJbG8R2cxG+1OPwrOO2FOsgMzuvp2R8KTYUUdrpQ7sVs2rG8BizG14S+Ua+GlWOLx2ItQXuWYMD7NGLKf90vqum9TbfCFHK2D4W9PQtTq4IDdgf8ARbH4GlYGev4/FtGS6FkHtFEgmeyMsHLprqfSnjjnyf51/PB0K2VE95OTLE+NXxsj77DyyD/tpBsLzuXP6/yAp7fgGigw2JvZwLuJZRAPY6tlYxqC3V9gzOkGe+lXsfezHJcuOgGsi0CGn90dXNwRrEA6c6vepT+Jc/5jfnRdQn8S4P8AiH8Zp7fgmiBZuuFGbFksxEdi3ABO0ZZ2nUxQs4q+7sq3bSqhhs6As3cVCsAR4zViMMP4jnzKH/spLYJD+8B/ptH5pRZSTKfEcZuBygt2bw7IDqrIpYkjKXaUU6d5374BexnEupXNes5IAnq7uZj4BSFLeQqwfhgYalG7ibY0/pYU2eFGZ7ExoVLqY8Tmai0KmQbHGbToLga6gO3WWmiASDqBpt38jUqxjBc9hrd3f/LcE6eFR24EACcmpMsFcGfHtKJPvqJxLgIuKigZMklT1Q2IMgsmaDrPmKrf8hRbtfjeVPiPx2qThG/X/is01i9bRVw94s3PrrnWKVG4yMM8+VXfCb0J9sUS5uyrKrtOmbnVKQOJZX8TlqI94nWq5OPYe62VL9smSApMNMx7J1qUTFNV6J6HSZpduz41E62pNl6BEjJFNKmutLOIEUw18UFC7r0KjNdoUwKgtRq9Q7t88qK25rdQMN7LDraHX1Czk09ZskxPPbmT5AampdR7GnfRMs4j4VMs8RVGAbNBEyFkR5DtR4xFRBhAkZ2CE+yuhuMfdIX3Sf5udKZrWgNsbZpgk77k+1Pj8a55ZF6N1Guy4/xZCoKsG8tT6cvfUX6yz+yPQZiP9RIUeppjAPZKZlJuA6iTmGhjnvtzmpLYonbTy3rPdlakXBcARJhUWTLEy7MdZkmAfQxUzqUAglmjkScv9Kwp99NlYGZ4A3ljAA8zUS/xvDJvdUnaEBbXuEAil5YNpFjbuKo7KAR4AfIUbYw+H686h3saFtJcW3cuB9gAcwkSJGsCoN7jThFbJatls0h3XswSBPa1J30FCi2Dkl2XH1hu80Mzc5+PlULjHEersJcF1ELQZKFlMqGMZVJgCqO50nQ2wzYm4Gzn/LtkKQAukEqdC0zPOmotkuaTo1OQ93w/vR/V27oqJwPFJiMLmzM4JZSzdljDRyYx3b1MtcFtDa2Nju5NNQvsiWVJoT1Rnl6/2omtxuyDwLCflUjD8MRDmFpFIB1kk66cxRXeGIzEtZtNP7xmTp5U9PQllWuxGyD76f1D8qX1Wkysd86esU/f4PaYa2LR25eHgKZ4qqpYPYBUZQFBIAEjYihxaHHLY3l8V9f7UtbR8PhWcOKsLbcBGklSftDI1IgMQcoq16N3UOcAEwQe0+f3DsiN/GqliaVhHMm6JpssOUfrzooYd/umqpOE3FYnJd0adL/ZOvNSBAjx51JtWXFxZbERMEEobZnQSVfQe6lxurEs8G6JnWMO/wCdKXEt4H9eFQOKveVyUvBBAIVrJdRptnEGmV4hfFwBjhXBKg5WdbkExIUyD5UuOVWHPG6ZaviAfaUH0PzH40ycLbiFlNIESF/pMp8KYx+ONtyv1e466dtCp0O8oSCIosJxO1cfIvWK33XRlJA3MkR8aWrqzRTi3VjGO6N27oOZLdzxjI2kHddNx3UbZl0IKwcuogaRsQchHmR5VNQAk5SrR90gme7QzSvrBGh9D+vnSToqivF7lz7ufn5eNOC6aeuYVG27B3H3Z74Gx8RBoWL+QhLijXZt5/P59871opX2TQz15ps3jVxdwitH4VDxfDwg1YDzMfOqEQTeoUkKDtJ8gT8hQosdFdoaULYNICipFlAoLHkPCPjXdN6Js4oXJ0SfqaWhmusEHuNw90LqB8ee1RbnHmMrh0KzuxhnMd8zHvqq69HvFe1caWzQCESATDOdzpBA76hcMxt271huFQi2mmymiSTAlzqx03ryqlPyz0tscET8NjU6/K1zrLoGZlEtlA3LtsNxpO9NYnjTCzcuEaAaRO8GImRVb0fOlxgAoW2FAA2LE8zqTrS8ek2UQR9pdRfVvhpUzjq6Kg947FxhuNrg7FqwLT3biLaBnspmuiR2jOY6yR4070m4/dt4hrSXSiqJIRYecsmWPKao16PYi/xR7vVv1S4m2c7aDq7YGbLmOo8u6tJxHoab+IuXXuhQ8wqiWjbWdjWsaXZzZNn0QcLio4bfuEs5a4q9sliYC8/Oao/8QbKp7KCW2A8Bude6t9Z6P2BhxYKm5bDZ9ZEsddSI2qThuHWUHYs2wBoNAY9apZEhPE2Zzppbc2sMiK7tl/dBP7qiNO8zVJ+zuLfIFsMIXcgLEs2kt7q6R1p76SXPefgPwpLJSB4k2VXHeCvfw1u2uWVQDtHQMFtgbb7NWef6PL7WkU3Law1wk9o6NkA5DYKfWtrJ8fWgFqVkaVFPFFuyDwfgzWMH9XF0F+0esA2LNmBgnl51JwmDuoDnxTXNO5QQfd5U8RQiluw44h4e2UM9a7coYgrVTxXorbv3WuNfvISB2UcBRAA0HuFWpFAkUbu7HxxqiovdELTEE372iquj6HKoWdtzE1b/AFNOoFnOcoAXMSCxywQSSIO1JJHePWhmFDnJhxxK5+i1qCBcbWOa8jNTuHYC3Y9liZ748OY8qVNGDTeSTEsUV5KvEdHbpul7eLuKC+bLJIjNmj2to0pv/BMWLin65nQOCUZRJXNtOvKrmk5fCnyyqhPDD4JNwnfUafiaiYi19mREkDTvkaj5Uql5/E+tNZWZy+mjJ2JxeDS4ZKiSInUH1BFNWbABRwzRI0Jle0NdDsZp4Of0PyombwE0LJ4oJYPv2TMfjGsLfuIHRXDHNIa0ykEGc6yOfdU/F8YuWcPYYOsZ2tsXJuBo1U5l8Km47o9h7zMzWyHb2mUnMSdNddf7VG4t0cFzDGzbdU+0W4mYQqkAKRAG0TVbRdJgsc4t0LwnH0a09y4BbCMqkqc6nNzgagVYLcV10Kuh7iCPceRrL4DgOIs28UrgRctyrL2lLJDR36wfWmMNxF0wzvb7Bt3UJ07LB1IIYcxJG1KcUui4ZG+0bFcwABuaDYliNOW0a++oV3F2EjNdBP8AKAT8AT8ao+O3gzBhPsjlpqA0jwIYVUhhWDkzsWJNWbDC8ZsXc4RWYoRmkT7QkESSY/KirHWuL/VbhcaC4sNrGqHs/Bm9KFLYriNEqztTmL1yJG7LPrJ+ANX3CeBW2QEPnUaBhGpHtajcTWe6SN1eICISMoOvPYD3bmu36jMmqOL6bC1PyKuWVVGaRmYc+RbUn5fGqfB20tI4BNwvGYnRdJ0jeNaSoLHmxPmT6VZYfo7eYSwFsd7mPhvXG8kpdHVHBGC+7yQ7lz7E6ADMAoAAAAltI8hUZUnFYS2NYbOf9C/mad4haZCbZKlQ5ysJlgcik6+OYe6muj+IU4k3b9xLHUgoQ5CgsxIBUk66D31KNLS6N9qd/TlRgj/xWfv9OcDb2d7x/kUx6tA+NVd/6UkH+Xhv+Y4+Sg/OqtHObUHwpep5VzPE/SjijOUWbY5Qkkf1HWqnE/SFiyNcSw8sqn4ClYeTsYsOeQ9KNsOw3IHiTEfCuCYzpncbR8RcbzuMfhNa36OuC2eIWsQ97M+QoiNmPZJBYkTz2ouxHRrmJtKO1ftDvm4o+ZqI/G8GvtYm17mn5E1z36LuFWMVfxQup1gtKFE97O4JHjC1iOP8TWxi79pActu66jXkGNPyB3V+k2C54m37gT+BppumOAH+3nyRj/215/HSM/d+P9qWvH7n3Qf15UvIrO9/tzgP4jf0P+VEeneA/iP/AEN+VcGfj137o+NJ/wAcudw+NH3C2R3r9vMB/Ef+hvyoft7gP4j/ANDflXAm49c7h6miPGrvdRUg2O/Hp9w/+Kw80b8qP9uOHn/akeaN+VcCw3FnZ1BWQWUHfYsJrrf0y2VtYPDulsCLuQQIIUoxA0H8tOn7C7NInS7h/wD7lfep+eWnx0lwR/8A6rXrFZS9g7f7NdaqDMLK3SY7WcMuYzv96uT/AOOEcj6+lHkdnoqzxTDt7OJsn/iAfM1JQg+zcRvJwfzrzcvHh3H4U9b46k8we+KPI7PR5w7DlPpSGtN3VwCx0mymVvOp8HYVZ2OnmJU9nFXPItmHxmiwO0Bj3f2oncfrauV2PpVxa7ulz/eQfNYNaVunuIttZGJwYm8spkJDMJjQGddRp40wNcHI1BqNjMBbuqysoGcAMy6NoQR4GIFU1jp/g2OW4LthgSCHWQCORK1c4PG2rwmzdt3fBWGYeanWgZS8WwBS2oJzBcgzRvGZfccuX0qhdYrZcXsk2XEQYnx01rIhqzl2dGHog47Bi6sHvB+BFCpW3I0VTZvZ0Xo7xNGtBLKhEtgLpoc2WdAORnfesw+MsF3uYoqGL5VTMcpiDsO0x7Q0FVf0edIM+HujMvtlhBhpeAFiAIA5jupPErzKLeUCWzsObdo6R7gNq6KtpM4G3BNl83HSsLh7MAqGB7NpQGmJZpadNo7qr+K427nZTiBbAy6Ik3NQJlmnT0NO/V2OIiCVAALHbQAH4yaO5wtnuliVAzT3neRppVJRRi3KTIeNM3kWZKqDJ5kBmJ85Iqvw2DW8MQtwSrvkPkq768wTpV5isF9rmknePDYT8Iqu4TZi0TMkvcM8vbI+SisEdcmmco4xwm5hrrJqIOhncHY1WNxK6P3zXW+k3AhiLUqB1i+yfvDmPxFcsxOAPagEmDoBOtaJGRFONdgSWJj/AM0m22YxB8STVjgOBXDaIKEMTsYBiBHlz9KlYLo+6MWfLrMAGTMQOVWoom2VC4c94+M1276F7eThl9uZvNrEezbWuXjo7J/zFEkwMpn511/oLguo4M41Jm+xMRyAGnuq5qCXgiO1lN9B9mBjH1MtaHL/AORvxrmnHyDj75IzBr147xs1dg+iTBi1hcRvrcU6wNkHhtqawC9EbmJuO/Vvo7/ye0xJ1I12qbW1+hNNxpmMw+JU3mXII7QGs+VSL+EAy5hJ1/KtthvoxIObKA3jcPyAqb/6eM0Z+rJG3bYR6b61opxTsh43Xg5rasqWAyjcD41LxWHCBZA1LbjuyiuhW/o4VTP2OYaznuGCDpzpbfR9mA6xrLETzbSYnYjmKOSGyZPHJpo5mqrPsj0qYMCoXtKD2juJ5Ct//wCnCjUdR63Plm20ol6CXNZa0ZM6htN+41TywbQlilTOXcDsg3mBAMGR4Qwrvf0oWVfh9ssoYC4h15Sja1h730eGzmuILZaCYUuWPOADpMxXR+leCa9w1VULmi23aJA0Guo58qz3jaZbg6f9FdwuwH6PNbA0+r3VA8i1cj4ZwAXhLMVjTQkcu7au1dErJPDGtsmQxdXKdImSN/OsFhOiuIRSMk6DZgKUWtr/ALHKMtEl2ZLjHRy1bt5kZ2bMvtEEQTB0iZqPb6LlwCLkSJjIIHhvWvxvRvEFcvVN5jtc/AVFTBOghldfNfzArT7WyGsiRhOI4I2i4JBKka7SD4U3ewLqRmAAPcZ5TyrUcU4QbhcTGcAajUEeA8qj8QwRKKNCRlnzAgxU1HzZpclRSWM1t0aTAZTBnkQedekMWAbuCvHXW4qnuL2wwj3W64FicOWt6QdtJHlsa7fgMTn4bhbp3Q2D/wDm/wAGNROKVUVCTryc1+kS4tnid9SYkrcE/wA6q2/vNUFvjVtSDnAI2IOo8jWn+nHh5+t2bgGlyzHvtswPwZa5tZsGazo1OncA+k9gy2rhbEIxCxEuJ07Le/Y6VuRgsMJOS43mwHyrnX0edHu19YcezIt+LfvN7hpXQVHu/WvxqXRSbQ6n1cDTDp7yZo6bFqipUirZhvo7wbda06qiFtPZn2U89a6Vh+FiF2BAA0GoECsf9FmEC4V3aAblxY78iDTykk1vLuIC+JJAA7zyH67qIkvoSMEoPM04LKjl4+lOA0i68KfKqJKm/bBMkct/j+NROCcHa5aQKRqoMsNQCJ/GnOMX8tm63crRHiMo+dM4zil/CWC2HRHKBQVcN7IABK5WGo8aALm10YMDM4Gg9kfiapbnRTALdcsrli0Pl0UkMBp2+/w+Yqs4B9ImLvEi71aBtEKqFEgifaJJ8KnY3FcRa4DZxFpUdjlkQ2glycqjYg6zrI76SkhUydZ4HgcuYWWYyRGhIyqWkkA6HQeZq8wnRXC5FPUKJVTBGokTFY82+JFLhbiAVEnVbZklRLAHMJg6edN3ODY77PNj7nWOVEBBA0zOSZ1yqCfQc6u0KmdCt8FsrtaQf6fxp04dQMuXszty8a57c6PYlryqcdiDKszwiLCyFXSDqWPorHlVx0rs9VwZ0zuxFsDOxGdjmGpIA1mlYdGr6hVUgAAaTG3j+FGMOn3VPuBrCfR/2eCOSSZOIMkydiN+7Ssf9HvRhMRZuXLj3wA4Vcl5kkgSxInX2l+NAdnaTYtj91PRfyqPilgrk6sCe17A003nlodta5/Z6FYU3roLXsqKgJOIeS7BmbWdQFKetF+xeC68gi5HVgkm+/tMzECc3cp08qWwUbi3cuQZNskhohrQhoWDtqJzDyosTeuy5Vragx1a5remhkT3z8K55Z6O4FsQqhTlAYEm7c3lY1LedS8V0P4dmtQBBYhvt3OmRj9/TWKSyKXQjoODxEZ+sdNX7PaSAI2Ea+tSfrdv76f1L+Nc2x3RHhyqpAH+ZaB+3c9kuoP7/caTxTojgBYuFAMyqSPt3Ps6xGc91Ox0dMbEW+bp72WkF1ygkqVnfTLHLwiua8X6HYAWLxQai25X7dzqFJXsl9fKtPwvBpiOC2bbyLb2LatBywMq8xEbCnYjRW7iMDkKERrlKkT45dqAs2yJi37gv4Vg/oXthMPfT7t8/wDSPyNM4XodhbimWuowa4rAX3GV1dlOk7SAfeKAXk6EthOQX3AflVdi7b5mC2kKyuUwBpu2ubX4bVisB0Ls3LEC5iFuAMjRfbKLikqxg8pE+RppehVtsNnt3sUGyyU6wHtL/mLBTeVYDyosKNtbwjFgGw6QVJ2JgwSATJ8B61GuYK2XA+pypKjNlIABEkkQYgyKyt/onC23TG4rqyVJMporjst7G2ZlnzpGL4Vft3CDxK+oy5llUJlWIZdwJ1BHfRuh6m2xHQvCHewo8Yg7nwj4U9Z4FbSy1hdEI0XTswc0gADnrXJuJ4jiFlbTLj7sNcyPoUymRuQe0pBnSK3HQLG4lruKs4q+br2nCqZJQKVmVnXc85ovboVFh0n6E2sclsXWbNazBWEAnNlnQCP3RWKxP0KhO0uIhZ/fA0Ex7Wnf3VtGx2JTh5cFrl9PalVZmhyGEQBtFVmA6Q4y8jhktEA5T1iPaJIAJgKRMHSadlCrXDeqtKqrCqIUiCIH8ykj1qRZw7RI2O1VF3pph+H3sty02Zl7fVOXVdZEq4Bmr5OIW7iq6yFcAqGUq0NtK7ioaopN+xr6sfChUrKKFKijk+B4q624BKiNfWR7tfjV2elj3LysTCpO3iB8YmsvbVgNZ0I93KmL2LgQTJIn3aiuXZiuzoTdOJtFZymRB0nKNyfMwK1q40PazCN9fNZka+VcNVzO895Pu/KtJw/p3dtWVsrbQhJhjIJB38zrM1tGVdnV/Cya7eP2bLi5JRV+/ctqfLNmPwU1G6QcX6i3OpJIEaagmOWvOs6emLXMjNajq2LQsjMcjKNSO803xXiLYy0Qq5HSDlLCWH7yySNOe/KnKaapHJJalNdx7ElhKidxlBIG0CDznuqU3TU5rMPiAcuVlRwky+vfAIA2rO4rDXBqZnslTkOUgSdUA0Hdvyp3heFfPnuJlywFA56zPlUY1GH3Nkptlj0p6UXFtKtp71oj2vtWYMc8htToQZpjh/SC6VZ71y5dAEZmu3FZQcpbKynQmByNFxLhwvQWBEAbGPIeNJXhn2LWoMNqTK5uWg9K6Fmxj4pP3/o+/SfC5ixzGRABxF47SdSNY1iD499dW6aKBwZVI3t2VjXSQh8++uMYfoKjgscQlkDTLcBZjvMZPCuldL+mVq/a+r2x2FyHrCYByiPZiarlg2mc/E4qST8l3wC11XASBt1V8+peuIWsIxdwGKhVXQExJBJ+VdN/bdBw/wCqLbJ+zKZ8wAk5iTETEGsXawYzHULn0ZtToBlB8P71KzQTNVjbgvKsoOjNouzkseyBuTEkN3+QrUWbVq2SzSTC7+wYEcvE+dQOD8KspetyGALAGGOsyus6RrUTH8Wi/wBlNCAf3s3cAsHQ/PwrPLLlVRBpx9mkOPTTQBjqJIIP3iCCeXKqPjmABC9WqbOSVPcSZ7jUTiPE8r5SrMFgNyJ78oiApkc+VWdmwLlizcLEN9ojWgSGAzZlcyNVIkeYrPDHhezIaclRhc5+H6+VXnHbGW0jAAdobc+zNWdvgFoT9mDsNWJPP31IvYYXbeVkmCIBkHaOR5Cun+TFmqx37Rh1ua16K4XcP7LgjdcGxHPVQxHyFcl/Zi0RngiCBkBMkETmnuG3vrWcL6VXrWFODhDZNprQ07ShgQe0DJOvOpeeLKWL3a/ZbfQNjS9vFE79YjabaqZ091UHE36vFYlSqsq3boAYTr1z66a7EUz0Z4lcwOb6tCZ4DggMGI23J5GeVNcQxjPca48ZrhZnIAjMxLGBOgmKcc0Ltk5MD01Ul+yVbxqZSeqt8zrnG+w0eqPH49uyQ2QEmApy6tlJ1G+pOpmpPXvMBRHgQYPj503dsLcAzICAZEgRrppyNbP6vHdpHPh+jkk9pr9si8P4q3WFDLLlIysxy7fdnl+VS7nEnbTMDE6g5tNixEkg+B7qJMKAIVFU6gMIkGN95HvqutyB9ol0FRBK7HkxIgkaVy5ZrK7Rqo6KrstPrPWJEhg2gyljrtpIjkPGtV9DuOuHE3heZndlWS0yckAb9ykCsScTDBQjGYIuKO4GCcw8gR6Va8N4pdw93PZhTlIzAT8CJ1rPHLTspLZnYsMNMUk6rcua5ZjMM4056EVkr/G7+Hss9xbTqrFQQxQkghQMhBnadDEVnE6b40OzrcGZ4LdhYaFC8x3CKqbuNuOgRiWCkkCZAJAk+grXkidEcf5RM6P8JONxTXLvaUHPc8e5ffFXXSjpBlum2jZSoB5rpM6ggctPdVFgOP37C5bZVQSSRA1JEeJO3fVRxfH37mIzlANR2pJk82AYmD5d1RKamqRE469s3vAumOcsLkac1mBEQv40K54mLuOpVresg5iR2oEamZJ86FStkuzOzUXcEralU9wy/wDSRUZeA2u5h5OR8wanm9yEbUkPXAssl7FbIDdHrZBgvr3sG+a1Hfoss6XX8iEPLvAq6N3kBRi6NZquafyaPPkqr8FQvADAi64jbRYnyoxwBwI60+gq1Rf1NLYdw+NLlkZbMp7vBLsdm7/9fCORqMnR69sLsxp7LazruTrWiU6DcClGlzTFZn04DdnW7rtoI09aDcCvSR1mjHWQSY8Dyq/UUcHeNKfLILM43AL8yLg08CB4U2Oj9+R9op9x0+NadZpanadfT86fNJekFmV/Z+/98DyB1PjS7nBsR3r7yR3eFaUNz09KUPMj36Uc7+EGy+DJnguKzaZNTI7Wg+G22lLHCMUCIyGJEhtTpuSdq1XWDb9fOm3uLz3o538C/wCGXucGxZMxb9zQfx7t6JOAYmZMDv7UztB23/KtUpA5UpGG0d/xpPO36HaMgvR7FTIZF5iCxmNgYFODheL19kSN8xP4VqnuAH2aMXQNAPiaOd/CFa9GTfh2L+6rf6h+MUleEYudlAPMuCV9w51rjfG8fGm/rIprO16RJmjwTFffE8pYx4cqJ+C4nKRmSTH3vxFaZ74jf8qJL/iT7xRzP4HZlrfAcTpLL6k6em9OL0dv6E3FkcgDHrP4VpetHjFEW7j+Rp80n6Q0zPngV/Y3BG4IB3+Y9aL9n70/5o18DV+bnn6Ug3x3n0o5ZDtFDc6N3CsdYB7iR6UscBu/xBt3H86vRcEbz6UsR+taOaQWUC9H7v8AEA5bH86V/gdwf7UehPd4+FXhuUGu+XpRyyCyjPACZ+032gbd/Okjo/v9qx0ECBAI9+tXRZu4Hwmk6+A76OWQ7KU9G/5z6AQfWhVu9yhRyyCw0fUfrehQoViArrDPKl5p1oUKEA212Ijyp5beu9ChQJi3w8ASSdvDvph9DGtChUX5EKsnMDJOk++hl8/WhQqgFK8Hv99LXkx9KFChITCfEAa5fLWl2bs8omhQoaEJDkztSWczE0KFOgG7rnnSQsDNJ8uVFQoAWXJA15TQzkQZ+FChSASxOk60tFBMEUKFADrWh3UTYeOe9ChSoBrELE0lNQDqKFCmCEqYbn66b91GLmp7x+tqKhQUN3UkUaOA23vmhQpt0A6NdNf1NKNuNZ/ChQpDFKpJOvwora5gRR0KoY04gkHX4UVChQB//9k="/>
          <p:cNvSpPr>
            <a:spLocks noChangeAspect="1" noChangeArrowheads="1"/>
          </p:cNvSpPr>
          <p:nvPr/>
        </p:nvSpPr>
        <p:spPr bwMode="auto">
          <a:xfrm>
            <a:off x="230981" y="7938"/>
            <a:ext cx="228600" cy="3048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AutoShape 6" descr="data:image/jpeg;base64,/9j/4AAQSkZJRgABAQAAAQABAAD/2wCEAAkGBhMSEBUUExQVFBUVFxcXFRYYGBkYFBUWFxcVFxQXGxgYGyYeFxojHBUVHy8gJCcpLCwsFx4xNTAqNSYsLCkBCQoKDgwOGg8PGiwkHCQpKSwsLCkpKSkpLCwpLCksLCkpLCksKSkpKSwpLCkpKSkpKSwpLCkpKSwpLCwsKSksKf/AABEIALUBFgMBIgACEQEDEQH/xAAcAAAABwEBAAAAAAAAAAAAAAAAAQIDBAUGBwj/xABGEAACAQIEAgcEBwYDBwUBAAABAhEAAwQSITEFQQYTIlFhcZEygaGxBxQjUsHR8BZCU2KS4RUzgkNyg5OywvEXVGOiw0T/xAAZAQADAQEBAAAAAAAAAAAAAAAAAQIDBAX/xAAmEQACAgICAgEEAwEAAAAAAAAAAQIRAxITMSFBUQQiYZEUcaGB/9oADAMBAAIRAxEAPwDbsQaiY3DKR41LSwxFSDwosO6uhOmZNWZhkgwTSkaN/wA6f4nwe4JO+Xu7qpVusDM10xWyMG9WP40AnSmZA5Ut7gOsa86ZNapeDJy8jttiGBA0p18NLeHd3UeEtTSwxDT76llIkWSNBGg+dJxeHC6ik2nzGF01qxv4VygnWRppUvwzRK0V2CxZtvIEzuK2eHsK6rcjcaeRrK4FMl9cyzB2Jj3+Nbi3bAAAEAaAeFY52rLxWNW8IKe6oUqaEVzWbDYWnFoZKBFADgUU4AKjhqX1lIocNKZKbRtadZ6AIt2xWC6X2MuIPiAY8eddAxV/Q+ArJXuCG/dzsIE695rfDLWVsxyrZUjKW7GY+Gk1eYq7ltZVEk6CO6rteCoqwBodDTYwazG2XlW0sqdGccdWZpeFXMmbYeNKs8PzgADXmRWtMHQj8qew+FUbQKTzDWJFNgcOUAWJNWBwumtWtrDqOVOm0Kwc/JqomcayZ0Hvpq/hQdNq0bYYGot7BVSmDiZvG4cBNKobqeFarGYc7RM1U4nBFuURtFdMJGE4lLlo1tVY2OFEzm0qWnDLarLmTWjmjJQZVG3yGvvo6vLSKRIUActNT40KXIi9C/sqQNKssPEa0j6sIpQt15rZ2Dd9QdI0quPR60dMgA+NXSoKcApqTXQNJ9mbv9ErRmFI07zVS/RVutCjVOZmCPdW5yUtbM1SzSiQ8cWZvDdGFXaZp6/wTJqBM6H+1aW3ZgU3dM6UuRlaowWJ4Y+chVOXcabnzrRcP4a/Vid+48qtltfOpdtKcsjaoSgk7RWYfhCAS6KzbzA3pT71PxDCKgtWd2VQQNDLrQpxTQMTkpDU8zU0aCRsmgDSmWiiqAPPSs9M0qgBZWj6qk2xT0UAMOopv6qp7qkus1HayZoQB/VRRXMJ3Uq2+Wli9NMBtQacD0JoETSAPPUXEX6dY0yyzTQFJfuFiZJAqHfvsFgDWr+/giVOVZqivW3EhkO8bV0wdmM0VzYi5NTMBbE9oSfxpa4AvAClY5nnUkcHIAg67+Zq5SREYsUF7zQpLcOad/jR1GyLpmnW8Dzoy1V+GWBM071tclHQT1NOIKiWrlPh6kCQq04ugppLlGbtIAPfNNBiaDNSrYpgO2lp2aaBo89IA2Saau2KeVqUWoAjJYpFxKfe9UW5dmqQCDSJpq7eA5j1poYpe8es06EPsaSWpoYkHvPkCfwpRfwPofyp+AFhqMU1n8G9D+VLV/Bv6T+VLwFD6GnN6iDFKNyR5hh+FOLil+8KAHisVHv3dNKeOIBGhB94qPcWapElY2OImZ027qk4O8W5aUMRhQTMa0u1oK0dUSrsk9fHKki9NEDSrVuTpWbLD6kk6U/9SIEkxUmwYFRMYzHfapsY6l0LvtvUW84Y+yKZLd9AGgA71teXvpsClZaKKYxJFHTypprvR0gK63epXW1CzxRi5VCLS1fp5L9VK3TTq36mgLb6xT1s5qrMNf1q2t3hSaBBDCNuDNSbVqBrpS1u6UxdxMUhiHu++i63xAHfyqoxvGVVspIUsdF9q63PRBt76gf4hccfZoJna6Sbh74tpop8CRSsKNJ/iCcpY/yifjt8aj4vi+X2ilv/AH2E+gqlvWGYiblw/eRilq2RzlbbBz6mml4OGcsnZDQIt22ykA652IGadtxU2UTLfSW3cYrbuNdZd1tW9vNiIHrSb/EoEtZIHa7V66qgZRMwpYRTo4dLKMhUKDlgJbG8R2cxG+1OPwrOO2FOsgMzuvp2R8KTYUUdrpQ7sVs2rG8BizG14S+Ua+GlWOLx2ItQXuWYMD7NGLKf90vqum9TbfCFHK2D4W9PQtTq4IDdgf8ARbH4GlYGev4/FtGS6FkHtFEgmeyMsHLprqfSnjjnyf51/PB0K2VE95OTLE+NXxsj77DyyD/tpBsLzuXP6/yAp7fgGigw2JvZwLuJZRAPY6tlYxqC3V9gzOkGe+lXsfezHJcuOgGsi0CGn90dXNwRrEA6c6vepT+Jc/5jfnRdQn8S4P8AiH8Zp7fgmiBZuuFGbFksxEdi3ABO0ZZ2nUxQs4q+7sq3bSqhhs6As3cVCsAR4zViMMP4jnzKH/spLYJD+8B/ptH5pRZSTKfEcZuBygt2bw7IDqrIpYkjKXaUU6d5374BexnEupXNes5IAnq7uZj4BSFLeQqwfhgYalG7ibY0/pYU2eFGZ7ExoVLqY8Tmai0KmQbHGbToLga6gO3WWmiASDqBpt38jUqxjBc9hrd3f/LcE6eFR24EACcmpMsFcGfHtKJPvqJxLgIuKigZMklT1Q2IMgsmaDrPmKrf8hRbtfjeVPiPx2qThG/X/is01i9bRVw94s3PrrnWKVG4yMM8+VXfCb0J9sUS5uyrKrtOmbnVKQOJZX8TlqI94nWq5OPYe62VL9smSApMNMx7J1qUTFNV6J6HSZpduz41E62pNl6BEjJFNKmutLOIEUw18UFC7r0KjNdoUwKgtRq9Q7t88qK25rdQMN7LDraHX1Czk09ZskxPPbmT5AampdR7GnfRMs4j4VMs8RVGAbNBEyFkR5DtR4xFRBhAkZ2CE+yuhuMfdIX3Sf5udKZrWgNsbZpgk77k+1Pj8a55ZF6N1Guy4/xZCoKsG8tT6cvfUX6yz+yPQZiP9RIUeppjAPZKZlJuA6iTmGhjnvtzmpLYonbTy3rPdlakXBcARJhUWTLEy7MdZkmAfQxUzqUAglmjkScv9Kwp99NlYGZ4A3ljAA8zUS/xvDJvdUnaEBbXuEAil5YNpFjbuKo7KAR4AfIUbYw+H686h3saFtJcW3cuB9gAcwkSJGsCoN7jThFbJatls0h3XswSBPa1J30FCi2Dkl2XH1hu80Mzc5+PlULjHEersJcF1ELQZKFlMqGMZVJgCqO50nQ2wzYm4Gzn/LtkKQAukEqdC0zPOmotkuaTo1OQ93w/vR/V27oqJwPFJiMLmzM4JZSzdljDRyYx3b1MtcFtDa2Nju5NNQvsiWVJoT1Rnl6/2omtxuyDwLCflUjD8MRDmFpFIB1kk66cxRXeGIzEtZtNP7xmTp5U9PQllWuxGyD76f1D8qX1Wkysd86esU/f4PaYa2LR25eHgKZ4qqpYPYBUZQFBIAEjYihxaHHLY3l8V9f7UtbR8PhWcOKsLbcBGklSftDI1IgMQcoq16N3UOcAEwQe0+f3DsiN/GqliaVhHMm6JpssOUfrzooYd/umqpOE3FYnJd0adL/ZOvNSBAjx51JtWXFxZbERMEEobZnQSVfQe6lxurEs8G6JnWMO/wCdKXEt4H9eFQOKveVyUvBBAIVrJdRptnEGmV4hfFwBjhXBKg5WdbkExIUyD5UuOVWHPG6ZaviAfaUH0PzH40ycLbiFlNIESF/pMp8KYx+ONtyv1e466dtCp0O8oSCIosJxO1cfIvWK33XRlJA3MkR8aWrqzRTi3VjGO6N27oOZLdzxjI2kHddNx3UbZl0IKwcuogaRsQchHmR5VNQAk5SrR90gme7QzSvrBGh9D+vnSToqivF7lz7ufn5eNOC6aeuYVG27B3H3Z74Gx8RBoWL+QhLijXZt5/P59871opX2TQz15ps3jVxdwitH4VDxfDwg1YDzMfOqEQTeoUkKDtJ8gT8hQosdFdoaULYNICipFlAoLHkPCPjXdN6Js4oXJ0SfqaWhmusEHuNw90LqB8ee1RbnHmMrh0KzuxhnMd8zHvqq69HvFe1caWzQCESATDOdzpBA76hcMxt271huFQi2mmymiSTAlzqx03ryqlPyz0tscET8NjU6/K1zrLoGZlEtlA3LtsNxpO9NYnjTCzcuEaAaRO8GImRVb0fOlxgAoW2FAA2LE8zqTrS8ek2UQR9pdRfVvhpUzjq6Kg947FxhuNrg7FqwLT3biLaBnspmuiR2jOY6yR4070m4/dt4hrSXSiqJIRYecsmWPKao16PYi/xR7vVv1S4m2c7aDq7YGbLmOo8u6tJxHoab+IuXXuhQ8wqiWjbWdjWsaXZzZNn0QcLio4bfuEs5a4q9sliYC8/Oao/8QbKp7KCW2A8Bude6t9Z6P2BhxYKm5bDZ9ZEsddSI2qThuHWUHYs2wBoNAY9apZEhPE2Zzppbc2sMiK7tl/dBP7qiNO8zVJ+zuLfIFsMIXcgLEs2kt7q6R1p76SXPefgPwpLJSB4k2VXHeCvfw1u2uWVQDtHQMFtgbb7NWef6PL7WkU3Law1wk9o6NkA5DYKfWtrJ8fWgFqVkaVFPFFuyDwfgzWMH9XF0F+0esA2LNmBgnl51JwmDuoDnxTXNO5QQfd5U8RQiluw44h4e2UM9a7coYgrVTxXorbv3WuNfvISB2UcBRAA0HuFWpFAkUbu7HxxqiovdELTEE372iquj6HKoWdtzE1b/AFNOoFnOcoAXMSCxywQSSIO1JJHePWhmFDnJhxxK5+i1qCBcbWOa8jNTuHYC3Y9liZ748OY8qVNGDTeSTEsUV5KvEdHbpul7eLuKC+bLJIjNmj2to0pv/BMWLin65nQOCUZRJXNtOvKrmk5fCnyyqhPDD4JNwnfUafiaiYi19mREkDTvkaj5Uql5/E+tNZWZy+mjJ2JxeDS4ZKiSInUH1BFNWbABRwzRI0Jle0NdDsZp4Of0PyombwE0LJ4oJYPv2TMfjGsLfuIHRXDHNIa0ykEGc6yOfdU/F8YuWcPYYOsZ2tsXJuBo1U5l8Km47o9h7zMzWyHb2mUnMSdNddf7VG4t0cFzDGzbdU+0W4mYQqkAKRAG0TVbRdJgsc4t0LwnH0a09y4BbCMqkqc6nNzgagVYLcV10Kuh7iCPceRrL4DgOIs28UrgRctyrL2lLJDR36wfWmMNxF0wzvb7Bt3UJ07LB1IIYcxJG1KcUui4ZG+0bFcwABuaDYliNOW0a++oV3F2EjNdBP8AKAT8AT8ao+O3gzBhPsjlpqA0jwIYVUhhWDkzsWJNWbDC8ZsXc4RWYoRmkT7QkESSY/KirHWuL/VbhcaC4sNrGqHs/Bm9KFLYriNEqztTmL1yJG7LPrJ+ANX3CeBW2QEPnUaBhGpHtajcTWe6SN1eICISMoOvPYD3bmu36jMmqOL6bC1PyKuWVVGaRmYc+RbUn5fGqfB20tI4BNwvGYnRdJ0jeNaSoLHmxPmT6VZYfo7eYSwFsd7mPhvXG8kpdHVHBGC+7yQ7lz7E6ADMAoAAAAltI8hUZUnFYS2NYbOf9C/mad4haZCbZKlQ5ysJlgcik6+OYe6muj+IU4k3b9xLHUgoQ5CgsxIBUk66D31KNLS6N9qd/TlRgj/xWfv9OcDb2d7x/kUx6tA+NVd/6UkH+Xhv+Y4+Sg/OqtHObUHwpep5VzPE/SjijOUWbY5Qkkf1HWqnE/SFiyNcSw8sqn4ClYeTsYsOeQ9KNsOw3IHiTEfCuCYzpncbR8RcbzuMfhNa36OuC2eIWsQ97M+QoiNmPZJBYkTz2ouxHRrmJtKO1ftDvm4o+ZqI/G8GvtYm17mn5E1z36LuFWMVfxQup1gtKFE97O4JHjC1iOP8TWxi79pActu66jXkGNPyB3V+k2C54m37gT+BppumOAH+3nyRj/215/HSM/d+P9qWvH7n3Qf15UvIrO9/tzgP4jf0P+VEeneA/iP/AEN+VcGfj137o+NJ/wAcudw+NH3C2R3r9vMB/Ef+hvyoft7gP4j/ANDflXAm49c7h6miPGrvdRUg2O/Hp9w/+Kw80b8qP9uOHn/akeaN+VcCw3FnZ1BWQWUHfYsJrrf0y2VtYPDulsCLuQQIIUoxA0H8tOn7C7NInS7h/wD7lfep+eWnx0lwR/8A6rXrFZS9g7f7NdaqDMLK3SY7WcMuYzv96uT/AOOEcj6+lHkdnoqzxTDt7OJsn/iAfM1JQg+zcRvJwfzrzcvHh3H4U9b46k8we+KPI7PR5w7DlPpSGtN3VwCx0mymVvOp8HYVZ2OnmJU9nFXPItmHxmiwO0Bj3f2oncfrauV2PpVxa7ulz/eQfNYNaVunuIttZGJwYm8spkJDMJjQGddRp40wNcHI1BqNjMBbuqysoGcAMy6NoQR4GIFU1jp/g2OW4LthgSCHWQCORK1c4PG2rwmzdt3fBWGYeanWgZS8WwBS2oJzBcgzRvGZfccuX0qhdYrZcXsk2XEQYnx01rIhqzl2dGHog47Bi6sHvB+BFCpW3I0VTZvZ0Xo7xNGtBLKhEtgLpoc2WdAORnfesw+MsF3uYoqGL5VTMcpiDsO0x7Q0FVf0edIM+HujMvtlhBhpeAFiAIA5jupPErzKLeUCWzsObdo6R7gNq6KtpM4G3BNl83HSsLh7MAqGB7NpQGmJZpadNo7qr+K427nZTiBbAy6Ik3NQJlmnT0NO/V2OIiCVAALHbQAH4yaO5wtnuliVAzT3neRppVJRRi3KTIeNM3kWZKqDJ5kBmJ85Iqvw2DW8MQtwSrvkPkq768wTpV5isF9rmknePDYT8Iqu4TZi0TMkvcM8vbI+SisEdcmmco4xwm5hrrJqIOhncHY1WNxK6P3zXW+k3AhiLUqB1i+yfvDmPxFcsxOAPagEmDoBOtaJGRFONdgSWJj/AM0m22YxB8STVjgOBXDaIKEMTsYBiBHlz9KlYLo+6MWfLrMAGTMQOVWoom2VC4c94+M1276F7eThl9uZvNrEezbWuXjo7J/zFEkwMpn511/oLguo4M41Jm+xMRyAGnuq5qCXgiO1lN9B9mBjH1MtaHL/AORvxrmnHyDj75IzBr147xs1dg+iTBi1hcRvrcU6wNkHhtqawC9EbmJuO/Vvo7/ye0xJ1I12qbW1+hNNxpmMw+JU3mXII7QGs+VSL+EAy5hJ1/KtthvoxIObKA3jcPyAqb/6eM0Z+rJG3bYR6b61opxTsh43Xg5rasqWAyjcD41LxWHCBZA1LbjuyiuhW/o4VTP2OYaznuGCDpzpbfR9mA6xrLETzbSYnYjmKOSGyZPHJpo5mqrPsj0qYMCoXtKD2juJ5Ct//wCnCjUdR63Plm20ol6CXNZa0ZM6htN+41TywbQlilTOXcDsg3mBAMGR4Qwrvf0oWVfh9ssoYC4h15Sja1h730eGzmuILZaCYUuWPOADpMxXR+leCa9w1VULmi23aJA0Guo58qz3jaZbg6f9FdwuwH6PNbA0+r3VA8i1cj4ZwAXhLMVjTQkcu7au1dErJPDGtsmQxdXKdImSN/OsFhOiuIRSMk6DZgKUWtr/ALHKMtEl2ZLjHRy1bt5kZ2bMvtEEQTB0iZqPb6LlwCLkSJjIIHhvWvxvRvEFcvVN5jtc/AVFTBOghldfNfzArT7WyGsiRhOI4I2i4JBKka7SD4U3ewLqRmAAPcZ5TyrUcU4QbhcTGcAajUEeA8qj8QwRKKNCRlnzAgxU1HzZpclRSWM1t0aTAZTBnkQedekMWAbuCvHXW4qnuL2wwj3W64FicOWt6QdtJHlsa7fgMTn4bhbp3Q2D/wDm/wAGNROKVUVCTryc1+kS4tnid9SYkrcE/wA6q2/vNUFvjVtSDnAI2IOo8jWn+nHh5+t2bgGlyzHvtswPwZa5tZsGazo1OncA+k9gy2rhbEIxCxEuJ07Le/Y6VuRgsMJOS43mwHyrnX0edHu19YcezIt+LfvN7hpXQVHu/WvxqXRSbQ6n1cDTDp7yZo6bFqipUirZhvo7wbda06qiFtPZn2U89a6Vh+FiF2BAA0GoECsf9FmEC4V3aAblxY78iDTykk1vLuIC+JJAA7zyH67qIkvoSMEoPM04LKjl4+lOA0i68KfKqJKm/bBMkct/j+NROCcHa5aQKRqoMsNQCJ/GnOMX8tm63crRHiMo+dM4zil/CWC2HRHKBQVcN7IABK5WGo8aALm10YMDM4Gg9kfiapbnRTALdcsrli0Pl0UkMBp2+/w+Yqs4B9ImLvEi71aBtEKqFEgifaJJ8KnY3FcRa4DZxFpUdjlkQ2glycqjYg6zrI76SkhUydZ4HgcuYWWYyRGhIyqWkkA6HQeZq8wnRXC5FPUKJVTBGokTFY82+JFLhbiAVEnVbZklRLAHMJg6edN3ODY77PNj7nWOVEBBA0zOSZ1yqCfQc6u0KmdCt8FsrtaQf6fxp04dQMuXszty8a57c6PYlryqcdiDKszwiLCyFXSDqWPorHlVx0rs9VwZ0zuxFsDOxGdjmGpIA1mlYdGr6hVUgAAaTG3j+FGMOn3VPuBrCfR/2eCOSSZOIMkydiN+7Ssf9HvRhMRZuXLj3wA4Vcl5kkgSxInX2l+NAdnaTYtj91PRfyqPilgrk6sCe17A003nlodta5/Z6FYU3roLXsqKgJOIeS7BmbWdQFKetF+xeC68gi5HVgkm+/tMzECc3cp08qWwUbi3cuQZNskhohrQhoWDtqJzDyosTeuy5Vragx1a5remhkT3z8K55Z6O4FsQqhTlAYEm7c3lY1LedS8V0P4dmtQBBYhvt3OmRj9/TWKSyKXQjoODxEZ+sdNX7PaSAI2Ea+tSfrdv76f1L+Nc2x3RHhyqpAH+ZaB+3c9kuoP7/caTxTojgBYuFAMyqSPt3Ps6xGc91Ox0dMbEW+bp72WkF1ygkqVnfTLHLwiua8X6HYAWLxQai25X7dzqFJXsl9fKtPwvBpiOC2bbyLb2LatBywMq8xEbCnYjRW7iMDkKERrlKkT45dqAs2yJi37gv4Vg/oXthMPfT7t8/wDSPyNM4XodhbimWuowa4rAX3GV1dlOk7SAfeKAXk6EthOQX3AflVdi7b5mC2kKyuUwBpu2ubX4bVisB0Ls3LEC5iFuAMjRfbKLikqxg8pE+RppehVtsNnt3sUGyyU6wHtL/mLBTeVYDyosKNtbwjFgGw6QVJ2JgwSATJ8B61GuYK2XA+pypKjNlIABEkkQYgyKyt/onC23TG4rqyVJMporjst7G2ZlnzpGL4Vft3CDxK+oy5llUJlWIZdwJ1BHfRuh6m2xHQvCHewo8Yg7nwj4U9Z4FbSy1hdEI0XTswc0gADnrXJuJ4jiFlbTLj7sNcyPoUymRuQe0pBnSK3HQLG4lruKs4q+br2nCqZJQKVmVnXc85ovboVFh0n6E2sclsXWbNazBWEAnNlnQCP3RWKxP0KhO0uIhZ/fA0Ex7Wnf3VtGx2JTh5cFrl9PalVZmhyGEQBtFVmA6Q4y8jhktEA5T1iPaJIAJgKRMHSadlCrXDeqtKqrCqIUiCIH8ykj1qRZw7RI2O1VF3pph+H3sty02Zl7fVOXVdZEq4Bmr5OIW7iq6yFcAqGUq0NtK7ioaopN+xr6sfChUrKKFKijk+B4q624BKiNfWR7tfjV2elj3LysTCpO3iB8YmsvbVgNZ0I93KmL2LgQTJIn3aiuXZiuzoTdOJtFZymRB0nKNyfMwK1q40PazCN9fNZka+VcNVzO895Pu/KtJw/p3dtWVsrbQhJhjIJB38zrM1tGVdnV/Cya7eP2bLi5JRV+/ctqfLNmPwU1G6QcX6i3OpJIEaagmOWvOs6emLXMjNajq2LQsjMcjKNSO803xXiLYy0Qq5HSDlLCWH7yySNOe/KnKaapHJJalNdx7ElhKidxlBIG0CDznuqU3TU5rMPiAcuVlRwky+vfAIA2rO4rDXBqZnslTkOUgSdUA0Hdvyp3heFfPnuJlywFA56zPlUY1GH3Nkptlj0p6UXFtKtp71oj2vtWYMc8htToQZpjh/SC6VZ71y5dAEZmu3FZQcpbKynQmByNFxLhwvQWBEAbGPIeNJXhn2LWoMNqTK5uWg9K6Fmxj4pP3/o+/SfC5ixzGRABxF47SdSNY1iD499dW6aKBwZVI3t2VjXSQh8++uMYfoKjgscQlkDTLcBZjvMZPCuldL+mVq/a+r2x2FyHrCYByiPZiarlg2mc/E4qST8l3wC11XASBt1V8+peuIWsIxdwGKhVXQExJBJ+VdN/bdBw/wCqLbJ+zKZ8wAk5iTETEGsXawYzHULn0ZtToBlB8P71KzQTNVjbgvKsoOjNouzkseyBuTEkN3+QrUWbVq2SzSTC7+wYEcvE+dQOD8KspetyGALAGGOsyus6RrUTH8Wi/wBlNCAf3s3cAsHQ/PwrPLLlVRBpx9mkOPTTQBjqJIIP3iCCeXKqPjmABC9WqbOSVPcSZ7jUTiPE8r5SrMFgNyJ78oiApkc+VWdmwLlizcLEN9ojWgSGAzZlcyNVIkeYrPDHhezIaclRhc5+H6+VXnHbGW0jAAdobc+zNWdvgFoT9mDsNWJPP31IvYYXbeVkmCIBkHaOR5Cun+TFmqx37Rh1ua16K4XcP7LgjdcGxHPVQxHyFcl/Zi0RngiCBkBMkETmnuG3vrWcL6VXrWFODhDZNprQ07ShgQe0DJOvOpeeLKWL3a/ZbfQNjS9vFE79YjabaqZ091UHE36vFYlSqsq3boAYTr1z66a7EUz0Z4lcwOb6tCZ4DggMGI23J5GeVNcQxjPca48ZrhZnIAjMxLGBOgmKcc0Ltk5MD01Ul+yVbxqZSeqt8zrnG+w0eqPH49uyQ2QEmApy6tlJ1G+pOpmpPXvMBRHgQYPj503dsLcAzICAZEgRrppyNbP6vHdpHPh+jkk9pr9si8P4q3WFDLLlIysxy7fdnl+VS7nEnbTMDE6g5tNixEkg+B7qJMKAIVFU6gMIkGN95HvqutyB9ol0FRBK7HkxIgkaVy5ZrK7Rqo6KrstPrPWJEhg2gyljrtpIjkPGtV9DuOuHE3heZndlWS0yckAb9ykCsScTDBQjGYIuKO4GCcw8gR6Va8N4pdw93PZhTlIzAT8CJ1rPHLTspLZnYsMNMUk6rcua5ZjMM4056EVkr/G7+Hss9xbTqrFQQxQkghQMhBnadDEVnE6b40OzrcGZ4LdhYaFC8x3CKqbuNuOgRiWCkkCZAJAk+grXkidEcf5RM6P8JONxTXLvaUHPc8e5ffFXXSjpBlum2jZSoB5rpM6ggctPdVFgOP37C5bZVQSSRA1JEeJO3fVRxfH37mIzlANR2pJk82AYmD5d1RKamqRE469s3vAumOcsLkac1mBEQv40K54mLuOpVresg5iR2oEamZJ86FStkuzOzUXcEralU9wy/wDSRUZeA2u5h5OR8wanm9yEbUkPXAssl7FbIDdHrZBgvr3sG+a1Hfoss6XX8iEPLvAq6N3kBRi6NZquafyaPPkqr8FQvADAi64jbRYnyoxwBwI60+gq1Rf1NLYdw+NLlkZbMp7vBLsdm7/9fCORqMnR69sLsxp7LazruTrWiU6DcClGlzTFZn04DdnW7rtoI09aDcCvSR1mjHWQSY8Dyq/UUcHeNKfLILM43AL8yLg08CB4U2Oj9+R9op9x0+NadZpanadfT86fNJekFmV/Z+/98DyB1PjS7nBsR3r7yR3eFaUNz09KUPMj36Uc7+EGy+DJnguKzaZNTI7Wg+G22lLHCMUCIyGJEhtTpuSdq1XWDb9fOm3uLz3o538C/wCGXucGxZMxb9zQfx7t6JOAYmZMDv7UztB23/KtUpA5UpGG0d/xpPO36HaMgvR7FTIZF5iCxmNgYFODheL19kSN8xP4VqnuAH2aMXQNAPiaOd/CFa9GTfh2L+6rf6h+MUleEYudlAPMuCV9w51rjfG8fGm/rIprO16RJmjwTFffE8pYx4cqJ+C4nKRmSTH3vxFaZ74jf8qJL/iT7xRzP4HZlrfAcTpLL6k6em9OL0dv6E3FkcgDHrP4VpetHjFEW7j+Rp80n6Q0zPngV/Y3BG4IB3+Y9aL9n70/5o18DV+bnn6Ug3x3n0o5ZDtFDc6N3CsdYB7iR6UscBu/xBt3H86vRcEbz6UsR+taOaQWUC9H7v8AEA5bH86V/gdwf7UehPd4+FXhuUGu+XpRyyCyjPACZ+032gbd/Okjo/v9qx0ECBAI9+tXRZu4Hwmk6+A76OWQ7KU9G/5z6AQfWhVu9yhRyyCw0fUfrehQoViArrDPKl5p1oUKEA212Ijyp5beu9ChQJi3w8ASSdvDvph9DGtChUX5EKsnMDJOk++hl8/WhQqgFK8Hv99LXkx9KFChITCfEAa5fLWl2bs8omhQoaEJDkztSWczE0KFOgG7rnnSQsDNJ8uVFQoAWXJA15TQzkQZ+FChSASxOk60tFBMEUKFADrWh3UTYeOe9ChSoBrELE0lNQDqKFCmCEqYbn66b91GLmp7x+tqKhQUN3UkUaOA23vmhQpt0A6NdNf1NKNuNZ/ChQpDFKpJOvwora5gRR0KoY04gkHX4UVChQB//9k="/>
          <p:cNvSpPr>
            <a:spLocks noChangeAspect="1" noChangeArrowheads="1"/>
          </p:cNvSpPr>
          <p:nvPr/>
        </p:nvSpPr>
        <p:spPr bwMode="auto">
          <a:xfrm>
            <a:off x="345281" y="160338"/>
            <a:ext cx="228600" cy="3048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AutoShape 8" descr="data:image/jpeg;base64,/9j/4AAQSkZJRgABAQAAAQABAAD/2wCEAAkGBhMSEBUUExQVFBUVFxcXFRYYGBkYFBUWFxcVFxQXGxgYGyYeFxojHBUVHy8gJCcpLCwsFx4xNTAqNSYsLCkBCQoKDgwOGg8PGiwkHCQpKSwsLCkpKSkpLCwpLCksLCkpLCksKSkpKSwpLCkpKSkpKSwpLCkpKSwpLCwsKSksKf/AABEIALUBFgMBIgACEQEDEQH/xAAcAAAABwEBAAAAAAAAAAAAAAAAAQIDBAUGBwj/xABGEAACAQIEAgcEBwYDBwUBAAABAhEAAwQSITEFQQYTIlFhcZEygaGxBxQjUsHR8BZCU2KS4RUzgkNyg5OywvEXVGOiw0T/xAAZAQADAQEBAAAAAAAAAAAAAAAAAQIDBAX/xAAmEQACAgICAgEEAwEAAAAAAAAAAQIRAxITMSFBUQQiYZEUcaGB/9oADAMBAAIRAxEAPwDbsQaiY3DKR41LSwxFSDwosO6uhOmZNWZhkgwTSkaN/wA6f4nwe4JO+Xu7qpVusDM10xWyMG9WP40AnSmZA5Ut7gOsa86ZNapeDJy8jttiGBA0p18NLeHd3UeEtTSwxDT76llIkWSNBGg+dJxeHC6ik2nzGF01qxv4VygnWRppUvwzRK0V2CxZtvIEzuK2eHsK6rcjcaeRrK4FMl9cyzB2Jj3+Nbi3bAAAEAaAeFY52rLxWNW8IKe6oUqaEVzWbDYWnFoZKBFADgUU4AKjhqX1lIocNKZKbRtadZ6AIt2xWC6X2MuIPiAY8eddAxV/Q+ArJXuCG/dzsIE695rfDLWVsxyrZUjKW7GY+Gk1eYq7ltZVEk6CO6rteCoqwBodDTYwazG2XlW0sqdGccdWZpeFXMmbYeNKs8PzgADXmRWtMHQj8qew+FUbQKTzDWJFNgcOUAWJNWBwumtWtrDqOVOm0Kwc/JqomcayZ0Hvpq/hQdNq0bYYGot7BVSmDiZvG4cBNKobqeFarGYc7RM1U4nBFuURtFdMJGE4lLlo1tVY2OFEzm0qWnDLarLmTWjmjJQZVG3yGvvo6vLSKRIUActNT40KXIi9C/sqQNKssPEa0j6sIpQt15rZ2Dd9QdI0quPR60dMgA+NXSoKcApqTXQNJ9mbv9ErRmFI07zVS/RVutCjVOZmCPdW5yUtbM1SzSiQ8cWZvDdGFXaZp6/wTJqBM6H+1aW3ZgU3dM6UuRlaowWJ4Y+chVOXcabnzrRcP4a/Vid+48qtltfOpdtKcsjaoSgk7RWYfhCAS6KzbzA3pT71PxDCKgtWd2VQQNDLrQpxTQMTkpDU8zU0aCRsmgDSmWiiqAPPSs9M0qgBZWj6qk2xT0UAMOopv6qp7qkus1HayZoQB/VRRXMJ3Uq2+Wli9NMBtQacD0JoETSAPPUXEX6dY0yyzTQFJfuFiZJAqHfvsFgDWr+/giVOVZqivW3EhkO8bV0wdmM0VzYi5NTMBbE9oSfxpa4AvAClY5nnUkcHIAg67+Zq5SREYsUF7zQpLcOad/jR1GyLpmnW8Dzoy1V+GWBM071tclHQT1NOIKiWrlPh6kCQq04ugppLlGbtIAPfNNBiaDNSrYpgO2lp2aaBo89IA2Saau2KeVqUWoAjJYpFxKfe9UW5dmqQCDSJpq7eA5j1poYpe8es06EPsaSWpoYkHvPkCfwpRfwPofyp+AFhqMU1n8G9D+VLV/Bv6T+VLwFD6GnN6iDFKNyR5hh+FOLil+8KAHisVHv3dNKeOIBGhB94qPcWapElY2OImZ027qk4O8W5aUMRhQTMa0u1oK0dUSrsk9fHKki9NEDSrVuTpWbLD6kk6U/9SIEkxUmwYFRMYzHfapsY6l0LvtvUW84Y+yKZLd9AGgA71teXvpsClZaKKYxJFHTypprvR0gK63epXW1CzxRi5VCLS1fp5L9VK3TTq36mgLb6xT1s5qrMNf1q2t3hSaBBDCNuDNSbVqBrpS1u6UxdxMUhiHu++i63xAHfyqoxvGVVspIUsdF9q63PRBt76gf4hccfZoJna6Sbh74tpop8CRSsKNJ/iCcpY/yifjt8aj4vi+X2ilv/AH2E+gqlvWGYiblw/eRilq2RzlbbBz6mml4OGcsnZDQIt22ykA652IGadtxU2UTLfSW3cYrbuNdZd1tW9vNiIHrSb/EoEtZIHa7V66qgZRMwpYRTo4dLKMhUKDlgJbG8R2cxG+1OPwrOO2FOsgMzuvp2R8KTYUUdrpQ7sVs2rG8BizG14S+Ua+GlWOLx2ItQXuWYMD7NGLKf90vqum9TbfCFHK2D4W9PQtTq4IDdgf8ARbH4GlYGev4/FtGS6FkHtFEgmeyMsHLprqfSnjjnyf51/PB0K2VE95OTLE+NXxsj77DyyD/tpBsLzuXP6/yAp7fgGigw2JvZwLuJZRAPY6tlYxqC3V9gzOkGe+lXsfezHJcuOgGsi0CGn90dXNwRrEA6c6vepT+Jc/5jfnRdQn8S4P8AiH8Zp7fgmiBZuuFGbFksxEdi3ABO0ZZ2nUxQs4q+7sq3bSqhhs6As3cVCsAR4zViMMP4jnzKH/spLYJD+8B/ptH5pRZSTKfEcZuBygt2bw7IDqrIpYkjKXaUU6d5374BexnEupXNes5IAnq7uZj4BSFLeQqwfhgYalG7ibY0/pYU2eFGZ7ExoVLqY8Tmai0KmQbHGbToLga6gO3WWmiASDqBpt38jUqxjBc9hrd3f/LcE6eFR24EACcmpMsFcGfHtKJPvqJxLgIuKigZMklT1Q2IMgsmaDrPmKrf8hRbtfjeVPiPx2qThG/X/is01i9bRVw94s3PrrnWKVG4yMM8+VXfCb0J9sUS5uyrKrtOmbnVKQOJZX8TlqI94nWq5OPYe62VL9smSApMNMx7J1qUTFNV6J6HSZpduz41E62pNl6BEjJFNKmutLOIEUw18UFC7r0KjNdoUwKgtRq9Q7t88qK25rdQMN7LDraHX1Czk09ZskxPPbmT5AampdR7GnfRMs4j4VMs8RVGAbNBEyFkR5DtR4xFRBhAkZ2CE+yuhuMfdIX3Sf5udKZrWgNsbZpgk77k+1Pj8a55ZF6N1Guy4/xZCoKsG8tT6cvfUX6yz+yPQZiP9RIUeppjAPZKZlJuA6iTmGhjnvtzmpLYonbTy3rPdlakXBcARJhUWTLEy7MdZkmAfQxUzqUAglmjkScv9Kwp99NlYGZ4A3ljAA8zUS/xvDJvdUnaEBbXuEAil5YNpFjbuKo7KAR4AfIUbYw+H686h3saFtJcW3cuB9gAcwkSJGsCoN7jThFbJatls0h3XswSBPa1J30FCi2Dkl2XH1hu80Mzc5+PlULjHEersJcF1ELQZKFlMqGMZVJgCqO50nQ2wzYm4Gzn/LtkKQAukEqdC0zPOmotkuaTo1OQ93w/vR/V27oqJwPFJiMLmzM4JZSzdljDRyYx3b1MtcFtDa2Nju5NNQvsiWVJoT1Rnl6/2omtxuyDwLCflUjD8MRDmFpFIB1kk66cxRXeGIzEtZtNP7xmTp5U9PQllWuxGyD76f1D8qX1Wkysd86esU/f4PaYa2LR25eHgKZ4qqpYPYBUZQFBIAEjYihxaHHLY3l8V9f7UtbR8PhWcOKsLbcBGklSftDI1IgMQcoq16N3UOcAEwQe0+f3DsiN/GqliaVhHMm6JpssOUfrzooYd/umqpOE3FYnJd0adL/ZOvNSBAjx51JtWXFxZbERMEEobZnQSVfQe6lxurEs8G6JnWMO/wCdKXEt4H9eFQOKveVyUvBBAIVrJdRptnEGmV4hfFwBjhXBKg5WdbkExIUyD5UuOVWHPG6ZaviAfaUH0PzH40ycLbiFlNIESF/pMp8KYx+ONtyv1e466dtCp0O8oSCIosJxO1cfIvWK33XRlJA3MkR8aWrqzRTi3VjGO6N27oOZLdzxjI2kHddNx3UbZl0IKwcuogaRsQchHmR5VNQAk5SrR90gme7QzSvrBGh9D+vnSToqivF7lz7ufn5eNOC6aeuYVG27B3H3Z74Gx8RBoWL+QhLijXZt5/P59871opX2TQz15ps3jVxdwitH4VDxfDwg1YDzMfOqEQTeoUkKDtJ8gT8hQosdFdoaULYNICipFlAoLHkPCPjXdN6Js4oXJ0SfqaWhmusEHuNw90LqB8ee1RbnHmMrh0KzuxhnMd8zHvqq69HvFe1caWzQCESATDOdzpBA76hcMxt271huFQi2mmymiSTAlzqx03ryqlPyz0tscET8NjU6/K1zrLoGZlEtlA3LtsNxpO9NYnjTCzcuEaAaRO8GImRVb0fOlxgAoW2FAA2LE8zqTrS8ek2UQR9pdRfVvhpUzjq6Kg947FxhuNrg7FqwLT3biLaBnspmuiR2jOY6yR4070m4/dt4hrSXSiqJIRYecsmWPKao16PYi/xR7vVv1S4m2c7aDq7YGbLmOo8u6tJxHoab+IuXXuhQ8wqiWjbWdjWsaXZzZNn0QcLio4bfuEs5a4q9sliYC8/Oao/8QbKp7KCW2A8Bude6t9Z6P2BhxYKm5bDZ9ZEsddSI2qThuHWUHYs2wBoNAY9apZEhPE2Zzppbc2sMiK7tl/dBP7qiNO8zVJ+zuLfIFsMIXcgLEs2kt7q6R1p76SXPefgPwpLJSB4k2VXHeCvfw1u2uWVQDtHQMFtgbb7NWef6PL7WkU3Law1wk9o6NkA5DYKfWtrJ8fWgFqVkaVFPFFuyDwfgzWMH9XF0F+0esA2LNmBgnl51JwmDuoDnxTXNO5QQfd5U8RQiluw44h4e2UM9a7coYgrVTxXorbv3WuNfvISB2UcBRAA0HuFWpFAkUbu7HxxqiovdELTEE372iquj6HKoWdtzE1b/AFNOoFnOcoAXMSCxywQSSIO1JJHePWhmFDnJhxxK5+i1qCBcbWOa8jNTuHYC3Y9liZ748OY8qVNGDTeSTEsUV5KvEdHbpul7eLuKC+bLJIjNmj2to0pv/BMWLin65nQOCUZRJXNtOvKrmk5fCnyyqhPDD4JNwnfUafiaiYi19mREkDTvkaj5Uql5/E+tNZWZy+mjJ2JxeDS4ZKiSInUH1BFNWbABRwzRI0Jle0NdDsZp4Of0PyombwE0LJ4oJYPv2TMfjGsLfuIHRXDHNIa0ykEGc6yOfdU/F8YuWcPYYOsZ2tsXJuBo1U5l8Km47o9h7zMzWyHb2mUnMSdNddf7VG4t0cFzDGzbdU+0W4mYQqkAKRAG0TVbRdJgsc4t0LwnH0a09y4BbCMqkqc6nNzgagVYLcV10Kuh7iCPceRrL4DgOIs28UrgRctyrL2lLJDR36wfWmMNxF0wzvb7Bt3UJ07LB1IIYcxJG1KcUui4ZG+0bFcwABuaDYliNOW0a++oV3F2EjNdBP8AKAT8AT8ao+O3gzBhPsjlpqA0jwIYVUhhWDkzsWJNWbDC8ZsXc4RWYoRmkT7QkESSY/KirHWuL/VbhcaC4sNrGqHs/Bm9KFLYriNEqztTmL1yJG7LPrJ+ANX3CeBW2QEPnUaBhGpHtajcTWe6SN1eICISMoOvPYD3bmu36jMmqOL6bC1PyKuWVVGaRmYc+RbUn5fGqfB20tI4BNwvGYnRdJ0jeNaSoLHmxPmT6VZYfo7eYSwFsd7mPhvXG8kpdHVHBGC+7yQ7lz7E6ADMAoAAAAltI8hUZUnFYS2NYbOf9C/mad4haZCbZKlQ5ysJlgcik6+OYe6muj+IU4k3b9xLHUgoQ5CgsxIBUk66D31KNLS6N9qd/TlRgj/xWfv9OcDb2d7x/kUx6tA+NVd/6UkH+Xhv+Y4+Sg/OqtHObUHwpep5VzPE/SjijOUWbY5Qkkf1HWqnE/SFiyNcSw8sqn4ClYeTsYsOeQ9KNsOw3IHiTEfCuCYzpncbR8RcbzuMfhNa36OuC2eIWsQ97M+QoiNmPZJBYkTz2ouxHRrmJtKO1ftDvm4o+ZqI/G8GvtYm17mn5E1z36LuFWMVfxQup1gtKFE97O4JHjC1iOP8TWxi79pActu66jXkGNPyB3V+k2C54m37gT+BppumOAH+3nyRj/215/HSM/d+P9qWvH7n3Qf15UvIrO9/tzgP4jf0P+VEeneA/iP/AEN+VcGfj137o+NJ/wAcudw+NH3C2R3r9vMB/Ef+hvyoft7gP4j/ANDflXAm49c7h6miPGrvdRUg2O/Hp9w/+Kw80b8qP9uOHn/akeaN+VcCw3FnZ1BWQWUHfYsJrrf0y2VtYPDulsCLuQQIIUoxA0H8tOn7C7NInS7h/wD7lfep+eWnx0lwR/8A6rXrFZS9g7f7NdaqDMLK3SY7WcMuYzv96uT/AOOEcj6+lHkdnoqzxTDt7OJsn/iAfM1JQg+zcRvJwfzrzcvHh3H4U9b46k8we+KPI7PR5w7DlPpSGtN3VwCx0mymVvOp8HYVZ2OnmJU9nFXPItmHxmiwO0Bj3f2oncfrauV2PpVxa7ulz/eQfNYNaVunuIttZGJwYm8spkJDMJjQGddRp40wNcHI1BqNjMBbuqysoGcAMy6NoQR4GIFU1jp/g2OW4LthgSCHWQCORK1c4PG2rwmzdt3fBWGYeanWgZS8WwBS2oJzBcgzRvGZfccuX0qhdYrZcXsk2XEQYnx01rIhqzl2dGHog47Bi6sHvB+BFCpW3I0VTZvZ0Xo7xNGtBLKhEtgLpoc2WdAORnfesw+MsF3uYoqGL5VTMcpiDsO0x7Q0FVf0edIM+HujMvtlhBhpeAFiAIA5jupPErzKLeUCWzsObdo6R7gNq6KtpM4G3BNl83HSsLh7MAqGB7NpQGmJZpadNo7qr+K427nZTiBbAy6Ik3NQJlmnT0NO/V2OIiCVAALHbQAH4yaO5wtnuliVAzT3neRppVJRRi3KTIeNM3kWZKqDJ5kBmJ85Iqvw2DW8MQtwSrvkPkq768wTpV5isF9rmknePDYT8Iqu4TZi0TMkvcM8vbI+SisEdcmmco4xwm5hrrJqIOhncHY1WNxK6P3zXW+k3AhiLUqB1i+yfvDmPxFcsxOAPagEmDoBOtaJGRFONdgSWJj/AM0m22YxB8STVjgOBXDaIKEMTsYBiBHlz9KlYLo+6MWfLrMAGTMQOVWoom2VC4c94+M1276F7eThl9uZvNrEezbWuXjo7J/zFEkwMpn511/oLguo4M41Jm+xMRyAGnuq5qCXgiO1lN9B9mBjH1MtaHL/AORvxrmnHyDj75IzBr147xs1dg+iTBi1hcRvrcU6wNkHhtqawC9EbmJuO/Vvo7/ye0xJ1I12qbW1+hNNxpmMw+JU3mXII7QGs+VSL+EAy5hJ1/KtthvoxIObKA3jcPyAqb/6eM0Z+rJG3bYR6b61opxTsh43Xg5rasqWAyjcD41LxWHCBZA1LbjuyiuhW/o4VTP2OYaznuGCDpzpbfR9mA6xrLETzbSYnYjmKOSGyZPHJpo5mqrPsj0qYMCoXtKD2juJ5Ct//wCnCjUdR63Plm20ol6CXNZa0ZM6htN+41TywbQlilTOXcDsg3mBAMGR4Qwrvf0oWVfh9ssoYC4h15Sja1h730eGzmuILZaCYUuWPOADpMxXR+leCa9w1VULmi23aJA0Guo58qz3jaZbg6f9FdwuwH6PNbA0+r3VA8i1cj4ZwAXhLMVjTQkcu7au1dErJPDGtsmQxdXKdImSN/OsFhOiuIRSMk6DZgKUWtr/ALHKMtEl2ZLjHRy1bt5kZ2bMvtEEQTB0iZqPb6LlwCLkSJjIIHhvWvxvRvEFcvVN5jtc/AVFTBOghldfNfzArT7WyGsiRhOI4I2i4JBKka7SD4U3ewLqRmAAPcZ5TyrUcU4QbhcTGcAajUEeA8qj8QwRKKNCRlnzAgxU1HzZpclRSWM1t0aTAZTBnkQedekMWAbuCvHXW4qnuL2wwj3W64FicOWt6QdtJHlsa7fgMTn4bhbp3Q2D/wDm/wAGNROKVUVCTryc1+kS4tnid9SYkrcE/wA6q2/vNUFvjVtSDnAI2IOo8jWn+nHh5+t2bgGlyzHvtswPwZa5tZsGazo1OncA+k9gy2rhbEIxCxEuJ07Le/Y6VuRgsMJOS43mwHyrnX0edHu19YcezIt+LfvN7hpXQVHu/WvxqXRSbQ6n1cDTDp7yZo6bFqipUirZhvo7wbda06qiFtPZn2U89a6Vh+FiF2BAA0GoECsf9FmEC4V3aAblxY78iDTykk1vLuIC+JJAA7zyH67qIkvoSMEoPM04LKjl4+lOA0i68KfKqJKm/bBMkct/j+NROCcHa5aQKRqoMsNQCJ/GnOMX8tm63crRHiMo+dM4zil/CWC2HRHKBQVcN7IABK5WGo8aALm10YMDM4Gg9kfiapbnRTALdcsrli0Pl0UkMBp2+/w+Yqs4B9ImLvEi71aBtEKqFEgifaJJ8KnY3FcRa4DZxFpUdjlkQ2glycqjYg6zrI76SkhUydZ4HgcuYWWYyRGhIyqWkkA6HQeZq8wnRXC5FPUKJVTBGokTFY82+JFLhbiAVEnVbZklRLAHMJg6edN3ODY77PNj7nWOVEBBA0zOSZ1yqCfQc6u0KmdCt8FsrtaQf6fxp04dQMuXszty8a57c6PYlryqcdiDKszwiLCyFXSDqWPorHlVx0rs9VwZ0zuxFsDOxGdjmGpIA1mlYdGr6hVUgAAaTG3j+FGMOn3VPuBrCfR/2eCOSSZOIMkydiN+7Ssf9HvRhMRZuXLj3wA4Vcl5kkgSxInX2l+NAdnaTYtj91PRfyqPilgrk6sCe17A003nlodta5/Z6FYU3roLXsqKgJOIeS7BmbWdQFKetF+xeC68gi5HVgkm+/tMzECc3cp08qWwUbi3cuQZNskhohrQhoWDtqJzDyosTeuy5Vragx1a5remhkT3z8K55Z6O4FsQqhTlAYEm7c3lY1LedS8V0P4dmtQBBYhvt3OmRj9/TWKSyKXQjoODxEZ+sdNX7PaSAI2Ea+tSfrdv76f1L+Nc2x3RHhyqpAH+ZaB+3c9kuoP7/caTxTojgBYuFAMyqSPt3Ps6xGc91Ox0dMbEW+bp72WkF1ygkqVnfTLHLwiua8X6HYAWLxQai25X7dzqFJXsl9fKtPwvBpiOC2bbyLb2LatBywMq8xEbCnYjRW7iMDkKERrlKkT45dqAs2yJi37gv4Vg/oXthMPfT7t8/wDSPyNM4XodhbimWuowa4rAX3GV1dlOk7SAfeKAXk6EthOQX3AflVdi7b5mC2kKyuUwBpu2ubX4bVisB0Ls3LEC5iFuAMjRfbKLikqxg8pE+RppehVtsNnt3sUGyyU6wHtL/mLBTeVYDyosKNtbwjFgGw6QVJ2JgwSATJ8B61GuYK2XA+pypKjNlIABEkkQYgyKyt/onC23TG4rqyVJMporjst7G2ZlnzpGL4Vft3CDxK+oy5llUJlWIZdwJ1BHfRuh6m2xHQvCHewo8Yg7nwj4U9Z4FbSy1hdEI0XTswc0gADnrXJuJ4jiFlbTLj7sNcyPoUymRuQe0pBnSK3HQLG4lruKs4q+br2nCqZJQKVmVnXc85ovboVFh0n6E2sclsXWbNazBWEAnNlnQCP3RWKxP0KhO0uIhZ/fA0Ex7Wnf3VtGx2JTh5cFrl9PalVZmhyGEQBtFVmA6Q4y8jhktEA5T1iPaJIAJgKRMHSadlCrXDeqtKqrCqIUiCIH8ykj1qRZw7RI2O1VF3pph+H3sty02Zl7fVOXVdZEq4Bmr5OIW7iq6yFcAqGUq0NtK7ioaopN+xr6sfChUrKKFKijk+B4q624BKiNfWR7tfjV2elj3LysTCpO3iB8YmsvbVgNZ0I93KmL2LgQTJIn3aiuXZiuzoTdOJtFZymRB0nKNyfMwK1q40PazCN9fNZka+VcNVzO895Pu/KtJw/p3dtWVsrbQhJhjIJB38zrM1tGVdnV/Cya7eP2bLi5JRV+/ctqfLNmPwU1G6QcX6i3OpJIEaagmOWvOs6emLXMjNajq2LQsjMcjKNSO803xXiLYy0Qq5HSDlLCWH7yySNOe/KnKaapHJJalNdx7ElhKidxlBIG0CDznuqU3TU5rMPiAcuVlRwky+vfAIA2rO4rDXBqZnslTkOUgSdUA0Hdvyp3heFfPnuJlywFA56zPlUY1GH3Nkptlj0p6UXFtKtp71oj2vtWYMc8htToQZpjh/SC6VZ71y5dAEZmu3FZQcpbKynQmByNFxLhwvQWBEAbGPIeNJXhn2LWoMNqTK5uWg9K6Fmxj4pP3/o+/SfC5ixzGRABxF47SdSNY1iD499dW6aKBwZVI3t2VjXSQh8++uMYfoKjgscQlkDTLcBZjvMZPCuldL+mVq/a+r2x2FyHrCYByiPZiarlg2mc/E4qST8l3wC11XASBt1V8+peuIWsIxdwGKhVXQExJBJ+VdN/bdBw/wCqLbJ+zKZ8wAk5iTETEGsXawYzHULn0ZtToBlB8P71KzQTNVjbgvKsoOjNouzkseyBuTEkN3+QrUWbVq2SzSTC7+wYEcvE+dQOD8KspetyGALAGGOsyus6RrUTH8Wi/wBlNCAf3s3cAsHQ/PwrPLLlVRBpx9mkOPTTQBjqJIIP3iCCeXKqPjmABC9WqbOSVPcSZ7jUTiPE8r5SrMFgNyJ78oiApkc+VWdmwLlizcLEN9ojWgSGAzZlcyNVIkeYrPDHhezIaclRhc5+H6+VXnHbGW0jAAdobc+zNWdvgFoT9mDsNWJPP31IvYYXbeVkmCIBkHaOR5Cun+TFmqx37Rh1ua16K4XcP7LgjdcGxHPVQxHyFcl/Zi0RngiCBkBMkETmnuG3vrWcL6VXrWFODhDZNprQ07ShgQe0DJOvOpeeLKWL3a/ZbfQNjS9vFE79YjabaqZ091UHE36vFYlSqsq3boAYTr1z66a7EUz0Z4lcwOb6tCZ4DggMGI23J5GeVNcQxjPca48ZrhZnIAjMxLGBOgmKcc0Ltk5MD01Ul+yVbxqZSeqt8zrnG+w0eqPH49uyQ2QEmApy6tlJ1G+pOpmpPXvMBRHgQYPj503dsLcAzICAZEgRrppyNbP6vHdpHPh+jkk9pr9si8P4q3WFDLLlIysxy7fdnl+VS7nEnbTMDE6g5tNixEkg+B7qJMKAIVFU6gMIkGN95HvqutyB9ol0FRBK7HkxIgkaVy5ZrK7Rqo6KrstPrPWJEhg2gyljrtpIjkPGtV9DuOuHE3heZndlWS0yckAb9ykCsScTDBQjGYIuKO4GCcw8gR6Va8N4pdw93PZhTlIzAT8CJ1rPHLTspLZnYsMNMUk6rcua5ZjMM4056EVkr/G7+Hss9xbTqrFQQxQkghQMhBnadDEVnE6b40OzrcGZ4LdhYaFC8x3CKqbuNuOgRiWCkkCZAJAk+grXkidEcf5RM6P8JONxTXLvaUHPc8e5ffFXXSjpBlum2jZSoB5rpM6ggctPdVFgOP37C5bZVQSSRA1JEeJO3fVRxfH37mIzlANR2pJk82AYmD5d1RKamqRE469s3vAumOcsLkac1mBEQv40K54mLuOpVresg5iR2oEamZJ86FStkuzOzUXcEralU9wy/wDSRUZeA2u5h5OR8wanm9yEbUkPXAssl7FbIDdHrZBgvr3sG+a1Hfoss6XX8iEPLvAq6N3kBRi6NZquafyaPPkqr8FQvADAi64jbRYnyoxwBwI60+gq1Rf1NLYdw+NLlkZbMp7vBLsdm7/9fCORqMnR69sLsxp7LazruTrWiU6DcClGlzTFZn04DdnW7rtoI09aDcCvSR1mjHWQSY8Dyq/UUcHeNKfLILM43AL8yLg08CB4U2Oj9+R9op9x0+NadZpanadfT86fNJekFmV/Z+/98DyB1PjS7nBsR3r7yR3eFaUNz09KUPMj36Uc7+EGy+DJnguKzaZNTI7Wg+G22lLHCMUCIyGJEhtTpuSdq1XWDb9fOm3uLz3o538C/wCGXucGxZMxb9zQfx7t6JOAYmZMDv7UztB23/KtUpA5UpGG0d/xpPO36HaMgvR7FTIZF5iCxmNgYFODheL19kSN8xP4VqnuAH2aMXQNAPiaOd/CFa9GTfh2L+6rf6h+MUleEYudlAPMuCV9w51rjfG8fGm/rIprO16RJmjwTFffE8pYx4cqJ+C4nKRmSTH3vxFaZ74jf8qJL/iT7xRzP4HZlrfAcTpLL6k6em9OL0dv6E3FkcgDHrP4VpetHjFEW7j+Rp80n6Q0zPngV/Y3BG4IB3+Y9aL9n70/5o18DV+bnn6Ug3x3n0o5ZDtFDc6N3CsdYB7iR6UscBu/xBt3H86vRcEbz6UsR+taOaQWUC9H7v8AEA5bH86V/gdwf7UehPd4+FXhuUGu+XpRyyCyjPACZ+032gbd/Okjo/v9qx0ECBAI9+tXRZu4Hwmk6+A76OWQ7KU9G/5z6AQfWhVu9yhRyyCw0fUfrehQoViArrDPKl5p1oUKEA212Ijyp5beu9ChQJi3w8ASSdvDvph9DGtChUX5EKsnMDJOk++hl8/WhQqgFK8Hv99LXkx9KFChITCfEAa5fLWl2bs8omhQoaEJDkztSWczE0KFOgG7rnnSQsDNJ8uVFQoAWXJA15TQzkQZ+FChSASxOk60tFBMEUKFADrWh3UTYeOe9ChSoBrELE0lNQDqKFCmCEqYbn66b91GLmp7x+tqKhQUN3UkUaOA23vmhQpt0A6NdNf1NKNuNZ/ChQpDFKpJOvwora5gRR0KoY04gkHX4UVChQB//9k="/>
          <p:cNvSpPr>
            <a:spLocks noChangeAspect="1" noChangeArrowheads="1"/>
          </p:cNvSpPr>
          <p:nvPr/>
        </p:nvSpPr>
        <p:spPr bwMode="auto">
          <a:xfrm>
            <a:off x="459581" y="312738"/>
            <a:ext cx="228600" cy="3048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AutoShape 10" descr="data:image/jpeg;base64,/9j/4AAQSkZJRgABAQAAAQABAAD/2wCEAAkGBhMSEBUUExQVFBUVFxcXFRYYGBkYFBUWFxcVFxQXGxgYGyYeFxojHBUVHy8gJCcpLCwsFx4xNTAqNSYsLCkBCQoKDgwOGg8PGiwkHCQpKSwsLCkpKSkpLCwpLCksLCkpLCksKSkpKSwpLCkpKSkpKSwpLCkpKSwpLCwsKSksKf/AABEIALUBFgMBIgACEQEDEQH/xAAcAAAABwEBAAAAAAAAAAAAAAAAAQIDBAUGBwj/xABGEAACAQIEAgcEBwYDBwUBAAABAhEAAwQSITEFQQYTIlFhcZEygaGxBxQjUsHR8BZCU2KS4RUzgkNyg5OywvEXVGOiw0T/xAAZAQADAQEBAAAAAAAAAAAAAAAAAQIDBAX/xAAmEQACAgICAgEEAwEAAAAAAAAAAQIRAxITMSFBUQQiYZEUcaGB/9oADAMBAAIRAxEAPwDbsQaiY3DKR41LSwxFSDwosO6uhOmZNWZhkgwTSkaN/wA6f4nwe4JO+Xu7qpVusDM10xWyMG9WP40AnSmZA5Ut7gOsa86ZNapeDJy8jttiGBA0p18NLeHd3UeEtTSwxDT76llIkWSNBGg+dJxeHC6ik2nzGF01qxv4VygnWRppUvwzRK0V2CxZtvIEzuK2eHsK6rcjcaeRrK4FMl9cyzB2Jj3+Nbi3bAAAEAaAeFY52rLxWNW8IKe6oUqaEVzWbDYWnFoZKBFADgUU4AKjhqX1lIocNKZKbRtadZ6AIt2xWC6X2MuIPiAY8eddAxV/Q+ArJXuCG/dzsIE695rfDLWVsxyrZUjKW7GY+Gk1eYq7ltZVEk6CO6rteCoqwBodDTYwazG2XlW0sqdGccdWZpeFXMmbYeNKs8PzgADXmRWtMHQj8qew+FUbQKTzDWJFNgcOUAWJNWBwumtWtrDqOVOm0Kwc/JqomcayZ0Hvpq/hQdNq0bYYGot7BVSmDiZvG4cBNKobqeFarGYc7RM1U4nBFuURtFdMJGE4lLlo1tVY2OFEzm0qWnDLarLmTWjmjJQZVG3yGvvo6vLSKRIUActNT40KXIi9C/sqQNKssPEa0j6sIpQt15rZ2Dd9QdI0quPR60dMgA+NXSoKcApqTXQNJ9mbv9ErRmFI07zVS/RVutCjVOZmCPdW5yUtbM1SzSiQ8cWZvDdGFXaZp6/wTJqBM6H+1aW3ZgU3dM6UuRlaowWJ4Y+chVOXcabnzrRcP4a/Vid+48qtltfOpdtKcsjaoSgk7RWYfhCAS6KzbzA3pT71PxDCKgtWd2VQQNDLrQpxTQMTkpDU8zU0aCRsmgDSmWiiqAPPSs9M0qgBZWj6qk2xT0UAMOopv6qp7qkus1HayZoQB/VRRXMJ3Uq2+Wli9NMBtQacD0JoETSAPPUXEX6dY0yyzTQFJfuFiZJAqHfvsFgDWr+/giVOVZqivW3EhkO8bV0wdmM0VzYi5NTMBbE9oSfxpa4AvAClY5nnUkcHIAg67+Zq5SREYsUF7zQpLcOad/jR1GyLpmnW8Dzoy1V+GWBM071tclHQT1NOIKiWrlPh6kCQq04ugppLlGbtIAPfNNBiaDNSrYpgO2lp2aaBo89IA2Saau2KeVqUWoAjJYpFxKfe9UW5dmqQCDSJpq7eA5j1poYpe8es06EPsaSWpoYkHvPkCfwpRfwPofyp+AFhqMU1n8G9D+VLV/Bv6T+VLwFD6GnN6iDFKNyR5hh+FOLil+8KAHisVHv3dNKeOIBGhB94qPcWapElY2OImZ027qk4O8W5aUMRhQTMa0u1oK0dUSrsk9fHKki9NEDSrVuTpWbLD6kk6U/9SIEkxUmwYFRMYzHfapsY6l0LvtvUW84Y+yKZLd9AGgA71teXvpsClZaKKYxJFHTypprvR0gK63epXW1CzxRi5VCLS1fp5L9VK3TTq36mgLb6xT1s5qrMNf1q2t3hSaBBDCNuDNSbVqBrpS1u6UxdxMUhiHu++i63xAHfyqoxvGVVspIUsdF9q63PRBt76gf4hccfZoJna6Sbh74tpop8CRSsKNJ/iCcpY/yifjt8aj4vi+X2ilv/AH2E+gqlvWGYiblw/eRilq2RzlbbBz6mml4OGcsnZDQIt22ykA652IGadtxU2UTLfSW3cYrbuNdZd1tW9vNiIHrSb/EoEtZIHa7V66qgZRMwpYRTo4dLKMhUKDlgJbG8R2cxG+1OPwrOO2FOsgMzuvp2R8KTYUUdrpQ7sVs2rG8BizG14S+Ua+GlWOLx2ItQXuWYMD7NGLKf90vqum9TbfCFHK2D4W9PQtTq4IDdgf8ARbH4GlYGev4/FtGS6FkHtFEgmeyMsHLprqfSnjjnyf51/PB0K2VE95OTLE+NXxsj77DyyD/tpBsLzuXP6/yAp7fgGigw2JvZwLuJZRAPY6tlYxqC3V9gzOkGe+lXsfezHJcuOgGsi0CGn90dXNwRrEA6c6vepT+Jc/5jfnRdQn8S4P8AiH8Zp7fgmiBZuuFGbFksxEdi3ABO0ZZ2nUxQs4q+7sq3bSqhhs6As3cVCsAR4zViMMP4jnzKH/spLYJD+8B/ptH5pRZSTKfEcZuBygt2bw7IDqrIpYkjKXaUU6d5374BexnEupXNes5IAnq7uZj4BSFLeQqwfhgYalG7ibY0/pYU2eFGZ7ExoVLqY8Tmai0KmQbHGbToLga6gO3WWmiASDqBpt38jUqxjBc9hrd3f/LcE6eFR24EACcmpMsFcGfHtKJPvqJxLgIuKigZMklT1Q2IMgsmaDrPmKrf8hRbtfjeVPiPx2qThG/X/is01i9bRVw94s3PrrnWKVG4yMM8+VXfCb0J9sUS5uyrKrtOmbnVKQOJZX8TlqI94nWq5OPYe62VL9smSApMNMx7J1qUTFNV6J6HSZpduz41E62pNl6BEjJFNKmutLOIEUw18UFC7r0KjNdoUwKgtRq9Q7t88qK25rdQMN7LDraHX1Czk09ZskxPPbmT5AampdR7GnfRMs4j4VMs8RVGAbNBEyFkR5DtR4xFRBhAkZ2CE+yuhuMfdIX3Sf5udKZrWgNsbZpgk77k+1Pj8a55ZF6N1Guy4/xZCoKsG8tT6cvfUX6yz+yPQZiP9RIUeppjAPZKZlJuA6iTmGhjnvtzmpLYonbTy3rPdlakXBcARJhUWTLEy7MdZkmAfQxUzqUAglmjkScv9Kwp99NlYGZ4A3ljAA8zUS/xvDJvdUnaEBbXuEAil5YNpFjbuKo7KAR4AfIUbYw+H686h3saFtJcW3cuB9gAcwkSJGsCoN7jThFbJatls0h3XswSBPa1J30FCi2Dkl2XH1hu80Mzc5+PlULjHEersJcF1ELQZKFlMqGMZVJgCqO50nQ2wzYm4Gzn/LtkKQAukEqdC0zPOmotkuaTo1OQ93w/vR/V27oqJwPFJiMLmzM4JZSzdljDRyYx3b1MtcFtDa2Nju5NNQvsiWVJoT1Rnl6/2omtxuyDwLCflUjD8MRDmFpFIB1kk66cxRXeGIzEtZtNP7xmTp5U9PQllWuxGyD76f1D8qX1Wkysd86esU/f4PaYa2LR25eHgKZ4qqpYPYBUZQFBIAEjYihxaHHLY3l8V9f7UtbR8PhWcOKsLbcBGklSftDI1IgMQcoq16N3UOcAEwQe0+f3DsiN/GqliaVhHMm6JpssOUfrzooYd/umqpOE3FYnJd0adL/ZOvNSBAjx51JtWXFxZbERMEEobZnQSVfQe6lxurEs8G6JnWMO/wCdKXEt4H9eFQOKveVyUvBBAIVrJdRptnEGmV4hfFwBjhXBKg5WdbkExIUyD5UuOVWHPG6ZaviAfaUH0PzH40ycLbiFlNIESF/pMp8KYx+ONtyv1e466dtCp0O8oSCIosJxO1cfIvWK33XRlJA3MkR8aWrqzRTi3VjGO6N27oOZLdzxjI2kHddNx3UbZl0IKwcuogaRsQchHmR5VNQAk5SrR90gme7QzSvrBGh9D+vnSToqivF7lz7ufn5eNOC6aeuYVG27B3H3Z74Gx8RBoWL+QhLijXZt5/P59871opX2TQz15ps3jVxdwitH4VDxfDwg1YDzMfOqEQTeoUkKDtJ8gT8hQosdFdoaULYNICipFlAoLHkPCPjXdN6Js4oXJ0SfqaWhmusEHuNw90LqB8ee1RbnHmMrh0KzuxhnMd8zHvqq69HvFe1caWzQCESATDOdzpBA76hcMxt271huFQi2mmymiSTAlzqx03ryqlPyz0tscET8NjU6/K1zrLoGZlEtlA3LtsNxpO9NYnjTCzcuEaAaRO8GImRVb0fOlxgAoW2FAA2LE8zqTrS8ek2UQR9pdRfVvhpUzjq6Kg947FxhuNrg7FqwLT3biLaBnspmuiR2jOY6yR4070m4/dt4hrSXSiqJIRYecsmWPKao16PYi/xR7vVv1S4m2c7aDq7YGbLmOo8u6tJxHoab+IuXXuhQ8wqiWjbWdjWsaXZzZNn0QcLio4bfuEs5a4q9sliYC8/Oao/8QbKp7KCW2A8Bude6t9Z6P2BhxYKm5bDZ9ZEsddSI2qThuHWUHYs2wBoNAY9apZEhPE2Zzppbc2sMiK7tl/dBP7qiNO8zVJ+zuLfIFsMIXcgLEs2kt7q6R1p76SXPefgPwpLJSB4k2VXHeCvfw1u2uWVQDtHQMFtgbb7NWef6PL7WkU3Law1wk9o6NkA5DYKfWtrJ8fWgFqVkaVFPFFuyDwfgzWMH9XF0F+0esA2LNmBgnl51JwmDuoDnxTXNO5QQfd5U8RQiluw44h4e2UM9a7coYgrVTxXorbv3WuNfvISB2UcBRAA0HuFWpFAkUbu7HxxqiovdELTEE372iquj6HKoWdtzE1b/AFNOoFnOcoAXMSCxywQSSIO1JJHePWhmFDnJhxxK5+i1qCBcbWOa8jNTuHYC3Y9liZ748OY8qVNGDTeSTEsUV5KvEdHbpul7eLuKC+bLJIjNmj2to0pv/BMWLin65nQOCUZRJXNtOvKrmk5fCnyyqhPDD4JNwnfUafiaiYi19mREkDTvkaj5Uql5/E+tNZWZy+mjJ2JxeDS4ZKiSInUH1BFNWbABRwzRI0Jle0NdDsZp4Of0PyombwE0LJ4oJYPv2TMfjGsLfuIHRXDHNIa0ykEGc6yOfdU/F8YuWcPYYOsZ2tsXJuBo1U5l8Km47o9h7zMzWyHb2mUnMSdNddf7VG4t0cFzDGzbdU+0W4mYQqkAKRAG0TVbRdJgsc4t0LwnH0a09y4BbCMqkqc6nNzgagVYLcV10Kuh7iCPceRrL4DgOIs28UrgRctyrL2lLJDR36wfWmMNxF0wzvb7Bt3UJ07LB1IIYcxJG1KcUui4ZG+0bFcwABuaDYliNOW0a++oV3F2EjNdBP8AKAT8AT8ao+O3gzBhPsjlpqA0jwIYVUhhWDkzsWJNWbDC8ZsXc4RWYoRmkT7QkESSY/KirHWuL/VbhcaC4sNrGqHs/Bm9KFLYriNEqztTmL1yJG7LPrJ+ANX3CeBW2QEPnUaBhGpHtajcTWe6SN1eICISMoOvPYD3bmu36jMmqOL6bC1PyKuWVVGaRmYc+RbUn5fGqfB20tI4BNwvGYnRdJ0jeNaSoLHmxPmT6VZYfo7eYSwFsd7mPhvXG8kpdHVHBGC+7yQ7lz7E6ADMAoAAAAltI8hUZUnFYS2NYbOf9C/mad4haZCbZKlQ5ysJlgcik6+OYe6muj+IU4k3b9xLHUgoQ5CgsxIBUk66D31KNLS6N9qd/TlRgj/xWfv9OcDb2d7x/kUx6tA+NVd/6UkH+Xhv+Y4+Sg/OqtHObUHwpep5VzPE/SjijOUWbY5Qkkf1HWqnE/SFiyNcSw8sqn4ClYeTsYsOeQ9KNsOw3IHiTEfCuCYzpncbR8RcbzuMfhNa36OuC2eIWsQ97M+QoiNmPZJBYkTz2ouxHRrmJtKO1ftDvm4o+ZqI/G8GvtYm17mn5E1z36LuFWMVfxQup1gtKFE97O4JHjC1iOP8TWxi79pActu66jXkGNPyB3V+k2C54m37gT+BppumOAH+3nyRj/215/HSM/d+P9qWvH7n3Qf15UvIrO9/tzgP4jf0P+VEeneA/iP/AEN+VcGfj137o+NJ/wAcudw+NH3C2R3r9vMB/Ef+hvyoft7gP4j/ANDflXAm49c7h6miPGrvdRUg2O/Hp9w/+Kw80b8qP9uOHn/akeaN+VcCw3FnZ1BWQWUHfYsJrrf0y2VtYPDulsCLuQQIIUoxA0H8tOn7C7NInS7h/wD7lfep+eWnx0lwR/8A6rXrFZS9g7f7NdaqDMLK3SY7WcMuYzv96uT/AOOEcj6+lHkdnoqzxTDt7OJsn/iAfM1JQg+zcRvJwfzrzcvHh3H4U9b46k8we+KPI7PR5w7DlPpSGtN3VwCx0mymVvOp8HYVZ2OnmJU9nFXPItmHxmiwO0Bj3f2oncfrauV2PpVxa7ulz/eQfNYNaVunuIttZGJwYm8spkJDMJjQGddRp40wNcHI1BqNjMBbuqysoGcAMy6NoQR4GIFU1jp/g2OW4LthgSCHWQCORK1c4PG2rwmzdt3fBWGYeanWgZS8WwBS2oJzBcgzRvGZfccuX0qhdYrZcXsk2XEQYnx01rIhqzl2dGHog47Bi6sHvB+BFCpW3I0VTZvZ0Xo7xNGtBLKhEtgLpoc2WdAORnfesw+MsF3uYoqGL5VTMcpiDsO0x7Q0FVf0edIM+HujMvtlhBhpeAFiAIA5jupPErzKLeUCWzsObdo6R7gNq6KtpM4G3BNl83HSsLh7MAqGB7NpQGmJZpadNo7qr+K427nZTiBbAy6Ik3NQJlmnT0NO/V2OIiCVAALHbQAH4yaO5wtnuliVAzT3neRppVJRRi3KTIeNM3kWZKqDJ5kBmJ85Iqvw2DW8MQtwSrvkPkq768wTpV5isF9rmknePDYT8Iqu4TZi0TMkvcM8vbI+SisEdcmmco4xwm5hrrJqIOhncHY1WNxK6P3zXW+k3AhiLUqB1i+yfvDmPxFcsxOAPagEmDoBOtaJGRFONdgSWJj/AM0m22YxB8STVjgOBXDaIKEMTsYBiBHlz9KlYLo+6MWfLrMAGTMQOVWoom2VC4c94+M1276F7eThl9uZvNrEezbWuXjo7J/zFEkwMpn511/oLguo4M41Jm+xMRyAGnuq5qCXgiO1lN9B9mBjH1MtaHL/AORvxrmnHyDj75IzBr147xs1dg+iTBi1hcRvrcU6wNkHhtqawC9EbmJuO/Vvo7/ye0xJ1I12qbW1+hNNxpmMw+JU3mXII7QGs+VSL+EAy5hJ1/KtthvoxIObKA3jcPyAqb/6eM0Z+rJG3bYR6b61opxTsh43Xg5rasqWAyjcD41LxWHCBZA1LbjuyiuhW/o4VTP2OYaznuGCDpzpbfR9mA6xrLETzbSYnYjmKOSGyZPHJpo5mqrPsj0qYMCoXtKD2juJ5Ct//wCnCjUdR63Plm20ol6CXNZa0ZM6htN+41TywbQlilTOXcDsg3mBAMGR4Qwrvf0oWVfh9ssoYC4h15Sja1h730eGzmuILZaCYUuWPOADpMxXR+leCa9w1VULmi23aJA0Guo58qz3jaZbg6f9FdwuwH6PNbA0+r3VA8i1cj4ZwAXhLMVjTQkcu7au1dErJPDGtsmQxdXKdImSN/OsFhOiuIRSMk6DZgKUWtr/ALHKMtEl2ZLjHRy1bt5kZ2bMvtEEQTB0iZqPb6LlwCLkSJjIIHhvWvxvRvEFcvVN5jtc/AVFTBOghldfNfzArT7WyGsiRhOI4I2i4JBKka7SD4U3ewLqRmAAPcZ5TyrUcU4QbhcTGcAajUEeA8qj8QwRKKNCRlnzAgxU1HzZpclRSWM1t0aTAZTBnkQedekMWAbuCvHXW4qnuL2wwj3W64FicOWt6QdtJHlsa7fgMTn4bhbp3Q2D/wDm/wAGNROKVUVCTryc1+kS4tnid9SYkrcE/wA6q2/vNUFvjVtSDnAI2IOo8jWn+nHh5+t2bgGlyzHvtswPwZa5tZsGazo1OncA+k9gy2rhbEIxCxEuJ07Le/Y6VuRgsMJOS43mwHyrnX0edHu19YcezIt+LfvN7hpXQVHu/WvxqXRSbQ6n1cDTDp7yZo6bFqipUirZhvo7wbda06qiFtPZn2U89a6Vh+FiF2BAA0GoECsf9FmEC4V3aAblxY78iDTykk1vLuIC+JJAA7zyH67qIkvoSMEoPM04LKjl4+lOA0i68KfKqJKm/bBMkct/j+NROCcHa5aQKRqoMsNQCJ/GnOMX8tm63crRHiMo+dM4zil/CWC2HRHKBQVcN7IABK5WGo8aALm10YMDM4Gg9kfiapbnRTALdcsrli0Pl0UkMBp2+/w+Yqs4B9ImLvEi71aBtEKqFEgifaJJ8KnY3FcRa4DZxFpUdjlkQ2glycqjYg6zrI76SkhUydZ4HgcuYWWYyRGhIyqWkkA6HQeZq8wnRXC5FPUKJVTBGokTFY82+JFLhbiAVEnVbZklRLAHMJg6edN3ODY77PNj7nWOVEBBA0zOSZ1yqCfQc6u0KmdCt8FsrtaQf6fxp04dQMuXszty8a57c6PYlryqcdiDKszwiLCyFXSDqWPorHlVx0rs9VwZ0zuxFsDOxGdjmGpIA1mlYdGr6hVUgAAaTG3j+FGMOn3VPuBrCfR/2eCOSSZOIMkydiN+7Ssf9HvRhMRZuXLj3wA4Vcl5kkgSxInX2l+NAdnaTYtj91PRfyqPilgrk6sCe17A003nlodta5/Z6FYU3roLXsqKgJOIeS7BmbWdQFKetF+xeC68gi5HVgkm+/tMzECc3cp08qWwUbi3cuQZNskhohrQhoWDtqJzDyosTeuy5Vragx1a5remhkT3z8K55Z6O4FsQqhTlAYEm7c3lY1LedS8V0P4dmtQBBYhvt3OmRj9/TWKSyKXQjoODxEZ+sdNX7PaSAI2Ea+tSfrdv76f1L+Nc2x3RHhyqpAH+ZaB+3c9kuoP7/caTxTojgBYuFAMyqSPt3Ps6xGc91Ox0dMbEW+bp72WkF1ygkqVnfTLHLwiua8X6HYAWLxQai25X7dzqFJXsl9fKtPwvBpiOC2bbyLb2LatBywMq8xEbCnYjRW7iMDkKERrlKkT45dqAs2yJi37gv4Vg/oXthMPfT7t8/wDSPyNM4XodhbimWuowa4rAX3GV1dlOk7SAfeKAXk6EthOQX3AflVdi7b5mC2kKyuUwBpu2ubX4bVisB0Ls3LEC5iFuAMjRfbKLikqxg8pE+RppehVtsNnt3sUGyyU6wHtL/mLBTeVYDyosKNtbwjFgGw6QVJ2JgwSATJ8B61GuYK2XA+pypKjNlIABEkkQYgyKyt/onC23TG4rqyVJMporjst7G2ZlnzpGL4Vft3CDxK+oy5llUJlWIZdwJ1BHfRuh6m2xHQvCHewo8Yg7nwj4U9Z4FbSy1hdEI0XTswc0gADnrXJuJ4jiFlbTLj7sNcyPoUymRuQe0pBnSK3HQLG4lruKs4q+br2nCqZJQKVmVnXc85ovboVFh0n6E2sclsXWbNazBWEAnNlnQCP3RWKxP0KhO0uIhZ/fA0Ex7Wnf3VtGx2JTh5cFrl9PalVZmhyGEQBtFVmA6Q4y8jhktEA5T1iPaJIAJgKRMHSadlCrXDeqtKqrCqIUiCIH8ykj1qRZw7RI2O1VF3pph+H3sty02Zl7fVOXVdZEq4Bmr5OIW7iq6yFcAqGUq0NtK7ioaopN+xr6sfChUrKKFKijk+B4q624BKiNfWR7tfjV2elj3LysTCpO3iB8YmsvbVgNZ0I93KmL2LgQTJIn3aiuXZiuzoTdOJtFZymRB0nKNyfMwK1q40PazCN9fNZka+VcNVzO895Pu/KtJw/p3dtWVsrbQhJhjIJB38zrM1tGVdnV/Cya7eP2bLi5JRV+/ctqfLNmPwU1G6QcX6i3OpJIEaagmOWvOs6emLXMjNajq2LQsjMcjKNSO803xXiLYy0Qq5HSDlLCWH7yySNOe/KnKaapHJJalNdx7ElhKidxlBIG0CDznuqU3TU5rMPiAcuVlRwky+vfAIA2rO4rDXBqZnslTkOUgSdUA0Hdvyp3heFfPnuJlywFA56zPlUY1GH3Nkptlj0p6UXFtKtp71oj2vtWYMc8htToQZpjh/SC6VZ71y5dAEZmu3FZQcpbKynQmByNFxLhwvQWBEAbGPIeNJXhn2LWoMNqTK5uWg9K6Fmxj4pP3/o+/SfC5ixzGRABxF47SdSNY1iD499dW6aKBwZVI3t2VjXSQh8++uMYfoKjgscQlkDTLcBZjvMZPCuldL+mVq/a+r2x2FyHrCYByiPZiarlg2mc/E4qST8l3wC11XASBt1V8+peuIWsIxdwGKhVXQExJBJ+VdN/bdBw/wCqLbJ+zKZ8wAk5iTETEGsXawYzHULn0ZtToBlB8P71KzQTNVjbgvKsoOjNouzkseyBuTEkN3+QrUWbVq2SzSTC7+wYEcvE+dQOD8KspetyGALAGGOsyus6RrUTH8Wi/wBlNCAf3s3cAsHQ/PwrPLLlVRBpx9mkOPTTQBjqJIIP3iCCeXKqPjmABC9WqbOSVPcSZ7jUTiPE8r5SrMFgNyJ78oiApkc+VWdmwLlizcLEN9ojWgSGAzZlcyNVIkeYrPDHhezIaclRhc5+H6+VXnHbGW0jAAdobc+zNWdvgFoT9mDsNWJPP31IvYYXbeVkmCIBkHaOR5Cun+TFmqx37Rh1ua16K4XcP7LgjdcGxHPVQxHyFcl/Zi0RngiCBkBMkETmnuG3vrWcL6VXrWFODhDZNprQ07ShgQe0DJOvOpeeLKWL3a/ZbfQNjS9vFE79YjabaqZ091UHE36vFYlSqsq3boAYTr1z66a7EUz0Z4lcwOb6tCZ4DggMGI23J5GeVNcQxjPca48ZrhZnIAjMxLGBOgmKcc0Ltk5MD01Ul+yVbxqZSeqt8zrnG+w0eqPH49uyQ2QEmApy6tlJ1G+pOpmpPXvMBRHgQYPj503dsLcAzICAZEgRrppyNbP6vHdpHPh+jkk9pr9si8P4q3WFDLLlIysxy7fdnl+VS7nEnbTMDE6g5tNixEkg+B7qJMKAIVFU6gMIkGN95HvqutyB9ol0FRBK7HkxIgkaVy5ZrK7Rqo6KrstPrPWJEhg2gyljrtpIjkPGtV9DuOuHE3heZndlWS0yckAb9ykCsScTDBQjGYIuKO4GCcw8gR6Va8N4pdw93PZhTlIzAT8CJ1rPHLTspLZnYsMNMUk6rcua5ZjMM4056EVkr/G7+Hss9xbTqrFQQxQkghQMhBnadDEVnE6b40OzrcGZ4LdhYaFC8x3CKqbuNuOgRiWCkkCZAJAk+grXkidEcf5RM6P8JONxTXLvaUHPc8e5ffFXXSjpBlum2jZSoB5rpM6ggctPdVFgOP37C5bZVQSSRA1JEeJO3fVRxfH37mIzlANR2pJk82AYmD5d1RKamqRE469s3vAumOcsLkac1mBEQv40K54mLuOpVresg5iR2oEamZJ86FStkuzOzUXcEralU9wy/wDSRUZeA2u5h5OR8wanm9yEbUkPXAssl7FbIDdHrZBgvr3sG+a1Hfoss6XX8iEPLvAq6N3kBRi6NZquafyaPPkqr8FQvADAi64jbRYnyoxwBwI60+gq1Rf1NLYdw+NLlkZbMp7vBLsdm7/9fCORqMnR69sLsxp7LazruTrWiU6DcClGlzTFZn04DdnW7rtoI09aDcCvSR1mjHWQSY8Dyq/UUcHeNKfLILM43AL8yLg08CB4U2Oj9+R9op9x0+NadZpanadfT86fNJekFmV/Z+/98DyB1PjS7nBsR3r7yR3eFaUNz09KUPMj36Uc7+EGy+DJnguKzaZNTI7Wg+G22lLHCMUCIyGJEhtTpuSdq1XWDb9fOm3uLz3o538C/wCGXucGxZMxb9zQfx7t6JOAYmZMDv7UztB23/KtUpA5UpGG0d/xpPO36HaMgvR7FTIZF5iCxmNgYFODheL19kSN8xP4VqnuAH2aMXQNAPiaOd/CFa9GTfh2L+6rf6h+MUleEYudlAPMuCV9w51rjfG8fGm/rIprO16RJmjwTFffE8pYx4cqJ+C4nKRmSTH3vxFaZ74jf8qJL/iT7xRzP4HZlrfAcTpLL6k6em9OL0dv6E3FkcgDHrP4VpetHjFEW7j+Rp80n6Q0zPngV/Y3BG4IB3+Y9aL9n70/5o18DV+bnn6Ug3x3n0o5ZDtFDc6N3CsdYB7iR6UscBu/xBt3H86vRcEbz6UsR+taOaQWUC9H7v8AEA5bH86V/gdwf7UehPd4+FXhuUGu+XpRyyCyjPACZ+032gbd/Okjo/v9qx0ECBAI9+tXRZu4Hwmk6+A76OWQ7KU9G/5z6AQfWhVu9yhRyyCw0fUfrehQoViArrDPKl5p1oUKEA212Ijyp5beu9ChQJi3w8ASSdvDvph9DGtChUX5EKsnMDJOk++hl8/WhQqgFK8Hv99LXkx9KFChITCfEAa5fLWl2bs8omhQoaEJDkztSWczE0KFOgG7rnnSQsDNJ8uVFQoAWXJA15TQzkQZ+FChSASxOk60tFBMEUKFADrWh3UTYeOe9ChSoBrELE0lNQDqKFCmCEqYbn66b91GLmp7x+tqKhQUN3UkUaOA23vmhQpt0A6NdNf1NKNuNZ/ChQpDFKpJOvwora5gRR0KoY04gkHX4UVChQB//9k="/>
          <p:cNvSpPr>
            <a:spLocks noChangeAspect="1" noChangeArrowheads="1"/>
          </p:cNvSpPr>
          <p:nvPr/>
        </p:nvSpPr>
        <p:spPr bwMode="auto">
          <a:xfrm>
            <a:off x="573881" y="465138"/>
            <a:ext cx="228600" cy="3048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4107" name="Picture 11" descr="C:\Users\ClassRoom-1\Desktop\v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202" y="864458"/>
            <a:ext cx="2463109" cy="2138238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AutoShape 13" descr="data:image/jpeg;base64,/9j/4AAQSkZJRgABAQAAAQABAAD/2wCEAAkGBxQSEhQUEhQUFhUVFRUWFxcXFxcVFxQVFRQWFhgYFxcYHSggGBwlHBcXITEhJSkrLi4uGB8zODMsNygtLisBCgoKDg0OGhAQGy0lHSQsLCwsLCwsLCwsLCwsLCwsLSwsLC0sLCwsLSwxLDAsLCwsLCwsLCwsLCwsLCwsLCwsLP/AABEIAMgA/AMBIgACEQEDEQH/xAAbAAABBQEBAAAAAAAAAAAAAAACAAEDBAUGB//EAEoQAAEDAgMGAgYIAwMJCQAAAAECAxEAIQQSMQUTIkFRYQZxFDJCgZGhByNSscHR4fAzYpIVJHIWNENEVGOCwvEXU4OTlKKj0tP/xAAZAQADAQEBAAAAAAAAAAAAAAAAAQIDBAX/xAAtEQACAgEDAwIEBgMAAAAAAAAAAQIREgMhMRNBUQRhkbHB8BRScYGh4QUiMv/aAAwDAQACEQMRAD8A9lFPSpVVgKnFDNPNOxBUwpUwFFktBijmhpVIJBzSihBp5osYQNPNRk0gqkKw6YmmzUxNArETQE0jQk1SJYiajUacmhNUSwSaBVHFMU1SkQQk0BNTlNBlqsiWiFRoKnyU2WqyQqIstOBUobpECjJBRHloSalUahURTsYCqiXROORyqmt0mqQMF0zpUYRSKjTZz1qkTsdeTQE1KU0GWvPs9FoYGnFLLRhNOyRgKejCaIJosQFKpIpimlYEc0iaPLTxRYqI6UVJFKKCaIqVSEUJFMQNRqqQimKaZLITSipgillqrE0QRTGpimhUmmIhVQ5alKaYimKiMCmIoyOlDu6AoGKbIKky0CrUwohUD2qFY86kcNRLNWiWRKSKgco3F1XdVWkSGAsVGTSUaAirQrR29KmoorzLPUEBRTQilTJYdOKEGnCqCQqVNNKgB5pTQ0poEFNNNNT0yWKmilTGmIaKVI01BIppjTxTxTEBFNlojQlVMQJTQmktdQldUhWiTNQF2oyqgNUkTYSl1AtyjKaiVFUkJsBSqhWujWqoFqqkQ2As1XWakWuqzjlaImxlGgJoFLoM9WiTt0v1Il+uHa8b4E4hDCcU2orSshYWN2FJKQEFWmZUqI/w9xWvhNv4RxWRGLw6lzGQOt5yemXNM+6vNpHq5M6ZLlGFisXZWNS+2HG1SkqWkEf7txSD801djuaWImy9IpVRB7mpUumjEVlqkag3lPvKKYWiWlUe9pbynRNklKg3lLeUUJhGmpt5S3lMQ9Khz0s1BI801NmoSuqQmJRqM0lKoCqqRDERUZFJRNRqmqJCoFLFCpJqJQP7NUgdhLVUCjSX5j4ioXVD7SapE7iWqoFmhU6Bqr4VXcxCepqkTQS1VAo0C8UjqahXjU96qwxDUaaqrmNHQ1H6cOhqkxYnhpw6Y6/v7qNDSByuI5xGn43/ACqJK+n7iaYLv8vOPhXkbnpUb2yvEGLwyChjFvNpUvMRmCuPUklUxKrmNbzNbWG+kPaqTJxIUkCOJpozm5kBIPl5Vxm+EWtPytekXoii5CZ6Rsv6UdoN5t8lh8HNlJG7UFTI/h2KYkQQDpexnrdl/Sm2pEvsKQ5I4W3G3ElJJ4sylJiBFudeGodmJuCedaGHwyViQ0pUa5UlUEgpTMdz15CqU3wxI9yT9JuDlQh2xgcKL6X9e1+VJz6T8IPYf+DI+92vFzs9EmW1JBn1kZYBSkDX/Co0D+DYg3SmUkeqn1iXRPrj/vBy9gVpY6PYVfSzheTT/wAWP/1qNf0uYYD+C771M/8AKsmvIcQ1h1rUoKbCVEmAEcIUHv5otvP/AIxRtssZuJSIzcgn/aHVi2fooJ15RykrIeJ6jjfpfQkHLh+LlneAHecqCaotfTOfawzV9IfcjnMyxXnmEwzQGqDwgaDX0cNm89QT3nlUi8E3lIJTfeyQBYOMtIBknkUKP/F7qMwwO/V9NB/2Zn/1C/u9HoR9Maj/AKHDgd3Vn5ZBXDbhsuBQixdtksresJaE3tCkk89alwGzgmJynjwavVM/3dsJUP8AiN/fRkLBHZufTAuLIw39Sz/zCqzv0wvn1RhRyuhw+6N8K5FGxYZS3YkMraJgpnO/vM2h0Fqtu7PlZUA3CnMMsylUgMlZVlgaqlI8poyDBG6PpcxR54Mf+C78v7zTD6VcUb7zCwQYAaUD83qz8IlKAnhQSla1AFKj/EUjW3LKYj5VSThglUhDcZMSAOPhLxOWCfaAjsZ5a0nMeCNlX0qYq31jN9IaBny471B/2oYpVg8JOkMtXNram9xbvWLhcCELYUY+qL5Njxb4GAehFuoocJs5KVYdRI+rxK3iIIsXGDCtbQ2dJN/cXlXcnA1HfpIxZ/1qB1DTEdhJQe/wq5iPEO00sekLdeSxw/WFhlKeJWUQS3cTa1cni9k/UlKVJJW62s2IyZEOIjigHUGQefau78T+I28Tsw4VIyrOWBrAQ+XOkXAHPnSlNlLTizksX4yfcyhWKeMgxlhGbMY0bSM1xF551W/ymWZJxOIIH+8ctNheo8LgIewizENKRmnLyxS3TPFPqrHI6VWw2zilh1By5lBmLp9gqUefkKdoMS834qeQLYnEjNEStxQ5xGYHvpUSvF+IMziHzGoC1g28hatHHhssYJAKDul4crMgyAklUj/EVT+NYjGCIOIJKZdbWEyoWK3UHrrlCqeXuLBEi/FDpEnEYnp/FdifOK1dibJ2hjkBzDnELbK93vFYlSUhfQ5lZuYEgRJrAVgSWg3wyHXVE5hoEsoTeYIuv4Hoa9U8DeKMPhMC1h1KCSlxKlGUxGRCjz1zq+R6UpTaWw4xTZ5TidpOpWUKW9nCikp3jiuIGIEG9+lVVbSKtFLPP1lGwuflWxiEhWO3sJKBiJ9ZMQHjBBBgjKjWYuORFRvv7xRdU002FMLQlKMovuXACRa5zp72ikpO+AcV5MX0jNNpgSbEwOpoEup+wn4H861dkOblbrimwsZLJJACpeZMf0k2E8+hithcIoDiSJJnVI1A71dipFVKtOvwmhX0I79fnUwfQPZHvP5miGJSdEg/OsLfg0aK6lEEDtbvNFMi9E4cxkCI5TI91X2dmuKbWoAcKSqCSFZUkBWUEQTfSZ85p2u4YN8Iz21XF4/Or+zsSUqSUiYUnQAmygoCwmeHTzqXC7DcUrUJNiAopClfVpXABMmyotc37it/wr4aXmK1LQiJEKbQ9m7wqwGtxBrOWtpx5aNI+k1Zf8xZcwe3JQmVuJEGOJwApCMkz5rV5EDtWu1tgxwPvT9Zo66DffKGh65B/wASad/CAN5COHIUJTBtJSSZIg6DSqu1MC462UvLLifZBQpIBCYBGYWtPxrmh69STbSpe526n+McZRim977eDQViFkq/vD5HEB9c70xgGqr6tn+irJxrm8s8qM325/1lk8+WVax5eVecbW2QplbIBKM60iElYspaRzUftVouYXEoRhChRUouKQEJWuXId0dhQzGFQOwArt6nHuedg1szuMM84csukmWdcirb3FIOo5pCPh3vAypzM2JQqVbPmWcPJCg82u+76AHtBAiSK5/w9h31uYtsvuEtpb3ZJKoUtSkzB10GtbbHg7GrAUNosJV9lbLYMpgAib3kHT2qy/FQyxbpmstCSipCZSrhlLKrYQ3w2GvDykcmxqNOnKKjSyCn+FhfUxqSfRcPH1Tqig+ppESNCTRs+EtrQd2/s94AgcJWDKeIeo2EiLGJtPeqG0cFtbDznw+HWLglC1/6UgKHE4LkxNu9X1ofmXxM8GWUpAgnC4U8eyj/AJulMF5LiVjhi6eEgcgbilgwM7SThsLBxmJYkNuCycM26kj63rIPLpBmoFK2oLq2cpV0K4HUqOZqQg2zRluKr/25jGyN5s3FgoUtdklXEsAKM7qOQtV5p+PiLEPArDhwyTh8OC61jUyDiwAtgvgG2JvOUa3HIiBC2Y+24MHOFbl/DYldn8WIU1vbXeMzbiMkctBFJfi1De7U5h8S3u0LbSVIFg5mm5KZPEelC144wsos4nI0ppMtpsF5pPC4ftHlVX7Cr3LuDxOHc9CIwqh6QxiVf50+cqml4kQZnN/DEKNxI6ChwOIwy/QpwzwD+K9HMYwmDvUplWZk5k3NgUnve1dvxNgwplQWBuUOIQC24n+JnkjKkx65qfBbXwUYYbxmGF7wXUiXMyVZgFAcUg3PWlfsFF3wfsnDYxOKSsYttTLjCZ9IadMuFycv93QI4byCdIi89hi/oywoCnN++EgEFMoIBCTxA5Zm03Me6uK2ftVllLoZeZS484ha1JeRfJvCNVWPHFh1rdd8VvL3oDgU2pBCEjdGVlEZiU39YqOsdqwm522vvY1ilVFfH+CsMgtJ9KxKC4lawrdtLnLmsoAWjIYgXmqjvg1jd4h70p8JbLwyFhsqTlWEyCHIWBmGpBIHKpMTtF5YZkqKm0uJKilOiyYFkge0rSqL61Z8UvOuHEuhLZnIcykkHLqTwz8aiD1r3a7fW/pRUlp9vf8Aoia8KsrbSoY4gkruvDJABS2F5CkOyFgSdSD2iTYe8ApSu+MTlSthChurqU7kHArPHEVWkWkTMTVN4EIQAsZi+86qUmEhbSEwADIHS/KtMbVWt4Dhy7zDLUb6oDZMcrFI+FNy1rVU+P7BR02u9krv0SOgFXpLRHFlgaETlz3gixmOlYO3vAbmCbnE4nDNhTiUpUQ6USELUUnIlRBgpItEZu09Wjx0VMLBZAShBIIcnMApcAjLYkuDrEc6wfpK8RnH4cAN5AHRlBVmJUW4MwBEBNv8VVp6k3KmtiJwikcurYI3aVjG4KFLcSCVPIScgbPCpTck8dxFuG5mwPeHyEoUMTgzmSVXeyAw4tHAVDjTw62vmHKTTx2CUcLhWrSF4hXMCFFsHl/KKHb2EVGGQIJRhkgwbXeeXbr61dWxlRbxWwFpyw9hDKUqhWIabPEJsFK4kxEK5zVHaWDU0sJzNKJQhRhxEArQFRrfXXnrzptu4dbjjcD1cNh0G4EFDCAdT2qLxMyo4ggAnK3h0f8Al4dpH/LTEaSdqEBICWxlBAgZTBUVXKSLydfKrDm0XVIyqbQpJvK2EuE213jiVK+BqmnBBKxK02hUW0B76ntTYhSnFHiGXnJVr3HXz5iuPNvhmuBK0hXFlBSSCDkG7JHQ5ImenPpUbuDcVAU+6AkwAteaD/Lxi/kKjSDZalECRY8PMCZPkNRfrRrcQTJVA6AmSOUzb4CknJFYuuSdLTqdG9DPAtNoiDlSZJsLmTVjDrcQPXCVC5UVZZJ1SkJIJIt+dxVZvEpTBAEkKTN5OlpJI+VVG3GyCkpkkjpNufX5ianFy5Q1lF7M1v8AKFSZO8dVoZJGXlYJvaZEzOlaOx/EL77iWUlKlrICdEDQkySDyB+HOud9IQIAREERZIkEEXOp5m9JrGBBBCcpBMKQACJkG/vPSl0NPvH5GsdbVXE38WdRtl0IdSHyha0aZFbzIQQbi2UzfrTM7RZJbla07tYcTGZIQsEKBEixkA6xbSsRK02lMA9Py0q01hkEWUfeP2KpuCVcHM9Z5XLf9Trtl4zDJWt1pY3i8ky4kBQQvMBMHLqRoda2RtpzgyKVAyyU7pyYLcjiSm3AflXmb+DHUHz/AGaH0RQ0t/MCE/C4NYvR0pcy+Jv+Kvsj09zaTgbK1oHCABwgZpaQgizivs89bdKf+2zKVraCUb6eYsW1JBkgQJ8/xrzHDPvInI4tJjWeQ89att7axCNVp81BI+6KU/SQkkn2HD1FM9EwXiJpZQlwlY+rQuXJFm8QsES51Qkkx99XcJ4gC/REp3hCS226N0FpXmaJ1yG8pOh69K85Z8TL9ptlwc7n9RVv/K9vhjCNpIIOZIkyBGYQUXgm+t6S9LjwvkW9WMj1N/azYdbGaUlsuRk4gokCwSkGAlSuR1rE2MWG9m75TbK1ejKeLZ9VakthSkwSrqeR8q5VrxVg1FJc30hOW++ACekB1QisvaG3sMISglUoW1mVohs2SCMqbwVGSDFtdRl0Z53v92NShjVnpG0Nh7OCQV4TCypxDUpaa4S4jOFkbsT5TeqO2/Buy0lKThBncS8pGTgSdyATIQsRMiIFV8PiG322glWFs4lZSlJBISgpCSQtV4NzB51eewx3zKlZEtpS+VQ+q6nSk2CkBIBgzPWp6k0qT/lgtOPJj4n6Ptk7tTi0LaCElauNwkJmBwbxZg9e4rzLxt4eawq1BjMUSmCsQq6UZtQCBmKgJvavW9rnD+jvJwwUVFtKJC8MpIGcFYlKpFgP6a4bxPs5eMUpLZNzIKwnlBgBsREzret9HW1IyWcr8/wHRjJPFfoY/g7ZaV4LFukcSJAPSEZrGqHhLevOqQXXYDTivXVYpi+veuv2DsV7D4HEYdQTvHVrIhaYIU0Egkk2vNZ3hHw+/hXXVuoAR6O6kKCkrBUSggcJnQHWtVqxy1P9lvVb+3Y26MlHSuL2u9vfuQJ2m16IwoPr3oaIdBdUpRc3rnsFR9jJoOVYuM2tiWlhCndQDdDZ1n+Wt5GzWvRmQMQoEtJK21FCYcM5kg5QsDtNZHidRGKVlMcCB7zHTzrXRlcpbt7/AHWxwSVRQ+M2q5kCkKQ4AOKUJMG0eqBWWvxE4dUNmDOitdPtVv41IVh8Qq1nVJEW9Ui3zrjcM1mWhP2lJHxIFb6STW5M+1HSbTxS2w3nbBJCssEiAbmJmq4x5UQS2ZCQmc3ITA9XS9an0jQHGgnlmH3fnXU+F8Gx/ZrS3GW1uZlSstqdcILziLhIkABIgkxauTruOipvu/qdmpowjrOHbb5HIBhTmZREeqFFSkjkEgSYHKq2NXmcUpXrKIJ4m08gNCoRpUr76gVb1pSCSTlAJSk6WIrOcS1NgR2hVdENRd18DmnD8rX7iQ9a5CvdMW5UKcQqbW+/TrrUCj8abe/u3L/pRijRsmK+s6z206db6mmW6PZETzgXFVyoXsRR7wR/1p0TYYUdTdQ6kn4zU2F4icvQTOUDylVVuI6CakaQRcgcuX40OiGy4MA5ckp6aq7TeI71IMKBGZ0Rz08tSfnWe+ojnH7mquali2RbN3DPttTDkzBvJPTUCP8ArTr24n+b3W/H8KxENLMQlRnSxv76mRhI9cgAdDf56UdKF2zNl1e21HRMdL/lUC9ruHWD5iY8ulA22lJzAE2tnEpN+UC9SlxSvWSEydEpTcdx+PemoQXYVlReKWdVHy7+QpncOvVSVX5kE/PlWilYFpQNZ5HvcC2lMIHSO6lXvbn+FPKuETbLGBKW2wl2QZ089KlxGISEy3xdhFtbke6sp1xRgWI5aWm3a3upPJyi146C4MfhFThvdhbLO/VGaCPIpOXpmtbl+lCl0KJtfoYqu2044YM87k/j+9K1cHszILAz3pTmofqPdFUNEmdPl8KstOKGi1iOUk/Caldkag+6o94nuPKo618opSLT/iHFZcqnnFDook/dULO1nR9nzMifnVdQEzIPnH40CwYuRHSwFNPT8fwadWS7mijxA4Nc0dAQPwvWyrGYt1CVBDmVQkSoG3WAZ8q5jBPBtaVqbCwPZM5T5xrXRt+MgZzskTrlVPyIH30ulp9kjaHqp/mZE7tBxsELCwQNVNrEDzJistGOzOZ8yp0zBYSqOk3Mdql29tkPAJbGVvWLBSj3A5Dt51gKY61rDTSW2xnLWb9zosdjgpGUxlNzmOYqPmIpsBhMKopUoBCkkEbtKhdJkamPlXNKHQn406XljRRolot8SLhrxXMUdftbDN4heZWa2hlMjTkbcutFhQW0BCX3QgEwlQBSCSSYTJAuSbDnXJjaTo5z5in/ALXXzArlfo9RqstjuXrtB7uG51ZwqV6qSrzzj9KMbIa6D3Krl2tuEcj8atJ8Qjv8Kz/C664ZsvV+lfMTLRgSeVF6GBqoCpX3QrQkDy+NVikkwD+HxrsVs8my83s8HnTlttPMW1iTVJNrZqkYcuZv0Gg99Ti33M5X5Le+QJiTA5aE9KicfB5CDrcz+9flUDr0m+WO3WgYsOSfvp4Jbk0h3MqjZCjH82n4VNuwBZKBbXKFq+BtPeo5vxadZ+4TQiEm3bW3vmrE2Gl8wo8Jnzt534f05U7SyTJuB9mbx3oUEazEaCdTqdKFGJAmIJ91vLpRRJJvB2giIUAonnzFqj3wPsiecZvwNC0yXlhKBxc+h71aOzUoP1uIaQRyErV8E3FWoDAW6kiADYaG3uiqiH4vCdfge0mneW0DwlxfmA2PxJHwqZvGrH8NLbfdKQV/1GT8IpqKCixs/B7ySoZU/aVwJ+JgVOW2EGzqlm8JbRm0v65OU1Vwq0EpLqnCsOIUVKG8GVJJi5zJm066CpmGpy5VNrIL6oCsqjmahICFgKNxyFPFBbJ1bZTYBjh6lcK8+EfnTjarJNy4jzAWn5XrPUkpyhYIIZUSFAgg5zFj51CtIv2aSu3U5eXTiqXpxfKBm8jEpVo4g9iQk+4K/OmeY6oV56j5TWAqPdlCvcQPzFE0pSPUUpNp4SQIPYVn0I3sBouNJmAb9KEpPWPfVZG03hqUrHRaQfmIPzoxtNPtsgd21R8jI+dLovyKguLrNCVHmKNOKZPtqT2WifmmpAxm9RSF/wCFQn4TSwkuwtymSOlAAOVqtOtEagioFtjtTQEayepqPN5VKpvvUZSRVpjAV5UB8/lRGaE1akwAIpAU5pRVZDJXMTyimUu0WFRlwxfzoVqB5VFGhKkp0gk0zSzfkffaoGwTperSME4RJEDqowPjToTFzuR+vU0JdF+v75UK2wnVaT/hlXzsPnTodQLJbzE24iTJ7JTRiIW8m0knkBUobUeQSOZWco+dz7qvYXZ+KcgJBbQef8NPvjiPzq7gfCZkF9YibpTJJEfaOl+xqlBkuaXJgqyD28x/lSQPioj7qNxKgkK3JCTotQUoGehPD8q7g7CwvCN0OHuq+nrX4tOffrWqHoACbAQABYADSBV4GfV9jkNi+FnnkLU6pTQgZEkRnJvJTaEx8zW74a8KoYJW/u3F+ymMyE94ULq6Hua0vSe9CrEVWKRDnJkL/hrBqn6rLJmUqWCOVrxHaKwMd4K5su+5wR/7k/8A1re9INP6RTaTFm0cHjdl4hocbao+0DnSB5p099Z+/nUV6Xv+hqljMA0767aSeoEK/qF6np+ClreUcQzjVpTCVnL9k3T/AEqlNGcYDOZtJlISSglswMpGkp9kezW3i/CyT/CcKf5VcQ+I/WsbE7Dfb9kqHVHF8tflUOLRopxYxWg5ilakEtpTxCwy5PaRJ0T0otyZkQsBoAZSFHMED2RxC/UCs9SiDBF/gR7qWcGkUdFsTZwcQAscQZxawCSkhTLKlpsLm4Tbn8a0/EfhBLHoaUKXnxDYWoORwEqIAAABiL3muTYxbgKQlSiZED1pM2AB5zWs7tzFMKKXg6ldrOBQUAmRAS8FQNbAAW7VhOGplcX+334NYyhVSRm4vDFKnE2O7WpBPdJI06WNVCjn+/3erb2JCy5xAZ1FZlOXiJPNMiLnkKPHvbxSFBEQmFZYIJzKM28x8K1WS5IddiojEOJ0WodifwNTenqjiSlXeI+73UWGwhcz5RMWB9kGeZ6xVsYJCL69zy8qqyaI2OMSUlHv18hrQvIA5+6Pxo3X50+JqAVDaERZaBYqYkUFSBFanKRRLrawfhda0hS1ZCbgRJjlPTyq0m+Asw3sOBqtPkLn5VGkoHIq8+EVrnYQ14wB5UTezGgZuR0JtVpDeojNTinDASmOXAk37TrWth/DxWjM6tSXCTYwqE97668+lX23cohIAEzAAFzrUgxFWo+TKWo+xBg/DzKPXlw9+EfAG/xrWbCUxlSlMAAQACAJt8z8ao+kUi93p7Iltvk0t9SDtZZfp9/TsVGqHqfe1lh6nD9IVGkXKEuVQ31NvqARcUumK6p76gL1NA0Xw7S3tZ+/pb6gVF/fU++rOLlAXqoRdxKELELSlXmAfnqKyMTsFs3QVJP9Q+d/nVnfUt9SpDTa4MReyHW1BSIVlIIiDcGRKVWPleo9s7RdeWFPCFJQEaFNgSdNBdRsIHat8OU2My6CFAgdKycI3ZtHUkzk2kFRgAk9q2cJsgJhThk8kjQeZGvuqezQMQmeQFzVV7FFVtB86hySLsu4nGgGw9wsB+FUluzr7qgApiqs27AkKqjuaQFOTSAAihEkwNelEkEkAAknQCum2NssNcSrrj+kHp371cYtiexHsbZW7hxwSvUCxyfrWyjEiLyD3BpisAVClQ5iumKxWxD3KuvKfupkYRuZMx9kGY98TUG9Pn2H6UQcPSP30rBNmr3NINNxAQBPX9z86BnCNjkVHvcD8Kqb7lc9v0FToxB5W/fSnYqRpKYkEDKLWESB5gRI99c76E8VEQk3JlHqRPKbjyrUz9TP76Cp0EnQR5/kP0oTE42ZD+z3EgGyuw1Hu51Fhmlr9VJjroB7zW2QmJUZ89PgNaZzESLD3n8qeYsDNewq0ibKHPLePdrVTe1qOEGyrzaJN/ICsF51IWUpz21zAiOwm/xojIHCi3vqW9qrvKbeVVkUWi9Ql6q2eh3lNCosl2kHqqldNnpiotl6h3lVwunTJMATRYUSlyiQony60zYSLm56cv1pYh4foKmU6Ljp+R1HoahXiI0ufK1VnHSe1RisJTs0XsSKVJvrQk0yiKAXqAHKpogKaIpTTHQ5HWmQgqISm5NSYbDrdVlQJ+4eddZgdmpZSAkSqOJR1Pl0FXCFiboh2Xs5LSZsVmJV07DtVrMZ/elCptPW/wCNMpQEXnrXQkkZkueaFSh1qIKvaI/Gos8apn5UwOfwu1VNpyqBX9kzB8j1omNsnN9akZT9mZT3PUUqVZGpexG1GkaEH+VN/jyqgjbJKroIRzg8Xn+lKlSoDaZdEApMgiQR+v41ZQ4f3+dKlUjCB/f5mpMk+sYHb8TTUqQD54HClI7nn58zXMbTU+Vy6BAsnKLe5WvuNKlVR5FIiUlSQMwInSQRQZ6VKtDMWamzUqVAmMV04XTUqAJm251+FTGwvAFKlUyZokQqxI5VXV3p6VYPcYM0Kl0qVACSmjBpUqABmrOz8At9UJFuZ5D9aVKmuQfB12C2eGkwn3nrRhXn+dKlXUjIrhOvOfgKjb5yKVKkMHeRpaoVYk9flSpUwP/Z"/>
          <p:cNvSpPr>
            <a:spLocks noChangeAspect="1" noChangeArrowheads="1"/>
          </p:cNvSpPr>
          <p:nvPr/>
        </p:nvSpPr>
        <p:spPr bwMode="auto">
          <a:xfrm>
            <a:off x="688181" y="617538"/>
            <a:ext cx="228600" cy="3048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AutoShape 15" descr="data:image/jpeg;base64,/9j/4AAQSkZJRgABAQAAAQABAAD/2wCEAAkGBxQSEhQUEhQUFhUVFRUWFxcXFxcVFxQVFRQWFhgYFxcYHSggGBwlHBcXITEhJSkrLi4uGB8zODMsNygtLisBCgoKDg0OGhAQGy0lHSQsLCwsLCwsLCwsLCwsLCwsLSwsLC0sLCwsLSwxLDAsLCwsLCwsLCwsLCwsLCwsLCwsLP/AABEIAMgA/AMBIgACEQEDEQH/xAAbAAABBQEBAAAAAAAAAAAAAAACAAEDBAUGB//EAEoQAAEDAgMGAgYIAwMJCQAAAAECAxEAIQQSMQUTIkFRYQZxFDJCgZGhByNSscHR4fAzYpIVJHIWNENEVGOCwvEXU4OTlKKj0tP/xAAZAQADAQEBAAAAAAAAAAAAAAAAAQIDBAX/xAAtEQACAgEDAwIEBgMAAAAAAAAAAQIREgMhMRNBUQRhkbHB8BRScYGh4QUiMv/aAAwDAQACEQMRAD8A9lFPSpVVgKnFDNPNOxBUwpUwFFktBijmhpVIJBzSihBp5osYQNPNRk0gqkKw6YmmzUxNArETQE0jQk1SJYiajUacmhNUSwSaBVHFMU1SkQQk0BNTlNBlqsiWiFRoKnyU2WqyQqIstOBUobpECjJBRHloSalUahURTsYCqiXROORyqmt0mqQMF0zpUYRSKjTZz1qkTsdeTQE1KU0GWvPs9FoYGnFLLRhNOyRgKejCaIJosQFKpIpimlYEc0iaPLTxRYqI6UVJFKKCaIqVSEUJFMQNRqqQimKaZLITSipgillqrE0QRTGpimhUmmIhVQ5alKaYimKiMCmIoyOlDu6AoGKbIKky0CrUwohUD2qFY86kcNRLNWiWRKSKgco3F1XdVWkSGAsVGTSUaAirQrR29KmoorzLPUEBRTQilTJYdOKEGnCqCQqVNNKgB5pTQ0poEFNNNNT0yWKmilTGmIaKVI01BIppjTxTxTEBFNlojQlVMQJTQmktdQldUhWiTNQF2oyqgNUkTYSl1AtyjKaiVFUkJsBSqhWujWqoFqqkQ2As1XWakWuqzjlaImxlGgJoFLoM9WiTt0v1Il+uHa8b4E4hDCcU2orSshYWN2FJKQEFWmZUqI/w9xWvhNv4RxWRGLw6lzGQOt5yemXNM+6vNpHq5M6ZLlGFisXZWNS+2HG1SkqWkEf7txSD801djuaWImy9IpVRB7mpUumjEVlqkag3lPvKKYWiWlUe9pbynRNklKg3lLeUUJhGmpt5S3lMQ9Khz0s1BI801NmoSuqQmJRqM0lKoCqqRDERUZFJRNRqmqJCoFLFCpJqJQP7NUgdhLVUCjSX5j4ioXVD7SapE7iWqoFmhU6Bqr4VXcxCepqkTQS1VAo0C8UjqahXjU96qwxDUaaqrmNHQ1H6cOhqkxYnhpw6Y6/v7qNDSByuI5xGn43/ACqJK+n7iaYLv8vOPhXkbnpUb2yvEGLwyChjFvNpUvMRmCuPUklUxKrmNbzNbWG+kPaqTJxIUkCOJpozm5kBIPl5Vxm+EWtPytekXoii5CZ6Rsv6UdoN5t8lh8HNlJG7UFTI/h2KYkQQDpexnrdl/Sm2pEvsKQ5I4W3G3ElJJ4sylJiBFudeGodmJuCedaGHwyViQ0pUa5UlUEgpTMdz15CqU3wxI9yT9JuDlQh2xgcKL6X9e1+VJz6T8IPYf+DI+92vFzs9EmW1JBn1kZYBSkDX/Co0D+DYg3SmUkeqn1iXRPrj/vBy9gVpY6PYVfSzheTT/wAWP/1qNf0uYYD+C771M/8AKsmvIcQ1h1rUoKbCVEmAEcIUHv5otvP/AIxRtssZuJSIzcgn/aHVi2fooJ15RykrIeJ6jjfpfQkHLh+LlneAHecqCaotfTOfawzV9IfcjnMyxXnmEwzQGqDwgaDX0cNm89QT3nlUi8E3lIJTfeyQBYOMtIBknkUKP/F7qMwwO/V9NB/2Zn/1C/u9HoR9Maj/AKHDgd3Vn5ZBXDbhsuBQixdtksresJaE3tCkk89alwGzgmJynjwavVM/3dsJUP8AiN/fRkLBHZufTAuLIw39Sz/zCqzv0wvn1RhRyuhw+6N8K5FGxYZS3YkMraJgpnO/vM2h0Fqtu7PlZUA3CnMMsylUgMlZVlgaqlI8poyDBG6PpcxR54Mf+C78v7zTD6VcUb7zCwQYAaUD83qz8IlKAnhQSla1AFKj/EUjW3LKYj5VSThglUhDcZMSAOPhLxOWCfaAjsZ5a0nMeCNlX0qYq31jN9IaBny471B/2oYpVg8JOkMtXNram9xbvWLhcCELYUY+qL5Njxb4GAehFuoocJs5KVYdRI+rxK3iIIsXGDCtbQ2dJN/cXlXcnA1HfpIxZ/1qB1DTEdhJQe/wq5iPEO00sekLdeSxw/WFhlKeJWUQS3cTa1cni9k/UlKVJJW62s2IyZEOIjigHUGQefau78T+I28Tsw4VIyrOWBrAQ+XOkXAHPnSlNlLTizksX4yfcyhWKeMgxlhGbMY0bSM1xF551W/ymWZJxOIIH+8ctNheo8LgIewizENKRmnLyxS3TPFPqrHI6VWw2zilh1By5lBmLp9gqUefkKdoMS834qeQLYnEjNEStxQ5xGYHvpUSvF+IMziHzGoC1g28hatHHhssYJAKDul4crMgyAklUj/EVT+NYjGCIOIJKZdbWEyoWK3UHrrlCqeXuLBEi/FDpEnEYnp/FdifOK1dibJ2hjkBzDnELbK93vFYlSUhfQ5lZuYEgRJrAVgSWg3wyHXVE5hoEsoTeYIuv4Hoa9U8DeKMPhMC1h1KCSlxKlGUxGRCjz1zq+R6UpTaWw4xTZ5TidpOpWUKW9nCikp3jiuIGIEG9+lVVbSKtFLPP1lGwuflWxiEhWO3sJKBiJ9ZMQHjBBBgjKjWYuORFRvv7xRdU002FMLQlKMovuXACRa5zp72ikpO+AcV5MX0jNNpgSbEwOpoEup+wn4H861dkOblbrimwsZLJJACpeZMf0k2E8+hithcIoDiSJJnVI1A71dipFVKtOvwmhX0I79fnUwfQPZHvP5miGJSdEg/OsLfg0aK6lEEDtbvNFMi9E4cxkCI5TI91X2dmuKbWoAcKSqCSFZUkBWUEQTfSZ85p2u4YN8Iz21XF4/Or+zsSUqSUiYUnQAmygoCwmeHTzqXC7DcUrUJNiAopClfVpXABMmyotc37it/wr4aXmK1LQiJEKbQ9m7wqwGtxBrOWtpx5aNI+k1Zf8xZcwe3JQmVuJEGOJwApCMkz5rV5EDtWu1tgxwPvT9Zo66DffKGh65B/wASad/CAN5COHIUJTBtJSSZIg6DSqu1MC462UvLLifZBQpIBCYBGYWtPxrmh69STbSpe526n+McZRim977eDQViFkq/vD5HEB9c70xgGqr6tn+irJxrm8s8qM325/1lk8+WVax5eVecbW2QplbIBKM60iElYspaRzUftVouYXEoRhChRUouKQEJWuXId0dhQzGFQOwArt6nHuedg1szuMM84csukmWdcirb3FIOo5pCPh3vAypzM2JQqVbPmWcPJCg82u+76AHtBAiSK5/w9h31uYtsvuEtpb3ZJKoUtSkzB10GtbbHg7GrAUNosJV9lbLYMpgAib3kHT2qy/FQyxbpmstCSipCZSrhlLKrYQ3w2GvDykcmxqNOnKKjSyCn+FhfUxqSfRcPH1Tqig+ppESNCTRs+EtrQd2/s94AgcJWDKeIeo2EiLGJtPeqG0cFtbDznw+HWLglC1/6UgKHE4LkxNu9X1ofmXxM8GWUpAgnC4U8eyj/AJulMF5LiVjhi6eEgcgbilgwM7SThsLBxmJYkNuCycM26kj63rIPLpBmoFK2oLq2cpV0K4HUqOZqQg2zRluKr/25jGyN5s3FgoUtdklXEsAKM7qOQtV5p+PiLEPArDhwyTh8OC61jUyDiwAtgvgG2JvOUa3HIiBC2Y+24MHOFbl/DYldn8WIU1vbXeMzbiMkctBFJfi1De7U5h8S3u0LbSVIFg5mm5KZPEelC144wsos4nI0ppMtpsF5pPC4ftHlVX7Cr3LuDxOHc9CIwqh6QxiVf50+cqml4kQZnN/DEKNxI6ChwOIwy/QpwzwD+K9HMYwmDvUplWZk5k3NgUnve1dvxNgwplQWBuUOIQC24n+JnkjKkx65qfBbXwUYYbxmGF7wXUiXMyVZgFAcUg3PWlfsFF3wfsnDYxOKSsYttTLjCZ9IadMuFycv93QI4byCdIi89hi/oywoCnN++EgEFMoIBCTxA5Zm03Me6uK2ftVllLoZeZS484ha1JeRfJvCNVWPHFh1rdd8VvL3oDgU2pBCEjdGVlEZiU39YqOsdqwm522vvY1ilVFfH+CsMgtJ9KxKC4lawrdtLnLmsoAWjIYgXmqjvg1jd4h70p8JbLwyFhsqTlWEyCHIWBmGpBIHKpMTtF5YZkqKm0uJKilOiyYFkge0rSqL61Z8UvOuHEuhLZnIcykkHLqTwz8aiD1r3a7fW/pRUlp9vf8Aoia8KsrbSoY4gkruvDJABS2F5CkOyFgSdSD2iTYe8ApSu+MTlSthChurqU7kHArPHEVWkWkTMTVN4EIQAsZi+86qUmEhbSEwADIHS/KtMbVWt4Dhy7zDLUb6oDZMcrFI+FNy1rVU+P7BR02u9krv0SOgFXpLRHFlgaETlz3gixmOlYO3vAbmCbnE4nDNhTiUpUQ6USELUUnIlRBgpItEZu09Wjx0VMLBZAShBIIcnMApcAjLYkuDrEc6wfpK8RnH4cAN5AHRlBVmJUW4MwBEBNv8VVp6k3KmtiJwikcurYI3aVjG4KFLcSCVPIScgbPCpTck8dxFuG5mwPeHyEoUMTgzmSVXeyAw4tHAVDjTw62vmHKTTx2CUcLhWrSF4hXMCFFsHl/KKHb2EVGGQIJRhkgwbXeeXbr61dWxlRbxWwFpyw9hDKUqhWIabPEJsFK4kxEK5zVHaWDU0sJzNKJQhRhxEArQFRrfXXnrzptu4dbjjcD1cNh0G4EFDCAdT2qLxMyo4ggAnK3h0f8Al4dpH/LTEaSdqEBICWxlBAgZTBUVXKSLydfKrDm0XVIyqbQpJvK2EuE213jiVK+BqmnBBKxK02hUW0B76ntTYhSnFHiGXnJVr3HXz5iuPNvhmuBK0hXFlBSSCDkG7JHQ5ImenPpUbuDcVAU+6AkwAteaD/Lxi/kKjSDZalECRY8PMCZPkNRfrRrcQTJVA6AmSOUzb4CknJFYuuSdLTqdG9DPAtNoiDlSZJsLmTVjDrcQPXCVC5UVZZJ1SkJIJIt+dxVZvEpTBAEkKTN5OlpJI+VVG3GyCkpkkjpNufX5ianFy5Q1lF7M1v8AKFSZO8dVoZJGXlYJvaZEzOlaOx/EL77iWUlKlrICdEDQkySDyB+HOud9IQIAREERZIkEEXOp5m9JrGBBBCcpBMKQACJkG/vPSl0NPvH5GsdbVXE38WdRtl0IdSHyha0aZFbzIQQbi2UzfrTM7RZJbla07tYcTGZIQsEKBEixkA6xbSsRK02lMA9Py0q01hkEWUfeP2KpuCVcHM9Z5XLf9Trtl4zDJWt1pY3i8ky4kBQQvMBMHLqRoda2RtpzgyKVAyyU7pyYLcjiSm3AflXmb+DHUHz/AGaH0RQ0t/MCE/C4NYvR0pcy+Jv+Kvsj09zaTgbK1oHCABwgZpaQgizivs89bdKf+2zKVraCUb6eYsW1JBkgQJ8/xrzHDPvInI4tJjWeQ89att7axCNVp81BI+6KU/SQkkn2HD1FM9EwXiJpZQlwlY+rQuXJFm8QsES51Qkkx99XcJ4gC/REp3hCS226N0FpXmaJ1yG8pOh69K85Z8TL9ptlwc7n9RVv/K9vhjCNpIIOZIkyBGYQUXgm+t6S9LjwvkW9WMj1N/azYdbGaUlsuRk4gokCwSkGAlSuR1rE2MWG9m75TbK1ejKeLZ9VakthSkwSrqeR8q5VrxVg1FJc30hOW++ACekB1QisvaG3sMISglUoW1mVohs2SCMqbwVGSDFtdRl0Z53v92NShjVnpG0Nh7OCQV4TCypxDUpaa4S4jOFkbsT5TeqO2/Buy0lKThBncS8pGTgSdyATIQsRMiIFV8PiG322glWFs4lZSlJBISgpCSQtV4NzB51eewx3zKlZEtpS+VQ+q6nSk2CkBIBgzPWp6k0qT/lgtOPJj4n6Ptk7tTi0LaCElauNwkJmBwbxZg9e4rzLxt4eawq1BjMUSmCsQq6UZtQCBmKgJvavW9rnD+jvJwwUVFtKJC8MpIGcFYlKpFgP6a4bxPs5eMUpLZNzIKwnlBgBsREzret9HW1IyWcr8/wHRjJPFfoY/g7ZaV4LFukcSJAPSEZrGqHhLevOqQXXYDTivXVYpi+veuv2DsV7D4HEYdQTvHVrIhaYIU0Egkk2vNZ3hHw+/hXXVuoAR6O6kKCkrBUSggcJnQHWtVqxy1P9lvVb+3Y26MlHSuL2u9vfuQJ2m16IwoPr3oaIdBdUpRc3rnsFR9jJoOVYuM2tiWlhCndQDdDZ1n+Wt5GzWvRmQMQoEtJK21FCYcM5kg5QsDtNZHidRGKVlMcCB7zHTzrXRlcpbt7/AHWxwSVRQ+M2q5kCkKQ4AOKUJMG0eqBWWvxE4dUNmDOitdPtVv41IVh8Qq1nVJEW9Ui3zrjcM1mWhP2lJHxIFb6STW5M+1HSbTxS2w3nbBJCssEiAbmJmq4x5UQS2ZCQmc3ITA9XS9an0jQHGgnlmH3fnXU+F8Gx/ZrS3GW1uZlSstqdcILziLhIkABIgkxauTruOipvu/qdmpowjrOHbb5HIBhTmZREeqFFSkjkEgSYHKq2NXmcUpXrKIJ4m08gNCoRpUr76gVb1pSCSTlAJSk6WIrOcS1NgR2hVdENRd18DmnD8rX7iQ9a5CvdMW5UKcQqbW+/TrrUCj8abe/u3L/pRijRsmK+s6z206db6mmW6PZETzgXFVyoXsRR7wR/1p0TYYUdTdQ6kn4zU2F4icvQTOUDylVVuI6CakaQRcgcuX40OiGy4MA5ckp6aq7TeI71IMKBGZ0Rz08tSfnWe+ojnH7mquali2RbN3DPttTDkzBvJPTUCP8ArTr24n+b3W/H8KxENLMQlRnSxv76mRhI9cgAdDf56UdKF2zNl1e21HRMdL/lUC9ruHWD5iY8ulA22lJzAE2tnEpN+UC9SlxSvWSEydEpTcdx+PemoQXYVlReKWdVHy7+QpncOvVSVX5kE/PlWilYFpQNZ5HvcC2lMIHSO6lXvbn+FPKuETbLGBKW2wl2QZ089KlxGISEy3xdhFtbke6sp1xRgWI5aWm3a3upPJyi146C4MfhFThvdhbLO/VGaCPIpOXpmtbl+lCl0KJtfoYqu2044YM87k/j+9K1cHszILAz3pTmofqPdFUNEmdPl8KstOKGi1iOUk/Caldkag+6o94nuPKo618opSLT/iHFZcqnnFDook/dULO1nR9nzMifnVdQEzIPnH40CwYuRHSwFNPT8fwadWS7mijxA4Nc0dAQPwvWyrGYt1CVBDmVQkSoG3WAZ8q5jBPBtaVqbCwPZM5T5xrXRt+MgZzskTrlVPyIH30ulp9kjaHqp/mZE7tBxsELCwQNVNrEDzJistGOzOZ8yp0zBYSqOk3Mdql29tkPAJbGVvWLBSj3A5Dt51gKY61rDTSW2xnLWb9zosdjgpGUxlNzmOYqPmIpsBhMKopUoBCkkEbtKhdJkamPlXNKHQn406XljRRolot8SLhrxXMUdftbDN4heZWa2hlMjTkbcutFhQW0BCX3QgEwlQBSCSSYTJAuSbDnXJjaTo5z5in/ALXXzArlfo9RqstjuXrtB7uG51ZwqV6qSrzzj9KMbIa6D3Krl2tuEcj8atJ8Qjv8Kz/C664ZsvV+lfMTLRgSeVF6GBqoCpX3QrQkDy+NVikkwD+HxrsVs8my83s8HnTlttPMW1iTVJNrZqkYcuZv0Gg99Ti33M5X5Le+QJiTA5aE9KicfB5CDrcz+9flUDr0m+WO3WgYsOSfvp4Jbk0h3MqjZCjH82n4VNuwBZKBbXKFq+BtPeo5vxadZ+4TQiEm3bW3vmrE2Gl8wo8Jnzt534f05U7SyTJuB9mbx3oUEazEaCdTqdKFGJAmIJ91vLpRRJJvB2giIUAonnzFqj3wPsiecZvwNC0yXlhKBxc+h71aOzUoP1uIaQRyErV8E3FWoDAW6kiADYaG3uiqiH4vCdfge0mneW0DwlxfmA2PxJHwqZvGrH8NLbfdKQV/1GT8IpqKCixs/B7ySoZU/aVwJ+JgVOW2EGzqlm8JbRm0v65OU1Vwq0EpLqnCsOIUVKG8GVJJi5zJm066CpmGpy5VNrIL6oCsqjmahICFgKNxyFPFBbJ1bZTYBjh6lcK8+EfnTjarJNy4jzAWn5XrPUkpyhYIIZUSFAgg5zFj51CtIv2aSu3U5eXTiqXpxfKBm8jEpVo4g9iQk+4K/OmeY6oV56j5TWAqPdlCvcQPzFE0pSPUUpNp4SQIPYVn0I3sBouNJmAb9KEpPWPfVZG03hqUrHRaQfmIPzoxtNPtsgd21R8jI+dLovyKguLrNCVHmKNOKZPtqT2WifmmpAxm9RSF/wCFQn4TSwkuwtymSOlAAOVqtOtEagioFtjtTQEayepqPN5VKpvvUZSRVpjAV5UB8/lRGaE1akwAIpAU5pRVZDJXMTyimUu0WFRlwxfzoVqB5VFGhKkp0gk0zSzfkffaoGwTperSME4RJEDqowPjToTFzuR+vU0JdF+v75UK2wnVaT/hlXzsPnTodQLJbzE24iTJ7JTRiIW8m0knkBUobUeQSOZWco+dz7qvYXZ+KcgJBbQef8NPvjiPzq7gfCZkF9YibpTJJEfaOl+xqlBkuaXJgqyD28x/lSQPioj7qNxKgkK3JCTotQUoGehPD8q7g7CwvCN0OHuq+nrX4tOffrWqHoACbAQABYADSBV4GfV9jkNi+FnnkLU6pTQgZEkRnJvJTaEx8zW74a8KoYJW/u3F+ymMyE94ULq6Hua0vSe9CrEVWKRDnJkL/hrBqn6rLJmUqWCOVrxHaKwMd4K5su+5wR/7k/8A1re9INP6RTaTFm0cHjdl4hocbao+0DnSB5p099Z+/nUV6Xv+hqljMA0767aSeoEK/qF6np+ClreUcQzjVpTCVnL9k3T/AEqlNGcYDOZtJlISSglswMpGkp9kezW3i/CyT/CcKf5VcQ+I/WsbE7Dfb9kqHVHF8tflUOLRopxYxWg5ilakEtpTxCwy5PaRJ0T0otyZkQsBoAZSFHMED2RxC/UCs9SiDBF/gR7qWcGkUdFsTZwcQAscQZxawCSkhTLKlpsLm4Tbn8a0/EfhBLHoaUKXnxDYWoORwEqIAAABiL3muTYxbgKQlSiZED1pM2AB5zWs7tzFMKKXg6ldrOBQUAmRAS8FQNbAAW7VhOGplcX+334NYyhVSRm4vDFKnE2O7WpBPdJI06WNVCjn+/3erb2JCy5xAZ1FZlOXiJPNMiLnkKPHvbxSFBEQmFZYIJzKM28x8K1WS5IddiojEOJ0WodifwNTenqjiSlXeI+73UWGwhcz5RMWB9kGeZ6xVsYJCL69zy8qqyaI2OMSUlHv18hrQvIA5+6Pxo3X50+JqAVDaERZaBYqYkUFSBFanKRRLrawfhda0hS1ZCbgRJjlPTyq0m+Asw3sOBqtPkLn5VGkoHIq8+EVrnYQ14wB5UTezGgZuR0JtVpDeojNTinDASmOXAk37TrWth/DxWjM6tSXCTYwqE97668+lX23cohIAEzAAFzrUgxFWo+TKWo+xBg/DzKPXlw9+EfAG/xrWbCUxlSlMAAQACAJt8z8ao+kUi93p7Iltvk0t9SDtZZfp9/TsVGqHqfe1lh6nD9IVGkXKEuVQ31NvqARcUumK6p76gL1NA0Xw7S3tZ+/pb6gVF/fU++rOLlAXqoRdxKELELSlXmAfnqKyMTsFs3QVJP9Q+d/nVnfUt9SpDTa4MReyHW1BSIVlIIiDcGRKVWPleo9s7RdeWFPCFJQEaFNgSdNBdRsIHat8OU2My6CFAgdKycI3ZtHUkzk2kFRgAk9q2cJsgJhThk8kjQeZGvuqezQMQmeQFzVV7FFVtB86hySLsu4nGgGw9wsB+FUluzr7qgApiqs27AkKqjuaQFOTSAAihEkwNelEkEkAAknQCum2NssNcSrrj+kHp371cYtiexHsbZW7hxwSvUCxyfrWyjEiLyD3BpisAVClQ5iumKxWxD3KuvKfupkYRuZMx9kGY98TUG9Pn2H6UQcPSP30rBNmr3NINNxAQBPX9z86BnCNjkVHvcD8Kqb7lc9v0FToxB5W/fSnYqRpKYkEDKLWESB5gRI99c76E8VEQk3JlHqRPKbjyrUz9TP76Cp0EnQR5/kP0oTE42ZD+z3EgGyuw1Hu51Fhmlr9VJjroB7zW2QmJUZ89PgNaZzESLD3n8qeYsDNewq0ibKHPLePdrVTe1qOEGyrzaJN/ICsF51IWUpz21zAiOwm/xojIHCi3vqW9qrvKbeVVkUWi9Ql6q2eh3lNCosl2kHqqldNnpiotl6h3lVwunTJMATRYUSlyiQony60zYSLm56cv1pYh4foKmU6Ljp+R1HoahXiI0ufK1VnHSe1RisJTs0XsSKVJvrQk0yiKAXqAHKpogKaIpTTHQ5HWmQgqISm5NSYbDrdVlQJ+4eddZgdmpZSAkSqOJR1Pl0FXCFiboh2Xs5LSZsVmJV07DtVrMZ/elCptPW/wCNMpQEXnrXQkkZkueaFSh1qIKvaI/Gos8apn5UwOfwu1VNpyqBX9kzB8j1omNsnN9akZT9mZT3PUUqVZGpexG1GkaEH+VN/jyqgjbJKroIRzg8Xn+lKlSoDaZdEApMgiQR+v41ZQ4f3+dKlUjCB/f5mpMk+sYHb8TTUqQD54HClI7nn58zXMbTU+Vy6BAsnKLe5WvuNKlVR5FIiUlSQMwInSQRQZ6VKtDMWamzUqVAmMV04XTUqAJm251+FTGwvAFKlUyZokQqxI5VXV3p6VYPcYM0Kl0qVACSmjBpUqABmrOz8At9UJFuZ5D9aVKmuQfB12C2eGkwn3nrRhXn+dKlXUjIrhOvOfgKjb5yKVKkMHeRpaoVYk9flSpUwP/Z"/>
          <p:cNvSpPr>
            <a:spLocks noChangeAspect="1" noChangeArrowheads="1"/>
          </p:cNvSpPr>
          <p:nvPr/>
        </p:nvSpPr>
        <p:spPr bwMode="auto">
          <a:xfrm>
            <a:off x="802481" y="769938"/>
            <a:ext cx="228600" cy="3048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4112" name="Picture 16" descr="C:\Users\ClassRoom-1\Desktop\download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202" y="3212976"/>
            <a:ext cx="2601302" cy="275270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14" name="Picture 18" descr="http://counteract-magazine.com/wp-content/uploads/2013/09/university-of-birmingham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175397" y="3393820"/>
            <a:ext cx="3179967" cy="279366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="" xmlns:p14="http://schemas.microsoft.com/office/powerpoint/2010/main" val="2859538840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1"/>
          <p:cNvSpPr>
            <a:spLocks noGrp="1"/>
          </p:cNvSpPr>
          <p:nvPr>
            <p:ph type="pic" sz="quarter" idx="12"/>
          </p:nvPr>
        </p:nvSpPr>
        <p:spPr>
          <a:xfrm>
            <a:off x="535683" y="1051560"/>
            <a:ext cx="2125980" cy="4754880"/>
          </a:xfrm>
          <a:prstGeom prst="roundRect">
            <a:avLst>
              <a:gd name="adj" fmla="val 5406"/>
            </a:avLst>
          </a:prstGeom>
        </p:spPr>
      </p:sp>
      <p:sp>
        <p:nvSpPr>
          <p:cNvPr id="3" name="그림 개체 틀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그림 개체 틀 3"/>
          <p:cNvSpPr>
            <a:spLocks noGrp="1"/>
          </p:cNvSpPr>
          <p:nvPr>
            <p:ph type="pic" sz="quarter" idx="13"/>
          </p:nvPr>
        </p:nvSpPr>
        <p:spPr>
          <a:xfrm>
            <a:off x="6516216" y="1052736"/>
            <a:ext cx="2125980" cy="4754880"/>
          </a:xfrm>
        </p:spPr>
      </p:sp>
      <p:pic>
        <p:nvPicPr>
          <p:cNvPr id="2050" name="Picture 2" descr="https://fbcdn-sphotos-f-a.akamaihd.net/hphotos-ak-frc3/t1/205186_8109400314_3629_n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07" y="1169060"/>
            <a:ext cx="2052980" cy="2043916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305526" y="109016"/>
            <a:ext cx="41044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My 14 Year Career</a:t>
            </a:r>
            <a:endParaRPr lang="en-US" sz="2400" dirty="0"/>
          </a:p>
        </p:txBody>
      </p:sp>
      <p:sp>
        <p:nvSpPr>
          <p:cNvPr id="6" name="AutoShape 4" descr="data:image/jpeg;base64,/9j/4AAQSkZJRgABAQAAAQABAAD/2wCEAAkGBxQSEhUUExQWFRQXGRoZFhgYGB4bHBwfGxodGCIcGx4ZICggICAlGxcaITEhJyktLi4vHyEzODMsNygtLisBCgoKDg0OGxAQGywkICQsLCw0NCwsLCwsLCwsLCwsLCw0LywsLCwsLCwsLCwsLCwsLCwsLCwsLCwsLCwsLCwsLP/AABEIANwA5QMBEQACEQEDEQH/xAAbAAEAAwEBAQEAAAAAAAAAAAAABQYHBAMCAf/EAE8QAAIBAwIDBQQHAwcICQUBAAECAwAEERIhBQYxEyJBUWEHMnGRFEJSYnKBoSOCsTOSk6KywcIVJENjc6Oz0SU0U1SDw9Lh8BZEZITxF//EABoBAQADAQEBAAAAAAAAAAAAAAACAwQBBQb/xAA4EQACAgEDAgMGBAUEAgMAAAAAAQIRAxIhMQRBE1FhBSIycYGRQqGx8BQjwdHhM1KS8XLCBhWC/9oADAMBAAIRAxEAPwDcaAUAoBQCgFAKAUAoBQCgFAKAUAoBQCgFAKAUAoBQCgFAKAUAoBQCgFAKAUAoBQCgFAKAUAoBQCgFAKAUAoBQCgFAKAUAoBQCgFAKAUAoBQCgFAKAUAoBQCgFAKA8rm5SNS8jKiDcsxCgfEnYUbo43XJR+N+1eyhyItdww+wMJ/Pbr8VBqmWeKKZdRFcblaHtB4ref9TtAqHoyo0n+8bEfzFV+LOXwor8bJL4UfX+QOYLj+UuDFnwMwT9LcGu6cr5Y0Znyz6Hsuv3/lb/APrSv/aIp4M+7HgTfMh//kVyOl8M/hcf46eA/M7/AA8v9x+H2d8Wj3hv8+nbTJ+mCKeFNcM54ORcSPwnmK13706j/Zy5+WJKfzo+o/nR9T0sva7NEwS9tCreOjVG39HL/wCoUWdr4kdXUNbSReOA882V3hY5gsh6Rydx8+QB2b90mro5Iy4ZdHLGXDLJUywUAoBQCgFAKAUAoBQCgFAKAUAoBQCgPmRwoJYgADJJOAAPEmgM25p9qyI3ZWKdvITgOQSmemEA70h+GB5E1RPOltHczzzpbR3Ia05E4jxJhLxCZo06hW3YfhjGEj289/MVDw5z3kyCxTnvNl84FyBY2uCsIkcfXl77Z8wD3V/ICro4ox4L44ox7FnAqwsP2gIB+PvJPJBaxCUwkCaR3KRoTvoBCszuBuQAAPFgdqhqt0iGq3SPa0vboXAjmgiEbKxWWOVmwVx3WRkGCQSQQSO7Xbd7nU3e518Q4vBAVE0qRatlLnSpPkGO2fTOa62lydckuTotbuOVdUbq6+aMGHzFE7CaZ83tjHMuiWNJFP1XUMPkaNJhpPkonMHsltJsm3LW7+Q78Z+Kscj8iB6VTLBF8bFMuni+Nisi/wCL8FIEo+kWw8SS6Y9H9+P4MMeQNQvJj53RXeTFzujQ+Uud7a/GEbRNjeJ8Bvivgw9R+YFXQyKXBfDLGfBZqsLBQCgFAKAUAoBQCgFAKAUAoBQEbzBx2GyiMs76VGwHVmP2VHif/wCnAGajKSirZGUlFWzJJ7u/5glKRDsbNW3znQPHvkfyj+OgbDbp7xzNyyvbgytzzOlwaVypyXbWAzGuqXGGlfdz5gfZHoPzz1rRDGo8GiGOMOCxZqZYQcvE5JrmS2tyqdiEM8rDUQZASqIuQNWkaixyBlRg5OI3bpEbt0j14YTDI0Ut2Z3c6kV9AkAA73diVRoGxzp2J3O4ottrC22bJipEjP8A2az9jccQtJe7P9JeYA9XR8YZfMbA/vCqsezaZRidNxfNkvf8YmTilvahl7GWN3Pd72UzsDnGDgeGev5ScnqSJuTU0iP5yZ5OJ8OiiVXZO2mKsxUbKFUkhWI3z4HeozvUkiOS3OKRM3PFFs7Sa6lhERBZnRWzqYERKdWBnUFTBx0IqTairZNyUYuTPHgy380CzyTRxySKHWHssxoDuFc51lsYyQwwfDbctTVnI6mrO3lbjwvImbTokikaKZM50umxAO2RuCDXYyslGWolyAwxsQdj4g1IkZrzh7Lkc9tYHsZgdXZg6UJG+UI/k28sbdPd61RPDe8eTPkwXvHk5uT/AGjvFJ9E4mCkinSJWGCD4CUf+YNsYJ+1XIZqemZyGanpmaoDnpWg0n7QCgFAKAUAoBQCgFAKAUBE8z8wxWMBmmPoij3nbwVf+fgN6jKSirZGc1FWzKeB8FuePXBurslLVSQoGwIz/JxZ8PtP57dfdzxi8ruXBmjF5XqlwbJYWUcMaxxIEjUYVVGAP/nn41pSrZGpJJUiMuubbOKZoJbhIpFxkSZQbgEEMwCkb9Qf4VxzinTIucU6bI62uFtrntEl7W1umVWfX2nZTY0r3snCSDCgdFbSBjVtxbM4nT9GcV9aXNjxGW7hha4trlU7dIyO0RkGkMqkjUMeviemBmLTjK1wRalGepbpnRNw6S6vbW6ihe27HX2jShQZEcY0BFYsSD4tgDOe9XauSZ2nKSa2LjVhaRvFeA29yVaaIM6+64JV1/C6EMPyNccU+SLinyfFly9bxSCVUZpQCFeSR5WUHqFaVmKg+lcUUgoJbnjf8tRyTi5EksVwF0CRHBwuc6QsgZMZJPu0cVdnHBN2fHHOXPpNjJaPK7Fwf2r41atWsMQoAwGA2AG21JRtUJQ1RpnlFxmeKALJaytcqoXRGNUbsBjUsnuqhO/fwR5Vy2lwNTS4IvgcP+SLCe4u2Blkd55Qp6u+AI19ScD4k+FRj7kW2QivDi3Ih+E8Ulto7eYz9rc3txl7VSGUK57wRRujRgZJ6ZyGzsRxNpJ+ZGLaSd7s0+rjQVnnXk2HiEfe7kyj9nKBuPut9pc+HyxVc8amtyvJjU0ULk7mubhc/wBA4hkRA4Rzv2YPQg+MR8/q+mCBVCbg9MinHkcHpkbEpzuOlaTUftAKAUAoBQCgFAKAUBzcSv44InllbTGilmPoP4nwA8TXG6Vs42krZjfDrWbmC+aWXUlpFtjPReojX77YyzDoMfdrKk8srfBkSeWVvg2e1gSJVjRQiqMKo2AA2wB5DatZrWxAcR5q+j3scE8bRQSDEc7EaWkz7pwe6MdCepPgBmoOVSpkHOpUzy514SpC3fYpOYQRLEyhu1h6soDfXU99fUMPrGk13E4rk5E5D4XdIJYodIcAq0bPHkHBBAyB5eFc8OD3OeFB7pFwQBEALEhRuzHfYdWPT1JqwtKXx/2pWVvlYybhx/2eNA+Lnb+bqqmWaKKZZ4r1KsOf+LXn/U7TSh6MqNJ/vHwn6VDxckvhRV4uSXwo+xwnmKb35jHnwMka/wDCBppzPuNOZ9x/9KcfG4vM/wD7Dn+K4poy+Z3w83mfhfmO23IaZR6RSZ/IYen85HP5yPWy9rc0LBL60KnxKAxt/Ry9f5wos7XxI6uoa+JF+5e5utL3aCUF+pjbuuP3T1+IyPWrozjLgvjkjLhn3x3l2O6kgkdm/YyCQJkmNiPtL5jOx+eRkV1xTOygpVZHcAgMPEeIB10iUxTROR7w7PQ4B+6yjI8NQ864tpMjHaTODgvGr7iTPLbPFbWasVjZ4jI8uDgnGpQF/UdN98RUpS3XBGMpT3WyLLw3iTGQ28+lZ1XWNOdEiZxrTO4wdmQklSRuQQTNPsyxPsyP555Sj4hBpOFmTJik8j9k/dPiPgfCuZIKaojkxqaKb7L+aZIJTwy8yroSsJbwI/0RPljdD0xsPq1Vim09EinDNp6JGr1oNQoBQCgFAKAUAoBQGP8AtJ4vJxC8j4ZanIVwJD4F+p1fdjXJPrnxArNlk5y0IyZZOctCNJ4Rw6Dh1oEUhYolLO7bZwMs7ep3P6VfFKKo0xioRo57aYm/B1lo5bUPENsLoddZBHXV2sZPwHkKfiOfiOzmOzt5rd47rQISO8XIUDH1gT0I65pJJrc7JJrcjOT+G3MUTRXMizQqSsJZTraPbHaavLcYxnzNcimlTIwTSpntzdzdBw+PVKdUjfycS+83r6L5sfyydqTmoLc7PIoLczKODifHm1MewtM7dRHsfBesrDzO2c+70rPU8vojNU8voi/8u+zmytcEx9vIPrygNv8AdX3V+OM+tXxxRiXwwxiW0CrC0/aAUAoDmv8Ah8U6aJo0kQ/VdQw+RrjSfJxpPkzvmX2Sxt+0sXMMg3CMSUyN+63vIc+O49BVE8C5jsZ59OuY7EbwLn+6sJfovFEcgYxIRl1HTUSNpV+8N+vvHauRyyi6mRjllB6ZmsWtzHNGrxsrxuMqwOQQfKtHJqTTRSDfHhNp9EEUjyBnSz0KSJO0YsuWwVVl1YYN105AOdq70Kiq9CotfDLdmEc1zGi3ITS2k6gucFghPTJAz8AMkAGrF5ssXm+T74RxqG57TsZFfsnKPpOcHGeo6gg9fiPA0Uk+ApJ8FH9r3Knax/TYARNCMvp2LIN9Qx9ZOufLPkKpzQtalyU58drUuUT3s65o+n2oZiO2jwkw9fB/gw3+OoeFTxT1RJ4p64lqqwtFAKAUAoBQCgK/z1x/6DZyTDHaHuRA+Lt0+ON2I8lNQyS0xsryT0xsqfsY5e0RPey5Mk2QhbroB3bffLuM+oAPjVWCFLU+5X08KWp9zQ+IWEc6GOVA6Hqrbg/EePn8QD1Aq9pPkvaT2ZmPMXJctmVeAzz2SFiYElZZYg+C3ZMN2Xug6fTfJywoljceODPLG48boneUeWuGTiO7gikkwco8zSHvA74DnBKsOuCMjY7VOEYP3kThCD95Ejz7zgnDocjDzvnskP8Aab7o/Xp6juTIoI7lyKCKVyTyPJfP9P4kWcOdSRtsZPJnHhH5IMZGPDY1QxuT1SKseJyeqZrkaBQAAAAMADYADwFaTUfVAKAUB4w3AZnUdUIB/MA/31VjzRnKUV+F1+Sf9SUoNJPzParSIoBQEVzHy9BfRGKdcj6rDZkP2lPgf0PiDUZRUlTIzgpKmZPZXl1y9ddlLmWzkORjow+2mfdkG2pfH5GsybxOnwZU5YZU+DZrK7SaNZI2Do4DKw6EGtSdmtO9yjcWsr3iU89rJKtrbxAZWPLPMHB0sScYjJByvmGXJxkVtSk6fBVJSm2nsib5c4MqLbSRw/RNCMskQ31A+BOcnvDWGbv7nONTCpRXHYnGNJVsWQjOxqZMxVf+g+M46Wk/yEbn5fs3/PT+Ksv+nk9GY/8ASyejNrrUbBQCgFAKAUAoDHvafO19xK34fGdlIDY8GfvMf3Ihn8zWbL701EyZnrmoI1y0tliRI0GlEUKoHgFGAPkK0JUakq2PozKG06hqIyBnfHnjrXTp90BG8Uv4rK2eV+7FEvQePgFGfEnAHqai2oqyMmoqzKuSeCycYvJL+8GYVbuofdYjcRj7iDBPmT45as+OPiS1MzY4vJLVLg2etRrFAKAUBH3EmooUYjDsh+ODsR8VHzrDlnrlGWOVVJxf58r5peu+xfFUmpLsmQvE7h4JSIzuyDJO+SSTn45J+deD7Q6nL0fUacT3lFXfd29/nv8AL0NuDHHNjuS4ZYbRgMR5yyqur8/E+pINfSYGopYrtxSv9+tM86ab97s2zprQQFAKAi+ZeBRXsDQSjY7qw6ow6MvqP1GR0NRlFSVMjOCkqZmXs74xLw28fht0cIz4jPgHPQrn6kgxj7xHiTWfFJwloZmxScJaJGrzWEbyJKy99AQrZI2OCQcHBGQDg53Ga00aqXJ0O4UEkgAbknYD4106EcEZBBB6Eb0BRfbFwP6RYmUDL251/uHZx8MYb92qc0bjZRnhcb8iS9mfG/pdhEzHMkf7KTzymME+pQqfiTUsUtUSWGWqJaqsLRQCgFAKA+ZZAoLE4ABJPkBvQGQeyWI3fELq+cHbJXPgZmJGPwopX4Gs2H3pORkwe9NyNhrSazgu+ERSzQzuup4A/ZZ6KX0gtjzwoAPhk1yt7OUrs766dMj9rXEXuruDhsBydSl/xv7ob0VDrP4gfCs2Z6moIy525SUEaZwjh0dnbpCm0cS4z4nxLHHiTkn1NXe7jjfZGmEKqKOe74x1VASwzkbHGMdSCQB1yT0x615mb2lvoxJuSvZb/mrS9b4qqNcOn21TexCT86Qqw1XNspBGpe2Q/Ed0nBznqdtvXMfG62TUlFLi05L68X67/L1I6ulVrUd3C+ZBKW0PHMuBvG6SYPjkR5IHoR5b+Ndj1XUwk/Eg2vNU9++0d68ufV9zunDNe5JX+/M6BMLnSULI41BiMjHlnz3HT1NVLKuvp4m4yV3VqvK/Pft5NlmnwL1U1t+/8kZavJFKY5PrMpJPmGBDA+uP/mK8jpsmfpupeDN+KSe/ndqS+f8A3wapqGTHrj2T/Tg6eLxlrtABk4U4PTYk7/kK1e0ccsntLHGKt0n9m2VdPJR6dt+p0cVnSEdS0zbkhivXxbSeg8B5Vp9oZ8XSQ5vI/JtfV0+F2XltxZXghLK/KK+T/fqfVrxZVRVjBfAGoAHVk9fD889N/lZg9pY444xwpzqrpO77/wCXwcn08nJue36ehG3fOEUblXuIE81aaPUPgBkjb7Xy8Ku8bq5SdRperimvlV9vO/l2Km+nS3lv9f39j7sOaBKCIpIpm3IEciO2PIqDq898f+1b6nrMcZaoX5aWn9PP61/iUV0+SS0yJuz4uj6B0Zh0264yRjOfzIxWnp/aWLLpjxJ9vWra89vVURydPKFvsv0/Qo/tn5e7SBbuMYkgwHI6mMnrt9hjn0BatWeFrUux5/UQtal2LPyDx/6bZRyk/tB3Jfxr1P5jDfvVZjlqjZZjnqjZPzR6lK9Mgj5jHjUyw5uE8MitoUhhQJGgwqj55PmSSSSdySTRKjiVHRcwLIjIwyrAqw8wRgj5Gh17mSex+Zra+u7Fyds4/FE+gkfiVgfgtZsG0nEyYPdk4mv1pNYoBQCgFAVz2i3vY8NumzgmMoPjIRH/AIqhkdRZXldQZCexWx7Ph+vxlldvyXEY/sH51DAqgQ6dVA77/wBodrbzyRXHaRhH0rJ2bMjd0ZwVychtQO3hUnkSdMk8sU6ZJ2fOFjKO5dQk+C6wGPwU4Yn0xUlOL7klki+GTMsgVSzHAAJJ9BvUiZkPsohN5xG6v5B7uSufBpScY/DGCvwNZsPvScjJh96bmzROYL3Rkawq6SXOdkCgs5YDyXB39fSsHtDLkeSOHE1723y/3Nr5VV7fketgUYxeSfbf+xQeBcKl40zSSs8PDlYhIlOGmIPVz4nzO+DlVxgmtPS9NCENMdl+bfmzzpzn1MtU+PI0XhnLNpbqFit4lx46AWPxZssfzNbVBLhFkYRjwj2ueB20mC9vExG4JjXI9QcZB9RXdKDinyjyfgwGCjMCOmWLEfBz3/mSPSs2bpMeR6uJea2f3/o7XoWwySgqXHk90fsnDjJ3ZsMBurjut8CP+X6VmydC8/udRUkt1JbP5P8Ax9ky6OZQ3x7ea5Rx3l6UYSaQ2SVDYwcb7g+O2N9xWTqer8GSzqN29N1vW+6fftvun2LseLWtF+p8xcvMzFpGyST1zv6tj+AI+NV4vYevI8nUy1b/AH+f9l9xPrKio41R2ngELDTIvar9l/c/oxhD8SCfWvdx4MeOOmCSRgnc3cnZ1RcLgUYWGIDyCKB8gKspHKRAcf5AsroE9kIZeqywgIwPmQNm/MfAioSxxZCWKMip8Gv7i2uzZXZ1zquq3m3/AGqAHusepJUNhuuVKknY15PWdM1LxoL+ZHf/AMl3Xzrh8l/SdQ4y8DI9nwaHZAXFuUl0sHVlcde62Rg/umtns/LLN08ZZGm35evH5E+phGM2ktjNPZDO1rfXdi5P1iM/aibQSPxKwPwUVbh2k4nnYHpk4mtTy6FZsE6QTgdTgZwPWtJrOBOL6jb4Q4uASCSBpwusA4zklcnY+B3rlkdXB+cIvneS4jkMbGKRQpQEd1o1YagWbvBi469ANhXEwnuzMuN/5pzJC/QTGMn/AMRTAf6wzVEvdyozS93MmbDWk1igFAKAUBQfbXcaeHBftzIvyDP/AIKpzuoFHUP3Cd9n0GjhtoPOFW/njX/iqeNVFE8SqCPmHnHhxXH0q3XO5VpFUgnchgT1yTn1ruqJ3XE8oOF8Mu3DwLavJE6Prh0FgVbUNRTzKkb+tcqEuDlQlxR6+0S87Lht03nGUH/iER/46ZHUWMrqDIP2K2ejh5fxlldvyXEeP6h+dQwKoEOnVQOb2mylLO6KsfdVceQedQ3z3HwNeVGK/i5tS/C6Xlct/uzb1ba6Wq7r9C68CtEtbSKPIVIolBJwBsuWYnpuckmvZiqVGeK0xSIHi/PkcQBURqh3V55DGHH2o41R5XHroVT4EiovIkQllSIpPabGTgTWpPgG+kRj+cYT88VHxl5kfHXmvzJ/hvNvajIhEo+s1rNHOq/EZST5JU1OyanZL8P4vFOSqFtQGWR0eNwOmSsihseuK7akqJxknwQ3HW/jpHoAxOAOnVRvXzPtaVJfPT9Lb+XKW56vSr+/1r/J7z86Wgm7CNzNPlh2US6jlc5BY4QEYPVhX0ryK67njvJG67kVxLn5Yuoto/NZbkGQfuWyS/2hUXkSOPKkRUntVjHRoH9MXCD+d2LH+rUfGRDx1+7LJyzz1a3j9mrBJvBCQdWN+4fH4EBvHGN6nHJGWxZDLGWxDe1mDSbC5X+UjukUEeTd7HzjHzPnUcvZ+pDP+F+pZeXUUNKASWBxjwABIGK8j2PHHGeRRbbuq7JJtJHq9W5NRbWxnXGh9G5lhcbCUxn+kQwfqwzXqS93KmeNL3cyZsFaTWUWH2bxFEFxdXUioAFj7XEaADSAoAyAFOnOenxqrwl3ZT4K7tli5e5YtrHULZDGHxqGpmzpzg94nfvHpU4wUeCcYKPBnPtq/ZXllOOoB/3civ8A46oz7STKOo2kma+K0moUAoBQCgM19ux/zOD/AG4/4clUdR8Jn6n4S68qLixtR5QQj/drVsfhRdDaKK1xniclxKbDhoC6MLcXIHdgXpoQ+MmNtunoQSsJSbemJXKTb0w+5ZOXeCwWUfYQDGMM5O7sWyNbnxJ0n5YGwqcYqOyLIxUVSIH2wH/oub1aL/iqf7qhm+Blef4GdHsqTHCrb4SH5yuf76YfgR3B8CPPnjhPbxTRKneljIUgbFhh1yfMyKo/P1rzc0Y4+rTUfiTTaW3arfney/ybJReTp3G+Nyqc0856rK2IwcwxuyHcNKSyAOD1WNoZmKnqyxg7ZB3zyVE8+eX3UZczSTy5Zi8srAambdmY4GSfXHXYVl3kzJvJljXke4NoJeyZZ+2ZezfuEoAo1d7A2fP5ZPQVzI440tbpu+duP3+poh0uScLit7K3eQNBM6au/E7JqUkboSpKnrjIODXeGZ2tLo1T2M8buZ5J4pZnkRIwUEh1YJbHU978s1pwyk7Vmrp5ttplw41gADHQ9ScszZ3Jx0GAdvM9K8D2pSilXf6uV7v5Vf1fCo93pru/+kv7mCcx/wDW7r/bzf8AEavYyfEz5mfxM++Ccvz3Yk+jp2jR6MoCASHJGRnbAIGfjnwNcjBy4Oxg5cEjzTynLayOFUtDGiFpei6to2GT4mUHCjfBHhvUbUr09rX1TplmXp5Y3utqT+5XI3KkMpKspBUg4II3BBHQg+NCg2B+NHiUfC1YZcO1xPj/APGynT/WOwAHrWjJlSx6323/AH82b4fznCPr+hf+X4iI8smlidzjc+p/PNZvZONrBqlDTJvfzfq/zN/VSudJ2v0Mz9p4xxmxYdcW/wClwx/vrVl/1EeXm/1F++5sFajWVjhNgZ7a7DSyFp5buPJkY6AJpIlEYJITSqjoOu9QStP6laVp/U5uB8IFnfLElxczCSCV3WeXtNOiSIIRsMZ1yD1x6VyMdMqs5GOmVWVP2/L3bQ/7cfMR/wDKquo7FXU9jWYPdX4D+FaTUfdAKAUAoDOfbnHmxiPlcLn845BVHUfCZ+p+EtnJkmrh9ofO3iz/AEag/rVsPhRbD4UeY5NsQMC2jUfdBX+yRTRHyHhx8hwOyt7e4mhhieNikbtk5Vhl1BUlicghgQceHnkkknsIpJ0iO9rEJbhdxjqvZt+SyoT+mahm+Bkc/wADPj2RTauFwj7LSqf6Vm/gwph+BHMHwIsvFoC8Zw2nGTkjPgR/A1R12KWTC1GVV3+n7o2YJqM91Zg/tK4eYLg4/k5iZAPBXBIkUb7d9tePDXWeORzgm+eH81s/P5nn9Zj0ZKXD3R6cC5IE0ImaVTFLGRGyhgyShgO8MYwpVgd9xuPAirqOpx9OlKd7+n748ifTdFLMrTX9bNWupXks7d5gBJ3RLggjUAQxBHgSuR8RVHtmUMnT48l2tS3W+29nqdCpRm4yW9EBcch2oija71GZpZZXCNpDGZgSGONWlVVRsRvnzrf1efD08Yub5e317/JGHF0fi/S3/gi/Y9ZSQXl0sqBH7JSUVlbTl847pONugO+MVfh2bZmwRcZtMuvGk2BJ72dRA6AFsYz4nLfpXg+1INxV83q+Suqvzt/kz3eme/px+/TYzXl/lM3t9e9pHqh7S4GsSAFHEpK7A5BIyO8pG+cHFe3LHKTk41fqeDjxqU3q4LvybwRbe8zGNKi37GRWPeJjZAjnAAJK6gx26Lgb1m9n9b405Y5rTJdvQ9DL0ixVKG6aOa/4A3EHWM5FuZWknYHBIX3Yx494uST4aM9cVk9kYlklly+cn9ufzv8AIt9oJtQx9krMs5p5caxZUeaKSRsnTHqIVQcZJYDqQRgZ6Hfat709nfyPFy4pY2lIvnsx4Ji3BLaZLjcZycRIW0geWptb+vdrH1a8aUeljPS5b/Tel+Tf28z1PZ8PDxvM1ZrajAxXupUqKzH+fx2vH7JBvp+jg/lM0h/q1myf6qMmXfKvobDWo1lT4ry9O8jzWF8bbtDmRdCyxswAXUA3utgDOOuPPeoOL5iytxb3izr5W5aNqZJJZnubiXHaSvtsucKq5OlRknH/ALAIxrk7CGnl2yhe3tstZoOuJv1MQH99U9R2KOp7GuRrgAeQrSaj6oBQCgFAUz2u2uvhkxAyUaN/k4B/qsaqzK4Mpzq4M9vZVd9pwy3801of3XYD+riu4ncEdwu4I87n/K8ksiwtaRQh2CO6uZCM7HSO76eGcZp797B+I3tR8cJsrm3vojd3guWmjlRVESx6dJSTbSdxgNufSiTT3YipKW7ssnMFh9ItZ4f+0jdB8SpAPzxU5K1ROStNGe+wniGYbi3OzI4kAPk40kfkY/1qjp3s0UdM9mjUSK0Pc0mZ+07g+u2fRGQ0LCVNsgjOhgM5zlCHI+5jG1eNjiseaWKMWk9/S77erVN/KuxPrI+JhU7tr7nDyjzJepEIZeGgweaqtt13JxJpRjnfbTWueSGhxzJafWl+pm6eWa1pi/oXS3jUppGrs2ZXCkFmUg7qTHqU5HiD/wA68lYMcYvFCWrG2pKlKVU91smqa4/bPW1yfvyVSprlL5dyP5j4Vd3JPZSGHOxcRkuB5JqZAn4up6jT0rX4WrJ404SlLttsl6amvu9/kZ8mpx8OElFfm/scXInKrcOkkkZ3mMqhcaFTB14zntWzljirYdTKDvw5b/8Aj51/u8yjF0ig29a/P5+RNXziQZww72dgp3IY4Pe64B+XrXldXKOdcNb3xF7+86+Lmk/y8z08ScH249fT0KMeVJIrqS6gvHhd5GcYhG3aMZNJ/a4Yb+Ix6VpftbFF62pL6Lur8/I8/wD+syarjJfmXa04iCUkldBMuVcorBXGMZxuVOfDJ6dfKqftDo5Z454yqS2ez3X0T3RshgzKDhJWjn4lftFAEt0Mv2gjojMfHJlZSo8Ngx9KYnjeFYMeWMY96fvSffmqX3dHMrnGTyODk/yRmfHhe3csUMln2AZ1RHMRYjU2N5iPdBJJ06R1r0On6eOKCxw49Xf+PtR4/U5cuafvxr6Gx8t2qjOI9KoFSIkHOkDSAM+Shd/jUPZy8XLPNKFb7N8tf9V+Z6mdLHCOOL+aJ6vYMhjvLx+m8xTTDdIS5HliNRAPmTqFZY+9lb8jJH3szfka9cyaUZsE6QTgdTgZwK1GszOHid5BFax3HDbhVgYNK1uwlMmI3XJEZGCZGDnc9CKouSStGfVJJXFlp5S4sLya5nQSpEOyi7OQFSJFDO7ackAlZY1PnpHpVkXbbLIS1Nso3tKPb8ZsoBuB2Of3pSW/qqDVOXfIkUZd8iRsFaTWKAUAoBQHBx+w+kW00P8A2kboPiykA/PFckrVEZK00Z37CeIZiuLdtijrIAfvjSR+RT9ao6d7NFHTPZov/G+YLazANxKsQIJGc5bHXSACWIyNhvuKulJLkvlNR5KtLz5JPlrKzmkijKtLM2EGgYdtAbdiUzgbHcbVDxL+FFfit/Ci9xuGAIOQRkHzBq0uMalf/JPHix7sFwck+GmY7nyGmUZ9FHrWV+5k9GZP9PL6M2etRrOK6hGcku2ThVDaR0z9XG2ATuTWPNiTdycnb2SdLj0rbl7t/wBC6EnWyS9as/bWKPBaNFzkg4Azkbdfj41LDjwU5Yoq91su69fmcnKd1Js/LWZi+k5YAZZiMANnGkDrjqd/ma5iyTeTQ7aq2+N74S583/VicY6b/deYuUfVlNySMEnuqNsjGdyd98ePXamWOXVcOW1v2S2tVe7e/b67I7Bwr3v8tnPcLkY8z/5wqjKtSr1/90Ti6d/v4Tk4hOzkYXTEFcb7ZJU4GPTG2MjxrH1eXJklHStMFGXO29OlXpW1Wu90XYoKKdu5Wv1Iy30ah2m693bz/ZjA3I8a8vF4NrxvhuP1ehUuV+expnrp6Od/1ObiLKX7ukfh6dTj47Y3rB7QeN5f5df/AJ45dflVluFS0739Tp4hZIiDSSTjdidicgYA8sZOf41s63osGHCnC2/O9m9tkvlbv82VYcs5y3+x5WNpIVZ1bQoOM6iMnbbb4j51m6Lpc84PLjnpS2u2t/Lb5r7k8uWCkoSVssvAGdogzsWJJxnwwcfHw8a+r9kyyz6dTyybbvntTo83qlFZKijk5544LKylmz38aIvV22X5e8fQGvQyS0xsx5JaYtlV9iPBTHayXLDvTthc/YTIz+bl/iAKrwRqN+ZV08ajfmXfjHHILXs+3kWMSNoUscDOktuTsB3cZ8yKuckuS6UlHk7EmDLqQqwIypB2P5jO3rXSRz8Iu1nhSZFKiVVfBAzuBgnBI6Ab56YridqzkXasyrls/TeYppuqQmQjywgFuvzJ1Cs0feytmWHvZm/I2KtRrFAKAUAoBQGNWx/yZzCynaK4JA/DOdQ+Uw0/AVlXuZfmZF7mX5mm8w8M7bsHVEkeGUOFfYEEGNtyDuFcsPvKvTrWiSs0yVnseHqJJZmdgJI1R1yAgCajqyMMG77AtkbBdts12jtHJyxxu1n1w2rqyW+mMBTkadIxpPiuxXIz7tcjJPZEYyi9l2Ib2rcsG8tNca5mgy6AdWX66fEgAgeageNQzQ1RIZoao7Hx7KeaxeWwikbM8IAbPV06K/r5H13+sK5hnqVdxhyalT5RcbuUAaSGbPgoP8RsPmK5nyRS0tN35J/quPujTCLe6a+pDT8d7IBUt5SPALDK/wCqIU/r1RCWWKUYY1Fer3+yTX5nZyhdybb9F/f+xFXHM16f5OwuW8srHF/ad/4V3T1DW8vtGv1cit5Yr4YP6v8AtRHSca4w3u8OcfiuI/8ACEriw5e8pP6pfokReefbGv382cUl1x09LCIfGUnxz4XA8d6qfR3yn/zl535+Y/ieo/2r7I8tXHP+4Qf0h9R/3n1PzNVv2dB/hf8Ayl6+vq/uzv8AGdV5L7I+kbjH1+Gxkfdlx4Y8ZmqD9k4ZKnB/8n8vMlHruqXZfkeqSX/1+FSj8FxGf0Kn+NZ5ewcD41L6r+xdH2jn7wR0xvIfftLyP4whx/umZv6tZ8n/AMff4Zv6r+z/AKF8faX+6DJO0E2nCK5HUBo3Qj1CyqpPyNVLo/aHTw0xSkufOvo6/R+hcuowZHfD9di18JTTCg+6M5GN/Hr65r6ToIaOmhH0X37/AJmDO7yN+pkPN983GeJR2du37CIkFx022kk8sAd1fM/irs34k9K4POm/EnpXBsdlarFGkcY0oihVHkAMAfKtKVGtKlR4XnD4Lhf2sccq4IGtQwwTvjPqBv6CjSYaT5Kpe+zmJcmzmntdRxIkcjdmyk97IJyDpzgg7eVVvEu2xU8K/DsTvNnFFsrGWVcDQmmMeGo9xB8NRH5VKctMbJzlpjZTvYdwjRbS3DdZm0r+GPIz+blh+6Kq6eNRvzKemjUbNMrQaRQCgFAKAUBm3tr4EZLdLpB34Dh8ddDEb7fZfSfQFjVGeNq12M/UQtX5Fp5F4+L6zjlJ/aAaJR5Oux+GdmHowqzHLVGyzHPVGyqc78JmMc817cPLDG6LbW0YCLKSV0iXG7Ek6TjGMFhjpUJxfMmV5Iurkye4XYXH0uI/Ro7W1gikQKrqxcyFDgBQMKCgO/8AftJJ3xsWJPVxSLbVhYY7z5y/Nwy6HEbLaMtmRQNkZuoIH+jf9CfDu4y5IuD1xMmWDg9cTRuUuZoeIQiWM4YYEkZPeRvI+YPg3j8cgXwmpK0aITU1aJypkxQCgFAKAUAoBQCgMw9pvOxBNhZktM50SMm5XO3Zpj656E/V6dfdz5cn4Y8mbNl/DHksHs55PHD4Mvg3EmDIR9XyRfQeJ8TnwxizFj0IsxY9C9Sy8QuEVCHlWLVkBiwU5P2S22amyxspo4FfcP71hL9Kt+v0Wdu8B1/ZSfwB2/Ear0yjxuVaZR+HdEvytcyXbtdvG8A09ikTHvd1jrZx6OCq5GQAx+uRUou9yUG5blH9r/E2ubmDh0G7alLjw1vsgOOgVSWPowPhVOZ21BFOd6moI1Hg/DltoI4E92NAo9cDqfUnf860JUqNMVSpHZXTooBQCgFAKA8rq3WRGjcBkdSrA9CCMEH8jRqzjVmN8r3bcF4pJaTMfo8pADHpgk9nJ5eaN+f2ayw/lz0vgyQfhT0vg1XjnB1uTAW/0EyzAeBKhhv8NWoeoFaHGzVKN0R/EOYDIxgsiryAZlm96KAYzk49+QjpGPicDrxy7I45dkcvs1vmbhcU88hZmMzu7nP+lfcnwAA+AHkBXMbuNsjilcLZa5oldSrAMrAhgRkEHYgg9RirC0x/mXk+54XN9M4aWMQ3ZBlig8VYfXj/AFHXw1DLLG4PVEyTxvG9UC3cme0a3vQqSEQ3B20Me65/1bHr+E7/AB61bDKpfMtx5lL5l1q0uFAKAUAoBQHjeXaRIZJHVEXcsxAA+JNcbo43XJlPNXtElu3+icLVyX7plUEOw8ezB9webtgj7vWs88rl7sDNPM5e7Asfs95ASxAmmxJdEdeqxg9QmepPi35DAzmzHiUd+5ZixKG75LtI+AT5An5b1aXFS4Zy/a8Qt0ubmMTyToHJZidAYZ7OPBGgJ7u2CSCTuSarUVJWypQU1bP3k7hj2VxPZh2ktgkc0Go5MetnUx58spkfn45pBaW0IR0tx7ExzPxuOxtnnfHdGEXpqc9FHxPXyGT4VKUlFWTnJRVmfeyLgrzzS8SuO8zMwiJ8WJ77j0HuD94eAqjDG3rZnwRt62axWk1CgFAKAUAoBQCgKd7TOUvp9vmMf5xFkx/eHjGfjjbyIHgTVWWGpFWbHrXqRfso5x7dPodwSLiIYQt1dV2wc7616EdSN/Oo4cl+6+SOHJfuvkud/AkMFwyALqWSRseLaN2+JxvVz2Ra9kyncm8FmuLG2hnVobREGqPo85JLHXjdYt/d6v44Gxrgm4pMrxpuKT4LfxHittZRqJHWNdljTqx8AqKMk9QMAbVNtRLHJR5JSpEiic3ezG2uy0kX+bzHclRlGP3k23PmMeZzVM8KlxsUTwRlxsVNbzjXCO66m4gHicyoB6MMSJ+9sPKq7yQ9Su8uP1ROcJ9sds4AnikiPiVxIvzGG/q1NdRHuTXUx7ljtfaFw6QbXSD8YZP7YFTWWD7lizQfc6W524eP/vIPykB/hXdcfM74kPMjL32ncOj6TGQ+UcbH9SAv61F5oLuQeeC7lW4j7XZJW7OxtWZz0L5dvyjj/wDV+VVvO38KK31De0Uc9vyRxLibiTiEzRR9QrYLD8Ma9xNtsnfzBrnhzn8TOeFOe82aXy3yzbWKaYI8E+853dvxN/cMAeArRGCjwaIQjHg+OK3rPcJZxOY2aNpZJBjUsYYIAmdtTMepBACt44o3vR1vejo4RwOK119lrAc6nDSNJqbprJkJOogYJzvt5CiilwFFLgrdvyhdWsjf5PvFit3JbsJY+0VCdzo3BA9NvXNRUGn7rILG4v3XsWThliLdHeWUySN3pZnwudI8ANkRRnCjYbk5JJM0qJpUZLxW7k4/xBYYSy2kWe95L0Mhz9ZvdUHoPD3qytvLKlwZZN5Z0uDZrG0SGNIo1CoihVA8ABitSVbGtKlSPeunRQCgFAKAUAoBQCgMv9pnJjh/8oWWVmQ6pVTqSP8ASJ94fWHiN+udWfLjd6o8mbLjd648k97PeeE4hHofCXKjvp4MPtp6eY8PhgmePIpr1LMWVTXqT3Go7ptK27xxhjh3ZNToN+8gJ0k9Bhthue97tTd9ibvsUa/4IV4jaWxPbapTdSTOSZisIJVJT0Khz3dOF8NIxlq3H3kvqUuPvKP1LdzbdvbRNdCcRrCpJjZAySZI2O4YMThVIYAE7hulWSdKy2b0qz74FzD24jWWGS3lkTtFRxkFcAkq67bagCG0sPKkZXyIyvlUTanO46VImRPFOV7O5JM1tE7Hq2kBv5ww361Fwi+URcIvlFeuPZVw5uiSJ+GVv8ear8CBW8EDwX2RWGfenPoZB/ctPAgc/h4EhZ+zTh0Zz9H1n77uw+ROP0rqwwXYksMF2LNYcPigXTDEka+SKFH6CrEkuCxJLg9Jp1TSGYAscKCdyfIeZrp09aApPO9hcxXMPEbNO1eJDFNCOskZOrC43yCSdsnODg4INU009SKciaeuJ1WXOvbriC0ummP1HjMaqfvyN3QPhk+QJ2qSnfCJLJfCJvgdm8EAWWTW+Xd26KC7tIQueiLqwM+AFSSpE4qkZbztzVLxSYcP4eC0ZOHcbCTHU58Il6k/W+GNWec3N6YmbJNzeiJo3J3LMfD7cRJ3nO8smMF28/QDoB4D1yTdCCiqL8cFBUidqZMUAoBQCgFAKAUAoBQCgMu589n7rJ9N4dlJVOto02OfF4vveaeO+N9jnyYneqPJmy4neqHJ3ci+0lLjEF3iG4B0hj3UkPTG/uvnbSep6eQljzJ7PkljzJ7S5Lk3B4vpIugMTCMxFvNCQ2CPRhkH4iraV2W6Vdla5ntJby+traSNks0JmkZsaZmT3YxgnzyVOCRqOO7moSTlJLsQmnKSXYtXFr1LeGSd+kSMx88AZwPjgfpU26VljdKypclMLLhhvLlmBk13Em5wO0OpVRScDIIwPNqrh7sbZVj92Gp/MluH3t9NAs6pAmtdaQOH1YIyoaUHCsRjP7M46b1JNvcmnJqzo5e5jS7t2mVWRoyySxtjUjp1UkbHwwfXw6V2MrViM9Ss9eXeYIb6ATW7ZB6qdmVse6+M4Pz8xkUjJSVo7GakrR98C4obhXYpo0SSRY1asmJzGx6DbUpx6eVdTsRdkNb82EcRktZV0xMwS3l8GkWNHeMnz/aDHqCN9qhr96mRWT3qZze0mxMaRcQhUdvaSLIxAGp4/ddSfLSc+gB86ZF+JdjmVUtS7Fqh4lEyRSBhom09mftahqGPiKnaLLR1106cvEeIRW8bSzOsca9WY4H/ALk+AG5rjaW7ONpK2ZDzBzRdcZlNnYIywfXJ21D7Up+qn3ep9T3RmlOWR6YmWU5ZHpjwaLyXyjDw6LSnflbHaSkYLHyHko8B/E1fCCgqRfjxqCLHUywUAoBQCgFAKAUAoBQCgFAKApfO3s8gvsyJiG4+2B3X9JF8fLUN/iBiqsmJS+ZTkwqW/cpdhzVxDgziC+jaWDohJycf6qTowx9Rtxt7tVKc8e0uCpZJ49pcGmcu812t6P2EoLYyY27rj4qd/wAxketXxnGXBojkjLg+ubOAfTrdoDK8StjVpAOrBBAbIzjIHQiuyjqVCcdSo8+beBG7sJbZdKsyDT4KGQhlH4cqB8K5OOqNDJDVGjn4XzEEt1E8M8c8aBXiELuSwGP2ZQFXBPQg433xvRS23OKe25z8kcFlgtrh5wFmuZZZ3TOdGsbLkbEjGT8ceFchFpO+5zHFpO+5AcH4FKtpZ3/DyBcfRoRNET3LgKgBDeT7HDedc00ric0NLVH/ALLJyDfCS2llKmIG4nZlfYoS5Zg2emCTmu43asljdqyKtOWRf2kpledHeeeWIEFBG3aN2bqNKs3c0nJJ6nGPDmnUtyOjVHcsfB7e5ktOyvRH2hQo7I2oNkFSSCoAJHUDIzn4VNJ1TJxTqpH5wXla1s1XQmTGCFeRi7KPHSW2QHxC4HpRQSEYRjwV7mn2o2tsCsBFzKPsn9mPxP0PwXP5VXPNGPG5XPPGPG5VLHlriPGpFmvXaG36qMadv9VGemR9dvT3qrUJ5N5cFahPI7lwavwHgcFnEIoECL1PiWP2mPUn/wCdK0RioqkaYxUVSJGpEhQCgFAKAUAoBQCgFAKAUAoBQCgPC8tI5kMcqK6N1VgCD8QaNWcavkzjmH2Rxse0spTA4OQjElM/dYd9N/HvVnlgXMdjPPp1zHYiF41xvhm08ZuIh9ZgZBjz7RO8Pi/yqOrJDncjqyw53JnhXtjtnwJ4ZIj4lCJF+ezf1akuoj3JR6mPcs9lz7w6X3buNf8AaEx/8QCrVki+5assH3JVeKW0owJoZFPhrRgf1qVpkrTPSOeBB3WiUdTgqB+lNjuyOW45js4/furdfjKgP8a45RXc45xXchOIe03h0WcTGU+UaM36kBf1qDzQXcg88F3Ktf8Atfkkbs7K0LMfdL5Zv6OP/wBVVvPfwoqfUN7RRyf/AExxjihzdymCE/VfYY9Ik6kffIPrXNGSfxHNGSfxbF35Y9ndnZ4fT20o/wBJJg4P3V91fj19auhijEuhhjEt1WFooBQCgFAKAUAoBQCgFAKAUAoBQCgFAKAUAoCI4pyxZ3BJmtonY/WKAN/OGG/WouEXyiDhF8orV57JuHv7gmi/BIT/AMQNVbwQZW+ngyKm9i9ufduZR+JUb+AFR/h4+ZH+Gj5nkPYrF/3p/wCiX/nT+HXmc/hl5nZb+xq1HvTzt8NC/wCEmn8PE6umiTVh7M+HRb9gZD5yOzf1c6f0qawwXYsWCC7FnseHxQLphjSNfJFCj5KKsSS4LEkuDprp0UAoBQCgFAKAUAoBQCgFAKAUAoBQCgFAKAUAoBQCgFAKAUAoBQCgFAKAUAoBQCgFAKAUAoBQCgFAKAUAoBQCgFAKAUAoBQCgFAKAUAoBQCgFAKAUAoBQCgFAKAUAoD//2Q=="/>
          <p:cNvSpPr>
            <a:spLocks noChangeAspect="1" noChangeArrowheads="1"/>
          </p:cNvSpPr>
          <p:nvPr/>
        </p:nvSpPr>
        <p:spPr bwMode="auto">
          <a:xfrm>
            <a:off x="116681" y="-144463"/>
            <a:ext cx="228600" cy="3048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AutoShape 6" descr="data:image/jpeg;base64,/9j/4AAQSkZJRgABAQAAAQABAAD/2wCEAAkGBxQSEhUUExQWFRQXGRoZFhgYGB4bHBwfGxodGCIcGx4ZICggICAlGxcaITEhJyktLi4vHyEzODMsNygtLisBCgoKDg0OGxAQGywkICQsLCw0NCwsLCwsLCwsLCwsLCw0LywsLCwsLCwsLCwsLCwsLCwsLCwsLCwsLCwsLCwsLP/AABEIANwA5QMBEQACEQEDEQH/xAAbAAEAAwEBAQEAAAAAAAAAAAAABQYHBAMCAf/EAE8QAAIBAwIDBQQHAwcICQUBAAECAwAEERIhBQYxEyJBUWEHMnGRFEJSYnKBoSOCsTOSk6KywcIVJENjc6Oz0SU0U1SDw9Lh8BZEZITxF//EABoBAQADAQEBAAAAAAAAAAAAAAACAwQBBQb/xAA4EQACAgEDAgMGBAUEAgMAAAAAAQIRAxIhMQRBE1FhBSIycYGRQqGx8BQjwdHhM1KS8XLCBhWC/9oADAMBAAIRAxEAPwDcaAUAoBQCgFAKAUAoBQCgFAKAUAoBQCgFAKAUAoBQCgFAKAUAoBQCgFAKAUAoBQCgFAKAUAoBQCgFAKAUAoBQCgFAKAUAoBQCgFAKAUAoBQCgFAKAUAoBQCgFAKA8rm5SNS8jKiDcsxCgfEnYUbo43XJR+N+1eyhyItdww+wMJ/Pbr8VBqmWeKKZdRFcblaHtB4ref9TtAqHoyo0n+8bEfzFV+LOXwor8bJL4UfX+QOYLj+UuDFnwMwT9LcGu6cr5Y0Znyz6Hsuv3/lb/APrSv/aIp4M+7HgTfMh//kVyOl8M/hcf46eA/M7/AA8v9x+H2d8Wj3hv8+nbTJ+mCKeFNcM54ORcSPwnmK13706j/Zy5+WJKfzo+o/nR9T0sva7NEwS9tCreOjVG39HL/wCoUWdr4kdXUNbSReOA882V3hY5gsh6Rydx8+QB2b90mro5Iy4ZdHLGXDLJUywUAoBQCgFAKAUAoBQCgFAKAUAoBQCgPmRwoJYgADJJOAAPEmgM25p9qyI3ZWKdvITgOQSmemEA70h+GB5E1RPOltHczzzpbR3Ia05E4jxJhLxCZo06hW3YfhjGEj289/MVDw5z3kyCxTnvNl84FyBY2uCsIkcfXl77Z8wD3V/ICro4ox4L44ox7FnAqwsP2gIB+PvJPJBaxCUwkCaR3KRoTvoBCszuBuQAAPFgdqhqt0iGq3SPa0vboXAjmgiEbKxWWOVmwVx3WRkGCQSQQSO7Xbd7nU3e518Q4vBAVE0qRatlLnSpPkGO2fTOa62lydckuTotbuOVdUbq6+aMGHzFE7CaZ83tjHMuiWNJFP1XUMPkaNJhpPkonMHsltJsm3LW7+Q78Z+Kscj8iB6VTLBF8bFMuni+Nisi/wCL8FIEo+kWw8SS6Y9H9+P4MMeQNQvJj53RXeTFzujQ+Uud7a/GEbRNjeJ8Bvivgw9R+YFXQyKXBfDLGfBZqsLBQCgFAKAUAoBQCgFAKAUAoBQEbzBx2GyiMs76VGwHVmP2VHif/wCnAGajKSirZGUlFWzJJ7u/5glKRDsbNW3znQPHvkfyj+OgbDbp7xzNyyvbgytzzOlwaVypyXbWAzGuqXGGlfdz5gfZHoPzz1rRDGo8GiGOMOCxZqZYQcvE5JrmS2tyqdiEM8rDUQZASqIuQNWkaixyBlRg5OI3bpEbt0j14YTDI0Ut2Z3c6kV9AkAA73diVRoGxzp2J3O4ottrC22bJipEjP8A2az9jccQtJe7P9JeYA9XR8YZfMbA/vCqsezaZRidNxfNkvf8YmTilvahl7GWN3Pd72UzsDnGDgeGev5ScnqSJuTU0iP5yZ5OJ8OiiVXZO2mKsxUbKFUkhWI3z4HeozvUkiOS3OKRM3PFFs7Sa6lhERBZnRWzqYERKdWBnUFTBx0IqTairZNyUYuTPHgy380CzyTRxySKHWHssxoDuFc51lsYyQwwfDbctTVnI6mrO3lbjwvImbTokikaKZM50umxAO2RuCDXYyslGWolyAwxsQdj4g1IkZrzh7Lkc9tYHsZgdXZg6UJG+UI/k28sbdPd61RPDe8eTPkwXvHk5uT/AGjvFJ9E4mCkinSJWGCD4CUf+YNsYJ+1XIZqemZyGanpmaoDnpWg0n7QCgFAKAUAoBQCgFAKAUBE8z8wxWMBmmPoij3nbwVf+fgN6jKSirZGc1FWzKeB8FuePXBurslLVSQoGwIz/JxZ8PtP57dfdzxi8ruXBmjF5XqlwbJYWUcMaxxIEjUYVVGAP/nn41pSrZGpJJUiMuubbOKZoJbhIpFxkSZQbgEEMwCkb9Qf4VxzinTIucU6bI62uFtrntEl7W1umVWfX2nZTY0r3snCSDCgdFbSBjVtxbM4nT9GcV9aXNjxGW7hha4trlU7dIyO0RkGkMqkjUMeviemBmLTjK1wRalGepbpnRNw6S6vbW6ihe27HX2jShQZEcY0BFYsSD4tgDOe9XauSZ2nKSa2LjVhaRvFeA29yVaaIM6+64JV1/C6EMPyNccU+SLinyfFly9bxSCVUZpQCFeSR5WUHqFaVmKg+lcUUgoJbnjf8tRyTi5EksVwF0CRHBwuc6QsgZMZJPu0cVdnHBN2fHHOXPpNjJaPK7Fwf2r41atWsMQoAwGA2AG21JRtUJQ1RpnlFxmeKALJaytcqoXRGNUbsBjUsnuqhO/fwR5Vy2lwNTS4IvgcP+SLCe4u2Blkd55Qp6u+AI19ScD4k+FRj7kW2QivDi3Ih+E8Ulto7eYz9rc3txl7VSGUK57wRRujRgZJ6ZyGzsRxNpJ+ZGLaSd7s0+rjQVnnXk2HiEfe7kyj9nKBuPut9pc+HyxVc8amtyvJjU0ULk7mubhc/wBA4hkRA4Rzv2YPQg+MR8/q+mCBVCbg9MinHkcHpkbEpzuOlaTUftAKAUAoBQCgFAKAUBzcSv44InllbTGilmPoP4nwA8TXG6Vs42krZjfDrWbmC+aWXUlpFtjPReojX77YyzDoMfdrKk8srfBkSeWVvg2e1gSJVjRQiqMKo2AA2wB5DatZrWxAcR5q+j3scE8bRQSDEc7EaWkz7pwe6MdCepPgBmoOVSpkHOpUzy514SpC3fYpOYQRLEyhu1h6soDfXU99fUMPrGk13E4rk5E5D4XdIJYodIcAq0bPHkHBBAyB5eFc8OD3OeFB7pFwQBEALEhRuzHfYdWPT1JqwtKXx/2pWVvlYybhx/2eNA+Lnb+bqqmWaKKZZ4r1KsOf+LXn/U7TSh6MqNJ/vHwn6VDxckvhRV4uSXwo+xwnmKb35jHnwMka/wDCBppzPuNOZ9x/9KcfG4vM/wD7Dn+K4poy+Z3w83mfhfmO23IaZR6RSZ/IYen85HP5yPWy9rc0LBL60KnxKAxt/Ry9f5wos7XxI6uoa+JF+5e5utL3aCUF+pjbuuP3T1+IyPWrozjLgvjkjLhn3x3l2O6kgkdm/YyCQJkmNiPtL5jOx+eRkV1xTOygpVZHcAgMPEeIB10iUxTROR7w7PQ4B+6yjI8NQ864tpMjHaTODgvGr7iTPLbPFbWasVjZ4jI8uDgnGpQF/UdN98RUpS3XBGMpT3WyLLw3iTGQ28+lZ1XWNOdEiZxrTO4wdmQklSRuQQTNPsyxPsyP555Sj4hBpOFmTJik8j9k/dPiPgfCuZIKaojkxqaKb7L+aZIJTwy8yroSsJbwI/0RPljdD0xsPq1Vim09EinDNp6JGr1oNQoBQCgFAKAUAoBQGP8AtJ4vJxC8j4ZanIVwJD4F+p1fdjXJPrnxArNlk5y0IyZZOctCNJ4Rw6Dh1oEUhYolLO7bZwMs7ep3P6VfFKKo0xioRo57aYm/B1lo5bUPENsLoddZBHXV2sZPwHkKfiOfiOzmOzt5rd47rQISO8XIUDH1gT0I65pJJrc7JJrcjOT+G3MUTRXMizQqSsJZTraPbHaavLcYxnzNcimlTIwTSpntzdzdBw+PVKdUjfycS+83r6L5sfyydqTmoLc7PIoLczKODifHm1MewtM7dRHsfBesrDzO2c+70rPU8vojNU8voi/8u+zmytcEx9vIPrygNv8AdX3V+OM+tXxxRiXwwxiW0CrC0/aAUAoDmv8Ah8U6aJo0kQ/VdQw+RrjSfJxpPkzvmX2Sxt+0sXMMg3CMSUyN+63vIc+O49BVE8C5jsZ59OuY7EbwLn+6sJfovFEcgYxIRl1HTUSNpV+8N+vvHauRyyi6mRjllB6ZmsWtzHNGrxsrxuMqwOQQfKtHJqTTRSDfHhNp9EEUjyBnSz0KSJO0YsuWwVVl1YYN105AOdq70Kiq9CotfDLdmEc1zGi3ITS2k6gucFghPTJAz8AMkAGrF5ssXm+T74RxqG57TsZFfsnKPpOcHGeo6gg9fiPA0Uk+ApJ8FH9r3Knax/TYARNCMvp2LIN9Qx9ZOufLPkKpzQtalyU58drUuUT3s65o+n2oZiO2jwkw9fB/gw3+OoeFTxT1RJ4p64lqqwtFAKAUAoBQCgK/z1x/6DZyTDHaHuRA+Lt0+ON2I8lNQyS0xsryT0xsqfsY5e0RPey5Mk2QhbroB3bffLuM+oAPjVWCFLU+5X08KWp9zQ+IWEc6GOVA6Hqrbg/EePn8QD1Aq9pPkvaT2ZmPMXJctmVeAzz2SFiYElZZYg+C3ZMN2Xug6fTfJywoljceODPLG48boneUeWuGTiO7gikkwco8zSHvA74DnBKsOuCMjY7VOEYP3kThCD95Ejz7zgnDocjDzvnskP8Aab7o/Xp6juTIoI7lyKCKVyTyPJfP9P4kWcOdSRtsZPJnHhH5IMZGPDY1QxuT1SKseJyeqZrkaBQAAAAMADYADwFaTUfVAKAUB4w3AZnUdUIB/MA/31VjzRnKUV+F1+Sf9SUoNJPzParSIoBQEVzHy9BfRGKdcj6rDZkP2lPgf0PiDUZRUlTIzgpKmZPZXl1y9ddlLmWzkORjow+2mfdkG2pfH5GsybxOnwZU5YZU+DZrK7SaNZI2Do4DKw6EGtSdmtO9yjcWsr3iU89rJKtrbxAZWPLPMHB0sScYjJByvmGXJxkVtSk6fBVJSm2nsib5c4MqLbSRw/RNCMskQ31A+BOcnvDWGbv7nONTCpRXHYnGNJVsWQjOxqZMxVf+g+M46Wk/yEbn5fs3/PT+Ksv+nk9GY/8ASyejNrrUbBQCgFAKAUAoDHvafO19xK34fGdlIDY8GfvMf3Ihn8zWbL701EyZnrmoI1y0tliRI0GlEUKoHgFGAPkK0JUakq2PozKG06hqIyBnfHnjrXTp90BG8Uv4rK2eV+7FEvQePgFGfEnAHqai2oqyMmoqzKuSeCycYvJL+8GYVbuofdYjcRj7iDBPmT45as+OPiS1MzY4vJLVLg2etRrFAKAUBH3EmooUYjDsh+ODsR8VHzrDlnrlGWOVVJxf58r5peu+xfFUmpLsmQvE7h4JSIzuyDJO+SSTn45J+deD7Q6nL0fUacT3lFXfd29/nv8AL0NuDHHNjuS4ZYbRgMR5yyqur8/E+pINfSYGopYrtxSv9+tM86ab97s2zprQQFAKAi+ZeBRXsDQSjY7qw6ow6MvqP1GR0NRlFSVMjOCkqZmXs74xLw28fht0cIz4jPgHPQrn6kgxj7xHiTWfFJwloZmxScJaJGrzWEbyJKy99AQrZI2OCQcHBGQDg53Ga00aqXJ0O4UEkgAbknYD4106EcEZBBB6Eb0BRfbFwP6RYmUDL251/uHZx8MYb92qc0bjZRnhcb8iS9mfG/pdhEzHMkf7KTzymME+pQqfiTUsUtUSWGWqJaqsLRQCgFAKA+ZZAoLE4ABJPkBvQGQeyWI3fELq+cHbJXPgZmJGPwopX4Gs2H3pORkwe9NyNhrSazgu+ERSzQzuup4A/ZZ6KX0gtjzwoAPhk1yt7OUrs766dMj9rXEXuruDhsBydSl/xv7ob0VDrP4gfCs2Z6moIy525SUEaZwjh0dnbpCm0cS4z4nxLHHiTkn1NXe7jjfZGmEKqKOe74x1VASwzkbHGMdSCQB1yT0x615mb2lvoxJuSvZb/mrS9b4qqNcOn21TexCT86Qqw1XNspBGpe2Q/Ed0nBznqdtvXMfG62TUlFLi05L68X67/L1I6ulVrUd3C+ZBKW0PHMuBvG6SYPjkR5IHoR5b+Ndj1XUwk/Eg2vNU9++0d68ufV9zunDNe5JX+/M6BMLnSULI41BiMjHlnz3HT1NVLKuvp4m4yV3VqvK/Pft5NlmnwL1U1t+/8kZavJFKY5PrMpJPmGBDA+uP/mK8jpsmfpupeDN+KSe/ndqS+f8A3wapqGTHrj2T/Tg6eLxlrtABk4U4PTYk7/kK1e0ccsntLHGKt0n9m2VdPJR6dt+p0cVnSEdS0zbkhivXxbSeg8B5Vp9oZ8XSQ5vI/JtfV0+F2XltxZXghLK/KK+T/fqfVrxZVRVjBfAGoAHVk9fD889N/lZg9pY444xwpzqrpO77/wCXwcn08nJue36ehG3fOEUblXuIE81aaPUPgBkjb7Xy8Ku8bq5SdRperimvlV9vO/l2Km+nS3lv9f39j7sOaBKCIpIpm3IEciO2PIqDq898f+1b6nrMcZaoX5aWn9PP61/iUV0+SS0yJuz4uj6B0Zh0264yRjOfzIxWnp/aWLLpjxJ9vWra89vVURydPKFvsv0/Qo/tn5e7SBbuMYkgwHI6mMnrt9hjn0BatWeFrUux5/UQtal2LPyDx/6bZRyk/tB3Jfxr1P5jDfvVZjlqjZZjnqjZPzR6lK9Mgj5jHjUyw5uE8MitoUhhQJGgwqj55PmSSSSdySTRKjiVHRcwLIjIwyrAqw8wRgj5Gh17mSex+Zra+u7Fyds4/FE+gkfiVgfgtZsG0nEyYPdk4mv1pNYoBQCgFAVz2i3vY8NumzgmMoPjIRH/AIqhkdRZXldQZCexWx7Ph+vxlldvyXEY/sH51DAqgQ6dVA77/wBodrbzyRXHaRhH0rJ2bMjd0ZwVychtQO3hUnkSdMk8sU6ZJ2fOFjKO5dQk+C6wGPwU4Yn0xUlOL7klki+GTMsgVSzHAAJJ9BvUiZkPsohN5xG6v5B7uSufBpScY/DGCvwNZsPvScjJh96bmzROYL3Rkawq6SXOdkCgs5YDyXB39fSsHtDLkeSOHE1723y/3Nr5VV7fketgUYxeSfbf+xQeBcKl40zSSs8PDlYhIlOGmIPVz4nzO+DlVxgmtPS9NCENMdl+bfmzzpzn1MtU+PI0XhnLNpbqFit4lx46AWPxZssfzNbVBLhFkYRjwj2ueB20mC9vExG4JjXI9QcZB9RXdKDinyjyfgwGCjMCOmWLEfBz3/mSPSs2bpMeR6uJea2f3/o7XoWwySgqXHk90fsnDjJ3ZsMBurjut8CP+X6VmydC8/udRUkt1JbP5P8Ax9ky6OZQ3x7ea5Rx3l6UYSaQ2SVDYwcb7g+O2N9xWTqer8GSzqN29N1vW+6fftvun2LseLWtF+p8xcvMzFpGyST1zv6tj+AI+NV4vYevI8nUy1b/AH+f9l9xPrKio41R2ngELDTIvar9l/c/oxhD8SCfWvdx4MeOOmCSRgnc3cnZ1RcLgUYWGIDyCKB8gKspHKRAcf5AsroE9kIZeqywgIwPmQNm/MfAioSxxZCWKMip8Gv7i2uzZXZ1zquq3m3/AGqAHusepJUNhuuVKknY15PWdM1LxoL+ZHf/AMl3Xzrh8l/SdQ4y8DI9nwaHZAXFuUl0sHVlcde62Rg/umtns/LLN08ZZGm35evH5E+phGM2ktjNPZDO1rfXdi5P1iM/aibQSPxKwPwUVbh2k4nnYHpk4mtTy6FZsE6QTgdTgZwPWtJrOBOL6jb4Q4uASCSBpwusA4zklcnY+B3rlkdXB+cIvneS4jkMbGKRQpQEd1o1YagWbvBi469ANhXEwnuzMuN/5pzJC/QTGMn/AMRTAf6wzVEvdyozS93MmbDWk1igFAKAUBQfbXcaeHBftzIvyDP/AIKpzuoFHUP3Cd9n0GjhtoPOFW/njX/iqeNVFE8SqCPmHnHhxXH0q3XO5VpFUgnchgT1yTn1ruqJ3XE8oOF8Mu3DwLavJE6Prh0FgVbUNRTzKkb+tcqEuDlQlxR6+0S87Lht03nGUH/iER/46ZHUWMrqDIP2K2ejh5fxlldvyXEeP6h+dQwKoEOnVQOb2mylLO6KsfdVceQedQ3z3HwNeVGK/i5tS/C6Xlct/uzb1ba6Wq7r9C68CtEtbSKPIVIolBJwBsuWYnpuckmvZiqVGeK0xSIHi/PkcQBURqh3V55DGHH2o41R5XHroVT4EiovIkQllSIpPabGTgTWpPgG+kRj+cYT88VHxl5kfHXmvzJ/hvNvajIhEo+s1rNHOq/EZST5JU1OyanZL8P4vFOSqFtQGWR0eNwOmSsihseuK7akqJxknwQ3HW/jpHoAxOAOnVRvXzPtaVJfPT9Lb+XKW56vSr+/1r/J7z86Wgm7CNzNPlh2US6jlc5BY4QEYPVhX0ryK67njvJG67kVxLn5Yuoto/NZbkGQfuWyS/2hUXkSOPKkRUntVjHRoH9MXCD+d2LH+rUfGRDx1+7LJyzz1a3j9mrBJvBCQdWN+4fH4EBvHGN6nHJGWxZDLGWxDe1mDSbC5X+UjukUEeTd7HzjHzPnUcvZ+pDP+F+pZeXUUNKASWBxjwABIGK8j2PHHGeRRbbuq7JJtJHq9W5NRbWxnXGh9G5lhcbCUxn+kQwfqwzXqS93KmeNL3cyZsFaTWUWH2bxFEFxdXUioAFj7XEaADSAoAyAFOnOenxqrwl3ZT4K7tli5e5YtrHULZDGHxqGpmzpzg94nfvHpU4wUeCcYKPBnPtq/ZXllOOoB/3civ8A46oz7STKOo2kma+K0moUAoBQCgM19ux/zOD/AG4/4clUdR8Jn6n4S68qLixtR5QQj/drVsfhRdDaKK1xniclxKbDhoC6MLcXIHdgXpoQ+MmNtunoQSsJSbemJXKTb0w+5ZOXeCwWUfYQDGMM5O7sWyNbnxJ0n5YGwqcYqOyLIxUVSIH2wH/oub1aL/iqf7qhm+Blef4GdHsqTHCrb4SH5yuf76YfgR3B8CPPnjhPbxTRKneljIUgbFhh1yfMyKo/P1rzc0Y4+rTUfiTTaW3arfney/ybJReTp3G+Nyqc0856rK2IwcwxuyHcNKSyAOD1WNoZmKnqyxg7ZB3zyVE8+eX3UZczSTy5Zi8srAambdmY4GSfXHXYVl3kzJvJljXke4NoJeyZZ+2ZezfuEoAo1d7A2fP5ZPQVzI440tbpu+duP3+poh0uScLit7K3eQNBM6au/E7JqUkboSpKnrjIODXeGZ2tLo1T2M8buZ5J4pZnkRIwUEh1YJbHU978s1pwyk7Vmrp5ttplw41gADHQ9ScszZ3Jx0GAdvM9K8D2pSilXf6uV7v5Vf1fCo93pru/+kv7mCcx/wDW7r/bzf8AEavYyfEz5mfxM++Ccvz3Yk+jp2jR6MoCASHJGRnbAIGfjnwNcjBy4Oxg5cEjzTynLayOFUtDGiFpei6to2GT4mUHCjfBHhvUbUr09rX1TplmXp5Y3utqT+5XI3KkMpKspBUg4II3BBHQg+NCg2B+NHiUfC1YZcO1xPj/APGynT/WOwAHrWjJlSx6323/AH82b4fznCPr+hf+X4iI8smlidzjc+p/PNZvZONrBqlDTJvfzfq/zN/VSudJ2v0Mz9p4xxmxYdcW/wClwx/vrVl/1EeXm/1F++5sFajWVjhNgZ7a7DSyFp5buPJkY6AJpIlEYJITSqjoOu9QStP6laVp/U5uB8IFnfLElxczCSCV3WeXtNOiSIIRsMZ1yD1x6VyMdMqs5GOmVWVP2/L3bQ/7cfMR/wDKquo7FXU9jWYPdX4D+FaTUfdAKAUAoDOfbnHmxiPlcLn845BVHUfCZ+p+EtnJkmrh9ofO3iz/AEag/rVsPhRbD4UeY5NsQMC2jUfdBX+yRTRHyHhx8hwOyt7e4mhhieNikbtk5Vhl1BUlicghgQceHnkkknsIpJ0iO9rEJbhdxjqvZt+SyoT+mahm+Bkc/wADPj2RTauFwj7LSqf6Vm/gwph+BHMHwIsvFoC8Zw2nGTkjPgR/A1R12KWTC1GVV3+n7o2YJqM91Zg/tK4eYLg4/k5iZAPBXBIkUb7d9tePDXWeORzgm+eH81s/P5nn9Zj0ZKXD3R6cC5IE0ImaVTFLGRGyhgyShgO8MYwpVgd9xuPAirqOpx9OlKd7+n748ifTdFLMrTX9bNWupXks7d5gBJ3RLggjUAQxBHgSuR8RVHtmUMnT48l2tS3W+29nqdCpRm4yW9EBcch2oija71GZpZZXCNpDGZgSGONWlVVRsRvnzrf1efD08Yub5e317/JGHF0fi/S3/gi/Y9ZSQXl0sqBH7JSUVlbTl847pONugO+MVfh2bZmwRcZtMuvGk2BJ72dRA6AFsYz4nLfpXg+1INxV83q+Suqvzt/kz3eme/px+/TYzXl/lM3t9e9pHqh7S4GsSAFHEpK7A5BIyO8pG+cHFe3LHKTk41fqeDjxqU3q4LvybwRbe8zGNKi37GRWPeJjZAjnAAJK6gx26Lgb1m9n9b405Y5rTJdvQ9DL0ixVKG6aOa/4A3EHWM5FuZWknYHBIX3Yx494uST4aM9cVk9kYlklly+cn9ufzv8AIt9oJtQx9krMs5p5caxZUeaKSRsnTHqIVQcZJYDqQRgZ6Hfat709nfyPFy4pY2lIvnsx4Ji3BLaZLjcZycRIW0geWptb+vdrH1a8aUeljPS5b/Tel+Tf28z1PZ8PDxvM1ZrajAxXupUqKzH+fx2vH7JBvp+jg/lM0h/q1myf6qMmXfKvobDWo1lT4ry9O8jzWF8bbtDmRdCyxswAXUA3utgDOOuPPeoOL5iytxb3izr5W5aNqZJJZnubiXHaSvtsucKq5OlRknH/ALAIxrk7CGnl2yhe3tstZoOuJv1MQH99U9R2KOp7GuRrgAeQrSaj6oBQCgFAUz2u2uvhkxAyUaN/k4B/qsaqzK4Mpzq4M9vZVd9pwy3801of3XYD+riu4ncEdwu4I87n/K8ksiwtaRQh2CO6uZCM7HSO76eGcZp797B+I3tR8cJsrm3vojd3guWmjlRVESx6dJSTbSdxgNufSiTT3YipKW7ssnMFh9ItZ4f+0jdB8SpAPzxU5K1ROStNGe+wniGYbi3OzI4kAPk40kfkY/1qjp3s0UdM9mjUSK0Pc0mZ+07g+u2fRGQ0LCVNsgjOhgM5zlCHI+5jG1eNjiseaWKMWk9/S77erVN/KuxPrI+JhU7tr7nDyjzJepEIZeGgweaqtt13JxJpRjnfbTWueSGhxzJafWl+pm6eWa1pi/oXS3jUppGrs2ZXCkFmUg7qTHqU5HiD/wA68lYMcYvFCWrG2pKlKVU91smqa4/bPW1yfvyVSprlL5dyP5j4Vd3JPZSGHOxcRkuB5JqZAn4up6jT0rX4WrJ404SlLttsl6amvu9/kZ8mpx8OElFfm/scXInKrcOkkkZ3mMqhcaFTB14zntWzljirYdTKDvw5b/8Aj51/u8yjF0ig29a/P5+RNXziQZww72dgp3IY4Pe64B+XrXldXKOdcNb3xF7+86+Lmk/y8z08ScH249fT0KMeVJIrqS6gvHhd5GcYhG3aMZNJ/a4Yb+Ix6VpftbFF62pL6Lur8/I8/wD+syarjJfmXa04iCUkldBMuVcorBXGMZxuVOfDJ6dfKqftDo5Z454yqS2ez3X0T3RshgzKDhJWjn4lftFAEt0Mv2gjojMfHJlZSo8Ngx9KYnjeFYMeWMY96fvSffmqX3dHMrnGTyODk/yRmfHhe3csUMln2AZ1RHMRYjU2N5iPdBJJ06R1r0On6eOKCxw49Xf+PtR4/U5cuafvxr6Gx8t2qjOI9KoFSIkHOkDSAM+Shd/jUPZy8XLPNKFb7N8tf9V+Z6mdLHCOOL+aJ6vYMhjvLx+m8xTTDdIS5HliNRAPmTqFZY+9lb8jJH3szfka9cyaUZsE6QTgdTgZwK1GszOHid5BFax3HDbhVgYNK1uwlMmI3XJEZGCZGDnc9CKouSStGfVJJXFlp5S4sLya5nQSpEOyi7OQFSJFDO7ackAlZY1PnpHpVkXbbLIS1Nso3tKPb8ZsoBuB2Of3pSW/qqDVOXfIkUZd8iRsFaTWKAUAoBQHBx+w+kW00P8A2kboPiykA/PFckrVEZK00Z37CeIZiuLdtijrIAfvjSR+RT9ao6d7NFHTPZov/G+YLazANxKsQIJGc5bHXSACWIyNhvuKulJLkvlNR5KtLz5JPlrKzmkijKtLM2EGgYdtAbdiUzgbHcbVDxL+FFfit/Ci9xuGAIOQRkHzBq0uMalf/JPHix7sFwck+GmY7nyGmUZ9FHrWV+5k9GZP9PL6M2etRrOK6hGcku2ThVDaR0z9XG2ATuTWPNiTdycnb2SdLj0rbl7t/wBC6EnWyS9as/bWKPBaNFzkg4Azkbdfj41LDjwU5Yoq91su69fmcnKd1Js/LWZi+k5YAZZiMANnGkDrjqd/ma5iyTeTQ7aq2+N74S583/VicY6b/deYuUfVlNySMEnuqNsjGdyd98ePXamWOXVcOW1v2S2tVe7e/b67I7Bwr3v8tnPcLkY8z/5wqjKtSr1/90Ti6d/v4Tk4hOzkYXTEFcb7ZJU4GPTG2MjxrH1eXJklHStMFGXO29OlXpW1Wu90XYoKKdu5Wv1Iy30ah2m693bz/ZjA3I8a8vF4NrxvhuP1ehUuV+expnrp6Od/1ObiLKX7ukfh6dTj47Y3rB7QeN5f5df/AJ45dflVluFS0739Tp4hZIiDSSTjdidicgYA8sZOf41s63osGHCnC2/O9m9tkvlbv82VYcs5y3+x5WNpIVZ1bQoOM6iMnbbb4j51m6Lpc84PLjnpS2u2t/Lb5r7k8uWCkoSVssvAGdogzsWJJxnwwcfHw8a+r9kyyz6dTyybbvntTo83qlFZKijk5544LKylmz38aIvV22X5e8fQGvQyS0xsx5JaYtlV9iPBTHayXLDvTthc/YTIz+bl/iAKrwRqN+ZV08ajfmXfjHHILXs+3kWMSNoUscDOktuTsB3cZ8yKuckuS6UlHk7EmDLqQqwIypB2P5jO3rXSRz8Iu1nhSZFKiVVfBAzuBgnBI6Ab56YridqzkXasyrls/TeYppuqQmQjywgFuvzJ1Cs0feytmWHvZm/I2KtRrFAKAUAoBQGNWx/yZzCynaK4JA/DOdQ+Uw0/AVlXuZfmZF7mX5mm8w8M7bsHVEkeGUOFfYEEGNtyDuFcsPvKvTrWiSs0yVnseHqJJZmdgJI1R1yAgCajqyMMG77AtkbBdts12jtHJyxxu1n1w2rqyW+mMBTkadIxpPiuxXIz7tcjJPZEYyi9l2Ib2rcsG8tNca5mgy6AdWX66fEgAgeageNQzQ1RIZoao7Hx7KeaxeWwikbM8IAbPV06K/r5H13+sK5hnqVdxhyalT5RcbuUAaSGbPgoP8RsPmK5nyRS0tN35J/quPujTCLe6a+pDT8d7IBUt5SPALDK/wCqIU/r1RCWWKUYY1Fer3+yTX5nZyhdybb9F/f+xFXHM16f5OwuW8srHF/ad/4V3T1DW8vtGv1cit5Yr4YP6v8AtRHSca4w3u8OcfiuI/8ACEriw5e8pP6pfokReefbGv382cUl1x09LCIfGUnxz4XA8d6qfR3yn/zl535+Y/ieo/2r7I8tXHP+4Qf0h9R/3n1PzNVv2dB/hf8Ayl6+vq/uzv8AGdV5L7I+kbjH1+Gxkfdlx4Y8ZmqD9k4ZKnB/8n8vMlHruqXZfkeqSX/1+FSj8FxGf0Kn+NZ5ewcD41L6r+xdH2jn7wR0xvIfftLyP4whx/umZv6tZ8n/AMff4Zv6r+z/AKF8faX+6DJO0E2nCK5HUBo3Qj1CyqpPyNVLo/aHTw0xSkufOvo6/R+hcuowZHfD9di18JTTCg+6M5GN/Hr65r6ToIaOmhH0X37/AJmDO7yN+pkPN983GeJR2du37CIkFx022kk8sAd1fM/irs34k9K4POm/EnpXBsdlarFGkcY0oihVHkAMAfKtKVGtKlR4XnD4Lhf2sccq4IGtQwwTvjPqBv6CjSYaT5Kpe+zmJcmzmntdRxIkcjdmyk97IJyDpzgg7eVVvEu2xU8K/DsTvNnFFsrGWVcDQmmMeGo9xB8NRH5VKctMbJzlpjZTvYdwjRbS3DdZm0r+GPIz+blh+6Kq6eNRvzKemjUbNMrQaRQCgFAKAUBm3tr4EZLdLpB34Dh8ddDEb7fZfSfQFjVGeNq12M/UQtX5Fp5F4+L6zjlJ/aAaJR5Oux+GdmHowqzHLVGyzHPVGyqc78JmMc817cPLDG6LbW0YCLKSV0iXG7Ek6TjGMFhjpUJxfMmV5Iurkye4XYXH0uI/Ro7W1gikQKrqxcyFDgBQMKCgO/8AftJJ3xsWJPVxSLbVhYY7z5y/Nwy6HEbLaMtmRQNkZuoIH+jf9CfDu4y5IuD1xMmWDg9cTRuUuZoeIQiWM4YYEkZPeRvI+YPg3j8cgXwmpK0aITU1aJypkxQCgFAKAUAoBQCgMw9pvOxBNhZktM50SMm5XO3Zpj656E/V6dfdz5cn4Y8mbNl/DHksHs55PHD4Mvg3EmDIR9XyRfQeJ8TnwxizFj0IsxY9C9Sy8QuEVCHlWLVkBiwU5P2S22amyxspo4FfcP71hL9Kt+v0Wdu8B1/ZSfwB2/Ear0yjxuVaZR+HdEvytcyXbtdvG8A09ikTHvd1jrZx6OCq5GQAx+uRUou9yUG5blH9r/E2ubmDh0G7alLjw1vsgOOgVSWPowPhVOZ21BFOd6moI1Hg/DltoI4E92NAo9cDqfUnf860JUqNMVSpHZXTooBQCgFAKA8rq3WRGjcBkdSrA9CCMEH8jRqzjVmN8r3bcF4pJaTMfo8pADHpgk9nJ5eaN+f2ayw/lz0vgyQfhT0vg1XjnB1uTAW/0EyzAeBKhhv8NWoeoFaHGzVKN0R/EOYDIxgsiryAZlm96KAYzk49+QjpGPicDrxy7I45dkcvs1vmbhcU88hZmMzu7nP+lfcnwAA+AHkBXMbuNsjilcLZa5oldSrAMrAhgRkEHYgg9RirC0x/mXk+54XN9M4aWMQ3ZBlig8VYfXj/AFHXw1DLLG4PVEyTxvG9UC3cme0a3vQqSEQ3B20Me65/1bHr+E7/AB61bDKpfMtx5lL5l1q0uFAKAUAoBQHjeXaRIZJHVEXcsxAA+JNcbo43XJlPNXtElu3+icLVyX7plUEOw8ezB9webtgj7vWs88rl7sDNPM5e7Asfs95ASxAmmxJdEdeqxg9QmepPi35DAzmzHiUd+5ZixKG75LtI+AT5An5b1aXFS4Zy/a8Qt0ubmMTyToHJZidAYZ7OPBGgJ7u2CSCTuSarUVJWypQU1bP3k7hj2VxPZh2ktgkc0Go5MetnUx58spkfn45pBaW0IR0tx7ExzPxuOxtnnfHdGEXpqc9FHxPXyGT4VKUlFWTnJRVmfeyLgrzzS8SuO8zMwiJ8WJ77j0HuD94eAqjDG3rZnwRt62axWk1CgFAKAUAoBQCgKd7TOUvp9vmMf5xFkx/eHjGfjjbyIHgTVWWGpFWbHrXqRfso5x7dPodwSLiIYQt1dV2wc7616EdSN/Oo4cl+6+SOHJfuvkud/AkMFwyALqWSRseLaN2+JxvVz2Ra9kyncm8FmuLG2hnVobREGqPo85JLHXjdYt/d6v44Gxrgm4pMrxpuKT4LfxHittZRqJHWNdljTqx8AqKMk9QMAbVNtRLHJR5JSpEiic3ezG2uy0kX+bzHclRlGP3k23PmMeZzVM8KlxsUTwRlxsVNbzjXCO66m4gHicyoB6MMSJ+9sPKq7yQ9Su8uP1ROcJ9sds4AnikiPiVxIvzGG/q1NdRHuTXUx7ljtfaFw6QbXSD8YZP7YFTWWD7lizQfc6W524eP/vIPykB/hXdcfM74kPMjL32ncOj6TGQ+UcbH9SAv61F5oLuQeeC7lW4j7XZJW7OxtWZz0L5dvyjj/wDV+VVvO38KK31De0Uc9vyRxLibiTiEzRR9QrYLD8Ma9xNtsnfzBrnhzn8TOeFOe82aXy3yzbWKaYI8E+853dvxN/cMAeArRGCjwaIQjHg+OK3rPcJZxOY2aNpZJBjUsYYIAmdtTMepBACt44o3vR1vejo4RwOK119lrAc6nDSNJqbprJkJOogYJzvt5CiilwFFLgrdvyhdWsjf5PvFit3JbsJY+0VCdzo3BA9NvXNRUGn7rILG4v3XsWThliLdHeWUySN3pZnwudI8ANkRRnCjYbk5JJM0qJpUZLxW7k4/xBYYSy2kWe95L0Mhz9ZvdUHoPD3qytvLKlwZZN5Z0uDZrG0SGNIo1CoihVA8ABitSVbGtKlSPeunRQCgFAKAUAoBQCgMv9pnJjh/8oWWVmQ6pVTqSP8ASJ94fWHiN+udWfLjd6o8mbLjd648k97PeeE4hHofCXKjvp4MPtp6eY8PhgmePIpr1LMWVTXqT3Go7ptK27xxhjh3ZNToN+8gJ0k9Bhthue97tTd9ibvsUa/4IV4jaWxPbapTdSTOSZisIJVJT0Khz3dOF8NIxlq3H3kvqUuPvKP1LdzbdvbRNdCcRrCpJjZAySZI2O4YMThVIYAE7hulWSdKy2b0qz74FzD24jWWGS3lkTtFRxkFcAkq67bagCG0sPKkZXyIyvlUTanO46VImRPFOV7O5JM1tE7Hq2kBv5ww361Fwi+URcIvlFeuPZVw5uiSJ+GVv8ear8CBW8EDwX2RWGfenPoZB/ctPAgc/h4EhZ+zTh0Zz9H1n77uw+ROP0rqwwXYksMF2LNYcPigXTDEka+SKFH6CrEkuCxJLg9Jp1TSGYAscKCdyfIeZrp09aApPO9hcxXMPEbNO1eJDFNCOskZOrC43yCSdsnODg4INU009SKciaeuJ1WXOvbriC0ummP1HjMaqfvyN3QPhk+QJ2qSnfCJLJfCJvgdm8EAWWTW+Xd26KC7tIQueiLqwM+AFSSpE4qkZbztzVLxSYcP4eC0ZOHcbCTHU58Il6k/W+GNWec3N6YmbJNzeiJo3J3LMfD7cRJ3nO8smMF28/QDoB4D1yTdCCiqL8cFBUidqZMUAoBQCgFAKAUAoBQCgMu589n7rJ9N4dlJVOto02OfF4vveaeO+N9jnyYneqPJmy4neqHJ3ci+0lLjEF3iG4B0hj3UkPTG/uvnbSep6eQljzJ7PkljzJ7S5Lk3B4vpIugMTCMxFvNCQ2CPRhkH4iraV2W6Vdla5ntJby+traSNks0JmkZsaZmT3YxgnzyVOCRqOO7moSTlJLsQmnKSXYtXFr1LeGSd+kSMx88AZwPjgfpU26VljdKypclMLLhhvLlmBk13Em5wO0OpVRScDIIwPNqrh7sbZVj92Gp/MluH3t9NAs6pAmtdaQOH1YIyoaUHCsRjP7M46b1JNvcmnJqzo5e5jS7t2mVWRoyySxtjUjp1UkbHwwfXw6V2MrViM9Ss9eXeYIb6ATW7ZB6qdmVse6+M4Pz8xkUjJSVo7GakrR98C4obhXYpo0SSRY1asmJzGx6DbUpx6eVdTsRdkNb82EcRktZV0xMwS3l8GkWNHeMnz/aDHqCN9qhr96mRWT3qZze0mxMaRcQhUdvaSLIxAGp4/ddSfLSc+gB86ZF+JdjmVUtS7Fqh4lEyRSBhom09mftahqGPiKnaLLR1106cvEeIRW8bSzOsca9WY4H/ALk+AG5rjaW7ONpK2ZDzBzRdcZlNnYIywfXJ21D7Up+qn3ep9T3RmlOWR6YmWU5ZHpjwaLyXyjDw6LSnflbHaSkYLHyHko8B/E1fCCgqRfjxqCLHUywUAoBQCgFAKAUAoBQCgFAKApfO3s8gvsyJiG4+2B3X9JF8fLUN/iBiqsmJS+ZTkwqW/cpdhzVxDgziC+jaWDohJycf6qTowx9Rtxt7tVKc8e0uCpZJ49pcGmcu812t6P2EoLYyY27rj4qd/wAxketXxnGXBojkjLg+ubOAfTrdoDK8StjVpAOrBBAbIzjIHQiuyjqVCcdSo8+beBG7sJbZdKsyDT4KGQhlH4cqB8K5OOqNDJDVGjn4XzEEt1E8M8c8aBXiELuSwGP2ZQFXBPQg433xvRS23OKe25z8kcFlgtrh5wFmuZZZ3TOdGsbLkbEjGT8ceFchFpO+5zHFpO+5AcH4FKtpZ3/DyBcfRoRNET3LgKgBDeT7HDedc00ric0NLVH/ALLJyDfCS2llKmIG4nZlfYoS5Zg2emCTmu43asljdqyKtOWRf2kpledHeeeWIEFBG3aN2bqNKs3c0nJJ6nGPDmnUtyOjVHcsfB7e5ktOyvRH2hQo7I2oNkFSSCoAJHUDIzn4VNJ1TJxTqpH5wXla1s1XQmTGCFeRi7KPHSW2QHxC4HpRQSEYRjwV7mn2o2tsCsBFzKPsn9mPxP0PwXP5VXPNGPG5XPPGPG5VLHlriPGpFmvXaG36qMadv9VGemR9dvT3qrUJ5N5cFahPI7lwavwHgcFnEIoECL1PiWP2mPUn/wCdK0RioqkaYxUVSJGpEhQCgFAKAUAoBQCgFAKAUAoBQCgPC8tI5kMcqK6N1VgCD8QaNWcavkzjmH2Rxse0spTA4OQjElM/dYd9N/HvVnlgXMdjPPp1zHYiF41xvhm08ZuIh9ZgZBjz7RO8Pi/yqOrJDncjqyw53JnhXtjtnwJ4ZIj4lCJF+ezf1akuoj3JR6mPcs9lz7w6X3buNf8AaEx/8QCrVki+5assH3JVeKW0owJoZFPhrRgf1qVpkrTPSOeBB3WiUdTgqB+lNjuyOW45js4/furdfjKgP8a45RXc45xXchOIe03h0WcTGU+UaM36kBf1qDzQXcg88F3Ktf8Atfkkbs7K0LMfdL5Zv6OP/wBVVvPfwoqfUN7RRyf/AExxjihzdymCE/VfYY9Ik6kffIPrXNGSfxHNGSfxbF35Y9ndnZ4fT20o/wBJJg4P3V91fj19auhijEuhhjEt1WFooBQCgFAKAUAoBQCgFAKAUAoBQCgFAKAUAoCI4pyxZ3BJmtonY/WKAN/OGG/WouEXyiDhF8orV57JuHv7gmi/BIT/AMQNVbwQZW+ngyKm9i9ufduZR+JUb+AFR/h4+ZH+Gj5nkPYrF/3p/wCiX/nT+HXmc/hl5nZb+xq1HvTzt8NC/wCEmn8PE6umiTVh7M+HRb9gZD5yOzf1c6f0qawwXYsWCC7FnseHxQLphjSNfJFCj5KKsSS4LEkuDprp0UAoBQCgFAKAUAoBQCgFAKAUAoBQCgFAKAUAoBQCgFAKAUAoBQCgFAKAUAoBQCgFAKAUAoBQCgFAKAUAoBQCgFAKAUAoBQCgFAKAUAoBQCgFAKAUAoBQCgFAKAUAoD//2Q=="/>
          <p:cNvSpPr>
            <a:spLocks noChangeAspect="1" noChangeArrowheads="1"/>
          </p:cNvSpPr>
          <p:nvPr/>
        </p:nvSpPr>
        <p:spPr bwMode="auto">
          <a:xfrm>
            <a:off x="230981" y="7938"/>
            <a:ext cx="228600" cy="3048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AutoShape 8" descr="data:image/jpeg;base64,/9j/4AAQSkZJRgABAQAAAQABAAD/2wCEAAkGBxQSEhUUExQWFRQXGRoZFhgYGB4bHBwfGxodGCIcGx4ZICggICAlGxcaITEhJyktLi4vHyEzODMsNygtLisBCgoKDg0OGxAQGywkICQsLCw0NCwsLCwsLCwsLCwsLCw0LywsLCwsLCwsLCwsLCwsLCwsLCwsLCwsLCwsLCwsLP/AABEIANwA5QMBEQACEQEDEQH/xAAbAAEAAwEBAQEAAAAAAAAAAAAABQYHBAMCAf/EAE8QAAIBAwIDBQQHAwcICQUBAAECAwAEERIhBQYxEyJBUWEHMnGRFEJSYnKBoSOCsTOSk6KywcIVJENjc6Oz0SU0U1SDw9Lh8BZEZITxF//EABoBAQADAQEBAAAAAAAAAAAAAAACAwQBBQb/xAA4EQACAgEDAgMGBAUEAgMAAAAAAQIRAxIhMQRBE1FhBSIycYGRQqGx8BQjwdHhM1KS8XLCBhWC/9oADAMBAAIRAxEAPwDcaAUAoBQCgFAKAUAoBQCgFAKAUAoBQCgFAKAUAoBQCgFAKAUAoBQCgFAKAUAoBQCgFAKAUAoBQCgFAKAUAoBQCgFAKAUAoBQCgFAKAUAoBQCgFAKAUAoBQCgFAKA8rm5SNS8jKiDcsxCgfEnYUbo43XJR+N+1eyhyItdww+wMJ/Pbr8VBqmWeKKZdRFcblaHtB4ref9TtAqHoyo0n+8bEfzFV+LOXwor8bJL4UfX+QOYLj+UuDFnwMwT9LcGu6cr5Y0Znyz6Hsuv3/lb/APrSv/aIp4M+7HgTfMh//kVyOl8M/hcf46eA/M7/AA8v9x+H2d8Wj3hv8+nbTJ+mCKeFNcM54ORcSPwnmK13706j/Zy5+WJKfzo+o/nR9T0sva7NEwS9tCreOjVG39HL/wCoUWdr4kdXUNbSReOA882V3hY5gsh6Rydx8+QB2b90mro5Iy4ZdHLGXDLJUywUAoBQCgFAKAUAoBQCgFAKAUAoBQCgPmRwoJYgADJJOAAPEmgM25p9qyI3ZWKdvITgOQSmemEA70h+GB5E1RPOltHczzzpbR3Ia05E4jxJhLxCZo06hW3YfhjGEj289/MVDw5z3kyCxTnvNl84FyBY2uCsIkcfXl77Z8wD3V/ICro4ox4L44ox7FnAqwsP2gIB+PvJPJBaxCUwkCaR3KRoTvoBCszuBuQAAPFgdqhqt0iGq3SPa0vboXAjmgiEbKxWWOVmwVx3WRkGCQSQQSO7Xbd7nU3e518Q4vBAVE0qRatlLnSpPkGO2fTOa62lydckuTotbuOVdUbq6+aMGHzFE7CaZ83tjHMuiWNJFP1XUMPkaNJhpPkonMHsltJsm3LW7+Q78Z+Kscj8iB6VTLBF8bFMuni+Nisi/wCL8FIEo+kWw8SS6Y9H9+P4MMeQNQvJj53RXeTFzujQ+Uud7a/GEbRNjeJ8Bvivgw9R+YFXQyKXBfDLGfBZqsLBQCgFAKAUAoBQCgFAKAUAoBQEbzBx2GyiMs76VGwHVmP2VHif/wCnAGajKSirZGUlFWzJJ7u/5glKRDsbNW3znQPHvkfyj+OgbDbp7xzNyyvbgytzzOlwaVypyXbWAzGuqXGGlfdz5gfZHoPzz1rRDGo8GiGOMOCxZqZYQcvE5JrmS2tyqdiEM8rDUQZASqIuQNWkaixyBlRg5OI3bpEbt0j14YTDI0Ut2Z3c6kV9AkAA73diVRoGxzp2J3O4ottrC22bJipEjP8A2az9jccQtJe7P9JeYA9XR8YZfMbA/vCqsezaZRidNxfNkvf8YmTilvahl7GWN3Pd72UzsDnGDgeGev5ScnqSJuTU0iP5yZ5OJ8OiiVXZO2mKsxUbKFUkhWI3z4HeozvUkiOS3OKRM3PFFs7Sa6lhERBZnRWzqYERKdWBnUFTBx0IqTairZNyUYuTPHgy380CzyTRxySKHWHssxoDuFc51lsYyQwwfDbctTVnI6mrO3lbjwvImbTokikaKZM50umxAO2RuCDXYyslGWolyAwxsQdj4g1IkZrzh7Lkc9tYHsZgdXZg6UJG+UI/k28sbdPd61RPDe8eTPkwXvHk5uT/AGjvFJ9E4mCkinSJWGCD4CUf+YNsYJ+1XIZqemZyGanpmaoDnpWg0n7QCgFAKAUAoBQCgFAKAUBE8z8wxWMBmmPoij3nbwVf+fgN6jKSirZGc1FWzKeB8FuePXBurslLVSQoGwIz/JxZ8PtP57dfdzxi8ruXBmjF5XqlwbJYWUcMaxxIEjUYVVGAP/nn41pSrZGpJJUiMuubbOKZoJbhIpFxkSZQbgEEMwCkb9Qf4VxzinTIucU6bI62uFtrntEl7W1umVWfX2nZTY0r3snCSDCgdFbSBjVtxbM4nT9GcV9aXNjxGW7hha4trlU7dIyO0RkGkMqkjUMeviemBmLTjK1wRalGepbpnRNw6S6vbW6ihe27HX2jShQZEcY0BFYsSD4tgDOe9XauSZ2nKSa2LjVhaRvFeA29yVaaIM6+64JV1/C6EMPyNccU+SLinyfFly9bxSCVUZpQCFeSR5WUHqFaVmKg+lcUUgoJbnjf8tRyTi5EksVwF0CRHBwuc6QsgZMZJPu0cVdnHBN2fHHOXPpNjJaPK7Fwf2r41atWsMQoAwGA2AG21JRtUJQ1RpnlFxmeKALJaytcqoXRGNUbsBjUsnuqhO/fwR5Vy2lwNTS4IvgcP+SLCe4u2Blkd55Qp6u+AI19ScD4k+FRj7kW2QivDi3Ih+E8Ulto7eYz9rc3txl7VSGUK57wRRujRgZJ6ZyGzsRxNpJ+ZGLaSd7s0+rjQVnnXk2HiEfe7kyj9nKBuPut9pc+HyxVc8amtyvJjU0ULk7mubhc/wBA4hkRA4Rzv2YPQg+MR8/q+mCBVCbg9MinHkcHpkbEpzuOlaTUftAKAUAoBQCgFAKAUBzcSv44InllbTGilmPoP4nwA8TXG6Vs42krZjfDrWbmC+aWXUlpFtjPReojX77YyzDoMfdrKk8srfBkSeWVvg2e1gSJVjRQiqMKo2AA2wB5DatZrWxAcR5q+j3scE8bRQSDEc7EaWkz7pwe6MdCepPgBmoOVSpkHOpUzy514SpC3fYpOYQRLEyhu1h6soDfXU99fUMPrGk13E4rk5E5D4XdIJYodIcAq0bPHkHBBAyB5eFc8OD3OeFB7pFwQBEALEhRuzHfYdWPT1JqwtKXx/2pWVvlYybhx/2eNA+Lnb+bqqmWaKKZZ4r1KsOf+LXn/U7TSh6MqNJ/vHwn6VDxckvhRV4uSXwo+xwnmKb35jHnwMka/wDCBppzPuNOZ9x/9KcfG4vM/wD7Dn+K4poy+Z3w83mfhfmO23IaZR6RSZ/IYen85HP5yPWy9rc0LBL60KnxKAxt/Ry9f5wos7XxI6uoa+JF+5e5utL3aCUF+pjbuuP3T1+IyPWrozjLgvjkjLhn3x3l2O6kgkdm/YyCQJkmNiPtL5jOx+eRkV1xTOygpVZHcAgMPEeIB10iUxTROR7w7PQ4B+6yjI8NQ864tpMjHaTODgvGr7iTPLbPFbWasVjZ4jI8uDgnGpQF/UdN98RUpS3XBGMpT3WyLLw3iTGQ28+lZ1XWNOdEiZxrTO4wdmQklSRuQQTNPsyxPsyP555Sj4hBpOFmTJik8j9k/dPiPgfCuZIKaojkxqaKb7L+aZIJTwy8yroSsJbwI/0RPljdD0xsPq1Vim09EinDNp6JGr1oNQoBQCgFAKAUAoBQGP8AtJ4vJxC8j4ZanIVwJD4F+p1fdjXJPrnxArNlk5y0IyZZOctCNJ4Rw6Dh1oEUhYolLO7bZwMs7ep3P6VfFKKo0xioRo57aYm/B1lo5bUPENsLoddZBHXV2sZPwHkKfiOfiOzmOzt5rd47rQISO8XIUDH1gT0I65pJJrc7JJrcjOT+G3MUTRXMizQqSsJZTraPbHaavLcYxnzNcimlTIwTSpntzdzdBw+PVKdUjfycS+83r6L5sfyydqTmoLc7PIoLczKODifHm1MewtM7dRHsfBesrDzO2c+70rPU8vojNU8voi/8u+zmytcEx9vIPrygNv8AdX3V+OM+tXxxRiXwwxiW0CrC0/aAUAoDmv8Ah8U6aJo0kQ/VdQw+RrjSfJxpPkzvmX2Sxt+0sXMMg3CMSUyN+63vIc+O49BVE8C5jsZ59OuY7EbwLn+6sJfovFEcgYxIRl1HTUSNpV+8N+vvHauRyyi6mRjllB6ZmsWtzHNGrxsrxuMqwOQQfKtHJqTTRSDfHhNp9EEUjyBnSz0KSJO0YsuWwVVl1YYN105AOdq70Kiq9CotfDLdmEc1zGi3ITS2k6gucFghPTJAz8AMkAGrF5ssXm+T74RxqG57TsZFfsnKPpOcHGeo6gg9fiPA0Uk+ApJ8FH9r3Knax/TYARNCMvp2LIN9Qx9ZOufLPkKpzQtalyU58drUuUT3s65o+n2oZiO2jwkw9fB/gw3+OoeFTxT1RJ4p64lqqwtFAKAUAoBQCgK/z1x/6DZyTDHaHuRA+Lt0+ON2I8lNQyS0xsryT0xsqfsY5e0RPey5Mk2QhbroB3bffLuM+oAPjVWCFLU+5X08KWp9zQ+IWEc6GOVA6Hqrbg/EePn8QD1Aq9pPkvaT2ZmPMXJctmVeAzz2SFiYElZZYg+C3ZMN2Xug6fTfJywoljceODPLG48boneUeWuGTiO7gikkwco8zSHvA74DnBKsOuCMjY7VOEYP3kThCD95Ejz7zgnDocjDzvnskP8Aab7o/Xp6juTIoI7lyKCKVyTyPJfP9P4kWcOdSRtsZPJnHhH5IMZGPDY1QxuT1SKseJyeqZrkaBQAAAAMADYADwFaTUfVAKAUB4w3AZnUdUIB/MA/31VjzRnKUV+F1+Sf9SUoNJPzParSIoBQEVzHy9BfRGKdcj6rDZkP2lPgf0PiDUZRUlTIzgpKmZPZXl1y9ddlLmWzkORjow+2mfdkG2pfH5GsybxOnwZU5YZU+DZrK7SaNZI2Do4DKw6EGtSdmtO9yjcWsr3iU89rJKtrbxAZWPLPMHB0sScYjJByvmGXJxkVtSk6fBVJSm2nsib5c4MqLbSRw/RNCMskQ31A+BOcnvDWGbv7nONTCpRXHYnGNJVsWQjOxqZMxVf+g+M46Wk/yEbn5fs3/PT+Ksv+nk9GY/8ASyejNrrUbBQCgFAKAUAoDHvafO19xK34fGdlIDY8GfvMf3Ihn8zWbL701EyZnrmoI1y0tliRI0GlEUKoHgFGAPkK0JUakq2PozKG06hqIyBnfHnjrXTp90BG8Uv4rK2eV+7FEvQePgFGfEnAHqai2oqyMmoqzKuSeCycYvJL+8GYVbuofdYjcRj7iDBPmT45as+OPiS1MzY4vJLVLg2etRrFAKAUBH3EmooUYjDsh+ODsR8VHzrDlnrlGWOVVJxf58r5peu+xfFUmpLsmQvE7h4JSIzuyDJO+SSTn45J+deD7Q6nL0fUacT3lFXfd29/nv8AL0NuDHHNjuS4ZYbRgMR5yyqur8/E+pINfSYGopYrtxSv9+tM86ab97s2zprQQFAKAi+ZeBRXsDQSjY7qw6ow6MvqP1GR0NRlFSVMjOCkqZmXs74xLw28fht0cIz4jPgHPQrn6kgxj7xHiTWfFJwloZmxScJaJGrzWEbyJKy99AQrZI2OCQcHBGQDg53Ga00aqXJ0O4UEkgAbknYD4106EcEZBBB6Eb0BRfbFwP6RYmUDL251/uHZx8MYb92qc0bjZRnhcb8iS9mfG/pdhEzHMkf7KTzymME+pQqfiTUsUtUSWGWqJaqsLRQCgFAKA+ZZAoLE4ABJPkBvQGQeyWI3fELq+cHbJXPgZmJGPwopX4Gs2H3pORkwe9NyNhrSazgu+ERSzQzuup4A/ZZ6KX0gtjzwoAPhk1yt7OUrs766dMj9rXEXuruDhsBydSl/xv7ob0VDrP4gfCs2Z6moIy525SUEaZwjh0dnbpCm0cS4z4nxLHHiTkn1NXe7jjfZGmEKqKOe74x1VASwzkbHGMdSCQB1yT0x615mb2lvoxJuSvZb/mrS9b4qqNcOn21TexCT86Qqw1XNspBGpe2Q/Ed0nBznqdtvXMfG62TUlFLi05L68X67/L1I6ulVrUd3C+ZBKW0PHMuBvG6SYPjkR5IHoR5b+Ndj1XUwk/Eg2vNU9++0d68ufV9zunDNe5JX+/M6BMLnSULI41BiMjHlnz3HT1NVLKuvp4m4yV3VqvK/Pft5NlmnwL1U1t+/8kZavJFKY5PrMpJPmGBDA+uP/mK8jpsmfpupeDN+KSe/ndqS+f8A3wapqGTHrj2T/Tg6eLxlrtABk4U4PTYk7/kK1e0ccsntLHGKt0n9m2VdPJR6dt+p0cVnSEdS0zbkhivXxbSeg8B5Vp9oZ8XSQ5vI/JtfV0+F2XltxZXghLK/KK+T/fqfVrxZVRVjBfAGoAHVk9fD889N/lZg9pY444xwpzqrpO77/wCXwcn08nJue36ehG3fOEUblXuIE81aaPUPgBkjb7Xy8Ku8bq5SdRperimvlV9vO/l2Km+nS3lv9f39j7sOaBKCIpIpm3IEciO2PIqDq898f+1b6nrMcZaoX5aWn9PP61/iUV0+SS0yJuz4uj6B0Zh0264yRjOfzIxWnp/aWLLpjxJ9vWra89vVURydPKFvsv0/Qo/tn5e7SBbuMYkgwHI6mMnrt9hjn0BatWeFrUux5/UQtal2LPyDx/6bZRyk/tB3Jfxr1P5jDfvVZjlqjZZjnqjZPzR6lK9Mgj5jHjUyw5uE8MitoUhhQJGgwqj55PmSSSSdySTRKjiVHRcwLIjIwyrAqw8wRgj5Gh17mSex+Zra+u7Fyds4/FE+gkfiVgfgtZsG0nEyYPdk4mv1pNYoBQCgFAVz2i3vY8NumzgmMoPjIRH/AIqhkdRZXldQZCexWx7Ph+vxlldvyXEY/sH51DAqgQ6dVA77/wBodrbzyRXHaRhH0rJ2bMjd0ZwVychtQO3hUnkSdMk8sU6ZJ2fOFjKO5dQk+C6wGPwU4Yn0xUlOL7klki+GTMsgVSzHAAJJ9BvUiZkPsohN5xG6v5B7uSufBpScY/DGCvwNZsPvScjJh96bmzROYL3Rkawq6SXOdkCgs5YDyXB39fSsHtDLkeSOHE1723y/3Nr5VV7fketgUYxeSfbf+xQeBcKl40zSSs8PDlYhIlOGmIPVz4nzO+DlVxgmtPS9NCENMdl+bfmzzpzn1MtU+PI0XhnLNpbqFit4lx46AWPxZssfzNbVBLhFkYRjwj2ueB20mC9vExG4JjXI9QcZB9RXdKDinyjyfgwGCjMCOmWLEfBz3/mSPSs2bpMeR6uJea2f3/o7XoWwySgqXHk90fsnDjJ3ZsMBurjut8CP+X6VmydC8/udRUkt1JbP5P8Ax9ky6OZQ3x7ea5Rx3l6UYSaQ2SVDYwcb7g+O2N9xWTqer8GSzqN29N1vW+6fftvun2LseLWtF+p8xcvMzFpGyST1zv6tj+AI+NV4vYevI8nUy1b/AH+f9l9xPrKio41R2ngELDTIvar9l/c/oxhD8SCfWvdx4MeOOmCSRgnc3cnZ1RcLgUYWGIDyCKB8gKspHKRAcf5AsroE9kIZeqywgIwPmQNm/MfAioSxxZCWKMip8Gv7i2uzZXZ1zquq3m3/AGqAHusepJUNhuuVKknY15PWdM1LxoL+ZHf/AMl3Xzrh8l/SdQ4y8DI9nwaHZAXFuUl0sHVlcde62Rg/umtns/LLN08ZZGm35evH5E+phGM2ktjNPZDO1rfXdi5P1iM/aibQSPxKwPwUVbh2k4nnYHpk4mtTy6FZsE6QTgdTgZwPWtJrOBOL6jb4Q4uASCSBpwusA4zklcnY+B3rlkdXB+cIvneS4jkMbGKRQpQEd1o1YagWbvBi469ANhXEwnuzMuN/5pzJC/QTGMn/AMRTAf6wzVEvdyozS93MmbDWk1igFAKAUBQfbXcaeHBftzIvyDP/AIKpzuoFHUP3Cd9n0GjhtoPOFW/njX/iqeNVFE8SqCPmHnHhxXH0q3XO5VpFUgnchgT1yTn1ruqJ3XE8oOF8Mu3DwLavJE6Prh0FgVbUNRTzKkb+tcqEuDlQlxR6+0S87Lht03nGUH/iER/46ZHUWMrqDIP2K2ejh5fxlldvyXEeP6h+dQwKoEOnVQOb2mylLO6KsfdVceQedQ3z3HwNeVGK/i5tS/C6Xlct/uzb1ba6Wq7r9C68CtEtbSKPIVIolBJwBsuWYnpuckmvZiqVGeK0xSIHi/PkcQBURqh3V55DGHH2o41R5XHroVT4EiovIkQllSIpPabGTgTWpPgG+kRj+cYT88VHxl5kfHXmvzJ/hvNvajIhEo+s1rNHOq/EZST5JU1OyanZL8P4vFOSqFtQGWR0eNwOmSsihseuK7akqJxknwQ3HW/jpHoAxOAOnVRvXzPtaVJfPT9Lb+XKW56vSr+/1r/J7z86Wgm7CNzNPlh2US6jlc5BY4QEYPVhX0ryK67njvJG67kVxLn5Yuoto/NZbkGQfuWyS/2hUXkSOPKkRUntVjHRoH9MXCD+d2LH+rUfGRDx1+7LJyzz1a3j9mrBJvBCQdWN+4fH4EBvHGN6nHJGWxZDLGWxDe1mDSbC5X+UjukUEeTd7HzjHzPnUcvZ+pDP+F+pZeXUUNKASWBxjwABIGK8j2PHHGeRRbbuq7JJtJHq9W5NRbWxnXGh9G5lhcbCUxn+kQwfqwzXqS93KmeNL3cyZsFaTWUWH2bxFEFxdXUioAFj7XEaADSAoAyAFOnOenxqrwl3ZT4K7tli5e5YtrHULZDGHxqGpmzpzg94nfvHpU4wUeCcYKPBnPtq/ZXllOOoB/3civ8A46oz7STKOo2kma+K0moUAoBQCgM19ux/zOD/AG4/4clUdR8Jn6n4S68qLixtR5QQj/drVsfhRdDaKK1xniclxKbDhoC6MLcXIHdgXpoQ+MmNtunoQSsJSbemJXKTb0w+5ZOXeCwWUfYQDGMM5O7sWyNbnxJ0n5YGwqcYqOyLIxUVSIH2wH/oub1aL/iqf7qhm+Blef4GdHsqTHCrb4SH5yuf76YfgR3B8CPPnjhPbxTRKneljIUgbFhh1yfMyKo/P1rzc0Y4+rTUfiTTaW3arfney/ybJReTp3G+Nyqc0856rK2IwcwxuyHcNKSyAOD1WNoZmKnqyxg7ZB3zyVE8+eX3UZczSTy5Zi8srAambdmY4GSfXHXYVl3kzJvJljXke4NoJeyZZ+2ZezfuEoAo1d7A2fP5ZPQVzI440tbpu+duP3+poh0uScLit7K3eQNBM6au/E7JqUkboSpKnrjIODXeGZ2tLo1T2M8buZ5J4pZnkRIwUEh1YJbHU978s1pwyk7Vmrp5ttplw41gADHQ9ScszZ3Jx0GAdvM9K8D2pSilXf6uV7v5Vf1fCo93pru/+kv7mCcx/wDW7r/bzf8AEavYyfEz5mfxM++Ccvz3Yk+jp2jR6MoCASHJGRnbAIGfjnwNcjBy4Oxg5cEjzTynLayOFUtDGiFpei6to2GT4mUHCjfBHhvUbUr09rX1TplmXp5Y3utqT+5XI3KkMpKspBUg4II3BBHQg+NCg2B+NHiUfC1YZcO1xPj/APGynT/WOwAHrWjJlSx6323/AH82b4fznCPr+hf+X4iI8smlidzjc+p/PNZvZONrBqlDTJvfzfq/zN/VSudJ2v0Mz9p4xxmxYdcW/wClwx/vrVl/1EeXm/1F++5sFajWVjhNgZ7a7DSyFp5buPJkY6AJpIlEYJITSqjoOu9QStP6laVp/U5uB8IFnfLElxczCSCV3WeXtNOiSIIRsMZ1yD1x6VyMdMqs5GOmVWVP2/L3bQ/7cfMR/wDKquo7FXU9jWYPdX4D+FaTUfdAKAUAoDOfbnHmxiPlcLn845BVHUfCZ+p+EtnJkmrh9ofO3iz/AEag/rVsPhRbD4UeY5NsQMC2jUfdBX+yRTRHyHhx8hwOyt7e4mhhieNikbtk5Vhl1BUlicghgQceHnkkknsIpJ0iO9rEJbhdxjqvZt+SyoT+mahm+Bkc/wADPj2RTauFwj7LSqf6Vm/gwph+BHMHwIsvFoC8Zw2nGTkjPgR/A1R12KWTC1GVV3+n7o2YJqM91Zg/tK4eYLg4/k5iZAPBXBIkUb7d9tePDXWeORzgm+eH81s/P5nn9Zj0ZKXD3R6cC5IE0ImaVTFLGRGyhgyShgO8MYwpVgd9xuPAirqOpx9OlKd7+n748ifTdFLMrTX9bNWupXks7d5gBJ3RLggjUAQxBHgSuR8RVHtmUMnT48l2tS3W+29nqdCpRm4yW9EBcch2oija71GZpZZXCNpDGZgSGONWlVVRsRvnzrf1efD08Yub5e317/JGHF0fi/S3/gi/Y9ZSQXl0sqBH7JSUVlbTl847pONugO+MVfh2bZmwRcZtMuvGk2BJ72dRA6AFsYz4nLfpXg+1INxV83q+Suqvzt/kz3eme/px+/TYzXl/lM3t9e9pHqh7S4GsSAFHEpK7A5BIyO8pG+cHFe3LHKTk41fqeDjxqU3q4LvybwRbe8zGNKi37GRWPeJjZAjnAAJK6gx26Lgb1m9n9b405Y5rTJdvQ9DL0ixVKG6aOa/4A3EHWM5FuZWknYHBIX3Yx494uST4aM9cVk9kYlklly+cn9ufzv8AIt9oJtQx9krMs5p5caxZUeaKSRsnTHqIVQcZJYDqQRgZ6Hfat709nfyPFy4pY2lIvnsx4Ji3BLaZLjcZycRIW0geWptb+vdrH1a8aUeljPS5b/Tel+Tf28z1PZ8PDxvM1ZrajAxXupUqKzH+fx2vH7JBvp+jg/lM0h/q1myf6qMmXfKvobDWo1lT4ry9O8jzWF8bbtDmRdCyxswAXUA3utgDOOuPPeoOL5iytxb3izr5W5aNqZJJZnubiXHaSvtsucKq5OlRknH/ALAIxrk7CGnl2yhe3tstZoOuJv1MQH99U9R2KOp7GuRrgAeQrSaj6oBQCgFAUz2u2uvhkxAyUaN/k4B/qsaqzK4Mpzq4M9vZVd9pwy3801of3XYD+riu4ncEdwu4I87n/K8ksiwtaRQh2CO6uZCM7HSO76eGcZp797B+I3tR8cJsrm3vojd3guWmjlRVESx6dJSTbSdxgNufSiTT3YipKW7ssnMFh9ItZ4f+0jdB8SpAPzxU5K1ROStNGe+wniGYbi3OzI4kAPk40kfkY/1qjp3s0UdM9mjUSK0Pc0mZ+07g+u2fRGQ0LCVNsgjOhgM5zlCHI+5jG1eNjiseaWKMWk9/S77erVN/KuxPrI+JhU7tr7nDyjzJepEIZeGgweaqtt13JxJpRjnfbTWueSGhxzJafWl+pm6eWa1pi/oXS3jUppGrs2ZXCkFmUg7qTHqU5HiD/wA68lYMcYvFCWrG2pKlKVU91smqa4/bPW1yfvyVSprlL5dyP5j4Vd3JPZSGHOxcRkuB5JqZAn4up6jT0rX4WrJ404SlLttsl6amvu9/kZ8mpx8OElFfm/scXInKrcOkkkZ3mMqhcaFTB14zntWzljirYdTKDvw5b/8Aj51/u8yjF0ig29a/P5+RNXziQZww72dgp3IY4Pe64B+XrXldXKOdcNb3xF7+86+Lmk/y8z08ScH249fT0KMeVJIrqS6gvHhd5GcYhG3aMZNJ/a4Yb+Ix6VpftbFF62pL6Lur8/I8/wD+syarjJfmXa04iCUkldBMuVcorBXGMZxuVOfDJ6dfKqftDo5Z454yqS2ez3X0T3RshgzKDhJWjn4lftFAEt0Mv2gjojMfHJlZSo8Ngx9KYnjeFYMeWMY96fvSffmqX3dHMrnGTyODk/yRmfHhe3csUMln2AZ1RHMRYjU2N5iPdBJJ06R1r0On6eOKCxw49Xf+PtR4/U5cuafvxr6Gx8t2qjOI9KoFSIkHOkDSAM+Shd/jUPZy8XLPNKFb7N8tf9V+Z6mdLHCOOL+aJ6vYMhjvLx+m8xTTDdIS5HliNRAPmTqFZY+9lb8jJH3szfka9cyaUZsE6QTgdTgZwK1GszOHid5BFax3HDbhVgYNK1uwlMmI3XJEZGCZGDnc9CKouSStGfVJJXFlp5S4sLya5nQSpEOyi7OQFSJFDO7ackAlZY1PnpHpVkXbbLIS1Nso3tKPb8ZsoBuB2Of3pSW/qqDVOXfIkUZd8iRsFaTWKAUAoBQHBx+w+kW00P8A2kboPiykA/PFckrVEZK00Z37CeIZiuLdtijrIAfvjSR+RT9ao6d7NFHTPZov/G+YLazANxKsQIJGc5bHXSACWIyNhvuKulJLkvlNR5KtLz5JPlrKzmkijKtLM2EGgYdtAbdiUzgbHcbVDxL+FFfit/Ci9xuGAIOQRkHzBq0uMalf/JPHix7sFwck+GmY7nyGmUZ9FHrWV+5k9GZP9PL6M2etRrOK6hGcku2ThVDaR0z9XG2ATuTWPNiTdycnb2SdLj0rbl7t/wBC6EnWyS9as/bWKPBaNFzkg4Azkbdfj41LDjwU5Yoq91su69fmcnKd1Js/LWZi+k5YAZZiMANnGkDrjqd/ma5iyTeTQ7aq2+N74S583/VicY6b/deYuUfVlNySMEnuqNsjGdyd98ePXamWOXVcOW1v2S2tVe7e/b67I7Bwr3v8tnPcLkY8z/5wqjKtSr1/90Ti6d/v4Tk4hOzkYXTEFcb7ZJU4GPTG2MjxrH1eXJklHStMFGXO29OlXpW1Wu90XYoKKdu5Wv1Iy30ah2m693bz/ZjA3I8a8vF4NrxvhuP1ehUuV+expnrp6Od/1ObiLKX7ukfh6dTj47Y3rB7QeN5f5df/AJ45dflVluFS0739Tp4hZIiDSSTjdidicgYA8sZOf41s63osGHCnC2/O9m9tkvlbv82VYcs5y3+x5WNpIVZ1bQoOM6iMnbbb4j51m6Lpc84PLjnpS2u2t/Lb5r7k8uWCkoSVssvAGdogzsWJJxnwwcfHw8a+r9kyyz6dTyybbvntTo83qlFZKijk5544LKylmz38aIvV22X5e8fQGvQyS0xsx5JaYtlV9iPBTHayXLDvTthc/YTIz+bl/iAKrwRqN+ZV08ajfmXfjHHILXs+3kWMSNoUscDOktuTsB3cZ8yKuckuS6UlHk7EmDLqQqwIypB2P5jO3rXSRz8Iu1nhSZFKiVVfBAzuBgnBI6Ab56YridqzkXasyrls/TeYppuqQmQjywgFuvzJ1Cs0feytmWHvZm/I2KtRrFAKAUAoBQGNWx/yZzCynaK4JA/DOdQ+Uw0/AVlXuZfmZF7mX5mm8w8M7bsHVEkeGUOFfYEEGNtyDuFcsPvKvTrWiSs0yVnseHqJJZmdgJI1R1yAgCajqyMMG77AtkbBdts12jtHJyxxu1n1w2rqyW+mMBTkadIxpPiuxXIz7tcjJPZEYyi9l2Ib2rcsG8tNca5mgy6AdWX66fEgAgeageNQzQ1RIZoao7Hx7KeaxeWwikbM8IAbPV06K/r5H13+sK5hnqVdxhyalT5RcbuUAaSGbPgoP8RsPmK5nyRS0tN35J/quPujTCLe6a+pDT8d7IBUt5SPALDK/wCqIU/r1RCWWKUYY1Fer3+yTX5nZyhdybb9F/f+xFXHM16f5OwuW8srHF/ad/4V3T1DW8vtGv1cit5Yr4YP6v8AtRHSca4w3u8OcfiuI/8ACEriw5e8pP6pfokReefbGv382cUl1x09LCIfGUnxz4XA8d6qfR3yn/zl535+Y/ieo/2r7I8tXHP+4Qf0h9R/3n1PzNVv2dB/hf8Ayl6+vq/uzv8AGdV5L7I+kbjH1+Gxkfdlx4Y8ZmqD9k4ZKnB/8n8vMlHruqXZfkeqSX/1+FSj8FxGf0Kn+NZ5ewcD41L6r+xdH2jn7wR0xvIfftLyP4whx/umZv6tZ8n/AMff4Zv6r+z/AKF8faX+6DJO0E2nCK5HUBo3Qj1CyqpPyNVLo/aHTw0xSkufOvo6/R+hcuowZHfD9di18JTTCg+6M5GN/Hr65r6ToIaOmhH0X37/AJmDO7yN+pkPN983GeJR2du37CIkFx022kk8sAd1fM/irs34k9K4POm/EnpXBsdlarFGkcY0oihVHkAMAfKtKVGtKlR4XnD4Lhf2sccq4IGtQwwTvjPqBv6CjSYaT5Kpe+zmJcmzmntdRxIkcjdmyk97IJyDpzgg7eVVvEu2xU8K/DsTvNnFFsrGWVcDQmmMeGo9xB8NRH5VKctMbJzlpjZTvYdwjRbS3DdZm0r+GPIz+blh+6Kq6eNRvzKemjUbNMrQaRQCgFAKAUBm3tr4EZLdLpB34Dh8ddDEb7fZfSfQFjVGeNq12M/UQtX5Fp5F4+L6zjlJ/aAaJR5Oux+GdmHowqzHLVGyzHPVGyqc78JmMc817cPLDG6LbW0YCLKSV0iXG7Ek6TjGMFhjpUJxfMmV5Iurkye4XYXH0uI/Ro7W1gikQKrqxcyFDgBQMKCgO/8AftJJ3xsWJPVxSLbVhYY7z5y/Nwy6HEbLaMtmRQNkZuoIH+jf9CfDu4y5IuD1xMmWDg9cTRuUuZoeIQiWM4YYEkZPeRvI+YPg3j8cgXwmpK0aITU1aJypkxQCgFAKAUAoBQCgMw9pvOxBNhZktM50SMm5XO3Zpj656E/V6dfdz5cn4Y8mbNl/DHksHs55PHD4Mvg3EmDIR9XyRfQeJ8TnwxizFj0IsxY9C9Sy8QuEVCHlWLVkBiwU5P2S22amyxspo4FfcP71hL9Kt+v0Wdu8B1/ZSfwB2/Ear0yjxuVaZR+HdEvytcyXbtdvG8A09ikTHvd1jrZx6OCq5GQAx+uRUou9yUG5blH9r/E2ubmDh0G7alLjw1vsgOOgVSWPowPhVOZ21BFOd6moI1Hg/DltoI4E92NAo9cDqfUnf860JUqNMVSpHZXTooBQCgFAKA8rq3WRGjcBkdSrA9CCMEH8jRqzjVmN8r3bcF4pJaTMfo8pADHpgk9nJ5eaN+f2ayw/lz0vgyQfhT0vg1XjnB1uTAW/0EyzAeBKhhv8NWoeoFaHGzVKN0R/EOYDIxgsiryAZlm96KAYzk49+QjpGPicDrxy7I45dkcvs1vmbhcU88hZmMzu7nP+lfcnwAA+AHkBXMbuNsjilcLZa5oldSrAMrAhgRkEHYgg9RirC0x/mXk+54XN9M4aWMQ3ZBlig8VYfXj/AFHXw1DLLG4PVEyTxvG9UC3cme0a3vQqSEQ3B20Me65/1bHr+E7/AB61bDKpfMtx5lL5l1q0uFAKAUAoBQHjeXaRIZJHVEXcsxAA+JNcbo43XJlPNXtElu3+icLVyX7plUEOw8ezB9webtgj7vWs88rl7sDNPM5e7Asfs95ASxAmmxJdEdeqxg9QmepPi35DAzmzHiUd+5ZixKG75LtI+AT5An5b1aXFS4Zy/a8Qt0ubmMTyToHJZidAYZ7OPBGgJ7u2CSCTuSarUVJWypQU1bP3k7hj2VxPZh2ktgkc0Go5MetnUx58spkfn45pBaW0IR0tx7ExzPxuOxtnnfHdGEXpqc9FHxPXyGT4VKUlFWTnJRVmfeyLgrzzS8SuO8zMwiJ8WJ77j0HuD94eAqjDG3rZnwRt62axWk1CgFAKAUAoBQCgKd7TOUvp9vmMf5xFkx/eHjGfjjbyIHgTVWWGpFWbHrXqRfso5x7dPodwSLiIYQt1dV2wc7616EdSN/Oo4cl+6+SOHJfuvkud/AkMFwyALqWSRseLaN2+JxvVz2Ra9kyncm8FmuLG2hnVobREGqPo85JLHXjdYt/d6v44Gxrgm4pMrxpuKT4LfxHittZRqJHWNdljTqx8AqKMk9QMAbVNtRLHJR5JSpEiic3ezG2uy0kX+bzHclRlGP3k23PmMeZzVM8KlxsUTwRlxsVNbzjXCO66m4gHicyoB6MMSJ+9sPKq7yQ9Su8uP1ROcJ9sds4AnikiPiVxIvzGG/q1NdRHuTXUx7ljtfaFw6QbXSD8YZP7YFTWWD7lizQfc6W524eP/vIPykB/hXdcfM74kPMjL32ncOj6TGQ+UcbH9SAv61F5oLuQeeC7lW4j7XZJW7OxtWZz0L5dvyjj/wDV+VVvO38KK31De0Uc9vyRxLibiTiEzRR9QrYLD8Ma9xNtsnfzBrnhzn8TOeFOe82aXy3yzbWKaYI8E+853dvxN/cMAeArRGCjwaIQjHg+OK3rPcJZxOY2aNpZJBjUsYYIAmdtTMepBACt44o3vR1vejo4RwOK119lrAc6nDSNJqbprJkJOogYJzvt5CiilwFFLgrdvyhdWsjf5PvFit3JbsJY+0VCdzo3BA9NvXNRUGn7rILG4v3XsWThliLdHeWUySN3pZnwudI8ANkRRnCjYbk5JJM0qJpUZLxW7k4/xBYYSy2kWe95L0Mhz9ZvdUHoPD3qytvLKlwZZN5Z0uDZrG0SGNIo1CoihVA8ABitSVbGtKlSPeunRQCgFAKAUAoBQCgMv9pnJjh/8oWWVmQ6pVTqSP8ASJ94fWHiN+udWfLjd6o8mbLjd648k97PeeE4hHofCXKjvp4MPtp6eY8PhgmePIpr1LMWVTXqT3Go7ptK27xxhjh3ZNToN+8gJ0k9Bhthue97tTd9ibvsUa/4IV4jaWxPbapTdSTOSZisIJVJT0Khz3dOF8NIxlq3H3kvqUuPvKP1LdzbdvbRNdCcRrCpJjZAySZI2O4YMThVIYAE7hulWSdKy2b0qz74FzD24jWWGS3lkTtFRxkFcAkq67bagCG0sPKkZXyIyvlUTanO46VImRPFOV7O5JM1tE7Hq2kBv5ww361Fwi+URcIvlFeuPZVw5uiSJ+GVv8ear8CBW8EDwX2RWGfenPoZB/ctPAgc/h4EhZ+zTh0Zz9H1n77uw+ROP0rqwwXYksMF2LNYcPigXTDEka+SKFH6CrEkuCxJLg9Jp1TSGYAscKCdyfIeZrp09aApPO9hcxXMPEbNO1eJDFNCOskZOrC43yCSdsnODg4INU009SKciaeuJ1WXOvbriC0ummP1HjMaqfvyN3QPhk+QJ2qSnfCJLJfCJvgdm8EAWWTW+Xd26KC7tIQueiLqwM+AFSSpE4qkZbztzVLxSYcP4eC0ZOHcbCTHU58Il6k/W+GNWec3N6YmbJNzeiJo3J3LMfD7cRJ3nO8smMF28/QDoB4D1yTdCCiqL8cFBUidqZMUAoBQCgFAKAUAoBQCgMu589n7rJ9N4dlJVOto02OfF4vveaeO+N9jnyYneqPJmy4neqHJ3ci+0lLjEF3iG4B0hj3UkPTG/uvnbSep6eQljzJ7PkljzJ7S5Lk3B4vpIugMTCMxFvNCQ2CPRhkH4iraV2W6Vdla5ntJby+traSNks0JmkZsaZmT3YxgnzyVOCRqOO7moSTlJLsQmnKSXYtXFr1LeGSd+kSMx88AZwPjgfpU26VljdKypclMLLhhvLlmBk13Em5wO0OpVRScDIIwPNqrh7sbZVj92Gp/MluH3t9NAs6pAmtdaQOH1YIyoaUHCsRjP7M46b1JNvcmnJqzo5e5jS7t2mVWRoyySxtjUjp1UkbHwwfXw6V2MrViM9Ss9eXeYIb6ATW7ZB6qdmVse6+M4Pz8xkUjJSVo7GakrR98C4obhXYpo0SSRY1asmJzGx6DbUpx6eVdTsRdkNb82EcRktZV0xMwS3l8GkWNHeMnz/aDHqCN9qhr96mRWT3qZze0mxMaRcQhUdvaSLIxAGp4/ddSfLSc+gB86ZF+JdjmVUtS7Fqh4lEyRSBhom09mftahqGPiKnaLLR1106cvEeIRW8bSzOsca9WY4H/ALk+AG5rjaW7ONpK2ZDzBzRdcZlNnYIywfXJ21D7Up+qn3ep9T3RmlOWR6YmWU5ZHpjwaLyXyjDw6LSnflbHaSkYLHyHko8B/E1fCCgqRfjxqCLHUywUAoBQCgFAKAUAoBQCgFAKApfO3s8gvsyJiG4+2B3X9JF8fLUN/iBiqsmJS+ZTkwqW/cpdhzVxDgziC+jaWDohJycf6qTowx9Rtxt7tVKc8e0uCpZJ49pcGmcu812t6P2EoLYyY27rj4qd/wAxketXxnGXBojkjLg+ubOAfTrdoDK8StjVpAOrBBAbIzjIHQiuyjqVCcdSo8+beBG7sJbZdKsyDT4KGQhlH4cqB8K5OOqNDJDVGjn4XzEEt1E8M8c8aBXiELuSwGP2ZQFXBPQg433xvRS23OKe25z8kcFlgtrh5wFmuZZZ3TOdGsbLkbEjGT8ceFchFpO+5zHFpO+5AcH4FKtpZ3/DyBcfRoRNET3LgKgBDeT7HDedc00ric0NLVH/ALLJyDfCS2llKmIG4nZlfYoS5Zg2emCTmu43asljdqyKtOWRf2kpledHeeeWIEFBG3aN2bqNKs3c0nJJ6nGPDmnUtyOjVHcsfB7e5ktOyvRH2hQo7I2oNkFSSCoAJHUDIzn4VNJ1TJxTqpH5wXla1s1XQmTGCFeRi7KPHSW2QHxC4HpRQSEYRjwV7mn2o2tsCsBFzKPsn9mPxP0PwXP5VXPNGPG5XPPGPG5VLHlriPGpFmvXaG36qMadv9VGemR9dvT3qrUJ5N5cFahPI7lwavwHgcFnEIoECL1PiWP2mPUn/wCdK0RioqkaYxUVSJGpEhQCgFAKAUAoBQCgFAKAUAoBQCgPC8tI5kMcqK6N1VgCD8QaNWcavkzjmH2Rxse0spTA4OQjElM/dYd9N/HvVnlgXMdjPPp1zHYiF41xvhm08ZuIh9ZgZBjz7RO8Pi/yqOrJDncjqyw53JnhXtjtnwJ4ZIj4lCJF+ezf1akuoj3JR6mPcs9lz7w6X3buNf8AaEx/8QCrVki+5assH3JVeKW0owJoZFPhrRgf1qVpkrTPSOeBB3WiUdTgqB+lNjuyOW45js4/furdfjKgP8a45RXc45xXchOIe03h0WcTGU+UaM36kBf1qDzQXcg88F3Ktf8Atfkkbs7K0LMfdL5Zv6OP/wBVVvPfwoqfUN7RRyf/AExxjihzdymCE/VfYY9Ik6kffIPrXNGSfxHNGSfxbF35Y9ndnZ4fT20o/wBJJg4P3V91fj19auhijEuhhjEt1WFooBQCgFAKAUAoBQCgFAKAUAoBQCgFAKAUAoCI4pyxZ3BJmtonY/WKAN/OGG/WouEXyiDhF8orV57JuHv7gmi/BIT/AMQNVbwQZW+ngyKm9i9ufduZR+JUb+AFR/h4+ZH+Gj5nkPYrF/3p/wCiX/nT+HXmc/hl5nZb+xq1HvTzt8NC/wCEmn8PE6umiTVh7M+HRb9gZD5yOzf1c6f0qawwXYsWCC7FnseHxQLphjSNfJFCj5KKsSS4LEkuDprp0UAoBQCgFAKAUAoBQCgFAKAUAoBQCgFAKAUAoBQCgFAKAUAoBQCgFAKAUAoBQCgFAKAUAoBQCgFAKAUAoBQCgFAKAUAoBQCgFAKAUAoBQCgFAKAUAoBQCgFAKAUAoD//2Q=="/>
          <p:cNvSpPr>
            <a:spLocks noChangeAspect="1" noChangeArrowheads="1"/>
          </p:cNvSpPr>
          <p:nvPr/>
        </p:nvSpPr>
        <p:spPr bwMode="auto">
          <a:xfrm>
            <a:off x="345281" y="160338"/>
            <a:ext cx="228600" cy="3048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AutoShape 10" descr="data:image/jpeg;base64,/9j/4AAQSkZJRgABAQAAAQABAAD/2wCEAAkGBxQSEhUUExQWFRQXGRoZFhgYGB4bHBwfGxodGCIcGx4ZICggICAlGxcaITEhJyktLi4vHyEzODMsNygtLisBCgoKDg0OGxAQGywkICQsLCw0NCwsLCwsLCwsLCwsLCw0LywsLCwsLCwsLCwsLCwsLCwsLCwsLCwsLCwsLCwsLP/AABEIANwA5QMBEQACEQEDEQH/xAAbAAEAAwEBAQEAAAAAAAAAAAAABQYHBAMCAf/EAE8QAAIBAwIDBQQHAwcICQUBAAECAwAEERIhBQYxEyJBUWEHMnGRFEJSYnKBoSOCsTOSk6KywcIVJENjc6Oz0SU0U1SDw9Lh8BZEZITxF//EABoBAQADAQEBAAAAAAAAAAAAAAACAwQBBQb/xAA4EQACAgEDAgMGBAUEAgMAAAAAAQIRAxIhMQRBE1FhBSIycYGRQqGx8BQjwdHhM1KS8XLCBhWC/9oADAMBAAIRAxEAPwDcaAUAoBQCgFAKAUAoBQCgFAKAUAoBQCgFAKAUAoBQCgFAKAUAoBQCgFAKAUAoBQCgFAKAUAoBQCgFAKAUAoBQCgFAKAUAoBQCgFAKAUAoBQCgFAKAUAoBQCgFAKA8rm5SNS8jKiDcsxCgfEnYUbo43XJR+N+1eyhyItdww+wMJ/Pbr8VBqmWeKKZdRFcblaHtB4ref9TtAqHoyo0n+8bEfzFV+LOXwor8bJL4UfX+QOYLj+UuDFnwMwT9LcGu6cr5Y0Znyz6Hsuv3/lb/APrSv/aIp4M+7HgTfMh//kVyOl8M/hcf46eA/M7/AA8v9x+H2d8Wj3hv8+nbTJ+mCKeFNcM54ORcSPwnmK13706j/Zy5+WJKfzo+o/nR9T0sva7NEwS9tCreOjVG39HL/wCoUWdr4kdXUNbSReOA882V3hY5gsh6Rydx8+QB2b90mro5Iy4ZdHLGXDLJUywUAoBQCgFAKAUAoBQCgFAKAUAoBQCgPmRwoJYgADJJOAAPEmgM25p9qyI3ZWKdvITgOQSmemEA70h+GB5E1RPOltHczzzpbR3Ia05E4jxJhLxCZo06hW3YfhjGEj289/MVDw5z3kyCxTnvNl84FyBY2uCsIkcfXl77Z8wD3V/ICro4ox4L44ox7FnAqwsP2gIB+PvJPJBaxCUwkCaR3KRoTvoBCszuBuQAAPFgdqhqt0iGq3SPa0vboXAjmgiEbKxWWOVmwVx3WRkGCQSQQSO7Xbd7nU3e518Q4vBAVE0qRatlLnSpPkGO2fTOa62lydckuTotbuOVdUbq6+aMGHzFE7CaZ83tjHMuiWNJFP1XUMPkaNJhpPkonMHsltJsm3LW7+Q78Z+Kscj8iB6VTLBF8bFMuni+Nisi/wCL8FIEo+kWw8SS6Y9H9+P4MMeQNQvJj53RXeTFzujQ+Uud7a/GEbRNjeJ8Bvivgw9R+YFXQyKXBfDLGfBZqsLBQCgFAKAUAoBQCgFAKAUAoBQEbzBx2GyiMs76VGwHVmP2VHif/wCnAGajKSirZGUlFWzJJ7u/5glKRDsbNW3znQPHvkfyj+OgbDbp7xzNyyvbgytzzOlwaVypyXbWAzGuqXGGlfdz5gfZHoPzz1rRDGo8GiGOMOCxZqZYQcvE5JrmS2tyqdiEM8rDUQZASqIuQNWkaixyBlRg5OI3bpEbt0j14YTDI0Ut2Z3c6kV9AkAA73diVRoGxzp2J3O4ottrC22bJipEjP8A2az9jccQtJe7P9JeYA9XR8YZfMbA/vCqsezaZRidNxfNkvf8YmTilvahl7GWN3Pd72UzsDnGDgeGev5ScnqSJuTU0iP5yZ5OJ8OiiVXZO2mKsxUbKFUkhWI3z4HeozvUkiOS3OKRM3PFFs7Sa6lhERBZnRWzqYERKdWBnUFTBx0IqTairZNyUYuTPHgy380CzyTRxySKHWHssxoDuFc51lsYyQwwfDbctTVnI6mrO3lbjwvImbTokikaKZM50umxAO2RuCDXYyslGWolyAwxsQdj4g1IkZrzh7Lkc9tYHsZgdXZg6UJG+UI/k28sbdPd61RPDe8eTPkwXvHk5uT/AGjvFJ9E4mCkinSJWGCD4CUf+YNsYJ+1XIZqemZyGanpmaoDnpWg0n7QCgFAKAUAoBQCgFAKAUBE8z8wxWMBmmPoij3nbwVf+fgN6jKSirZGc1FWzKeB8FuePXBurslLVSQoGwIz/JxZ8PtP57dfdzxi8ruXBmjF5XqlwbJYWUcMaxxIEjUYVVGAP/nn41pSrZGpJJUiMuubbOKZoJbhIpFxkSZQbgEEMwCkb9Qf4VxzinTIucU6bI62uFtrntEl7W1umVWfX2nZTY0r3snCSDCgdFbSBjVtxbM4nT9GcV9aXNjxGW7hha4trlU7dIyO0RkGkMqkjUMeviemBmLTjK1wRalGepbpnRNw6S6vbW6ihe27HX2jShQZEcY0BFYsSD4tgDOe9XauSZ2nKSa2LjVhaRvFeA29yVaaIM6+64JV1/C6EMPyNccU+SLinyfFly9bxSCVUZpQCFeSR5WUHqFaVmKg+lcUUgoJbnjf8tRyTi5EksVwF0CRHBwuc6QsgZMZJPu0cVdnHBN2fHHOXPpNjJaPK7Fwf2r41atWsMQoAwGA2AG21JRtUJQ1RpnlFxmeKALJaytcqoXRGNUbsBjUsnuqhO/fwR5Vy2lwNTS4IvgcP+SLCe4u2Blkd55Qp6u+AI19ScD4k+FRj7kW2QivDi3Ih+E8Ulto7eYz9rc3txl7VSGUK57wRRujRgZJ6ZyGzsRxNpJ+ZGLaSd7s0+rjQVnnXk2HiEfe7kyj9nKBuPut9pc+HyxVc8amtyvJjU0ULk7mubhc/wBA4hkRA4Rzv2YPQg+MR8/q+mCBVCbg9MinHkcHpkbEpzuOlaTUftAKAUAoBQCgFAKAUBzcSv44InllbTGilmPoP4nwA8TXG6Vs42krZjfDrWbmC+aWXUlpFtjPReojX77YyzDoMfdrKk8srfBkSeWVvg2e1gSJVjRQiqMKo2AA2wB5DatZrWxAcR5q+j3scE8bRQSDEc7EaWkz7pwe6MdCepPgBmoOVSpkHOpUzy514SpC3fYpOYQRLEyhu1h6soDfXU99fUMPrGk13E4rk5E5D4XdIJYodIcAq0bPHkHBBAyB5eFc8OD3OeFB7pFwQBEALEhRuzHfYdWPT1JqwtKXx/2pWVvlYybhx/2eNA+Lnb+bqqmWaKKZZ4r1KsOf+LXn/U7TSh6MqNJ/vHwn6VDxckvhRV4uSXwo+xwnmKb35jHnwMka/wDCBppzPuNOZ9x/9KcfG4vM/wD7Dn+K4poy+Z3w83mfhfmO23IaZR6RSZ/IYen85HP5yPWy9rc0LBL60KnxKAxt/Ry9f5wos7XxI6uoa+JF+5e5utL3aCUF+pjbuuP3T1+IyPWrozjLgvjkjLhn3x3l2O6kgkdm/YyCQJkmNiPtL5jOx+eRkV1xTOygpVZHcAgMPEeIB10iUxTROR7w7PQ4B+6yjI8NQ864tpMjHaTODgvGr7iTPLbPFbWasVjZ4jI8uDgnGpQF/UdN98RUpS3XBGMpT3WyLLw3iTGQ28+lZ1XWNOdEiZxrTO4wdmQklSRuQQTNPsyxPsyP555Sj4hBpOFmTJik8j9k/dPiPgfCuZIKaojkxqaKb7L+aZIJTwy8yroSsJbwI/0RPljdD0xsPq1Vim09EinDNp6JGr1oNQoBQCgFAKAUAoBQGP8AtJ4vJxC8j4ZanIVwJD4F+p1fdjXJPrnxArNlk5y0IyZZOctCNJ4Rw6Dh1oEUhYolLO7bZwMs7ep3P6VfFKKo0xioRo57aYm/B1lo5bUPENsLoddZBHXV2sZPwHkKfiOfiOzmOzt5rd47rQISO8XIUDH1gT0I65pJJrc7JJrcjOT+G3MUTRXMizQqSsJZTraPbHaavLcYxnzNcimlTIwTSpntzdzdBw+PVKdUjfycS+83r6L5sfyydqTmoLc7PIoLczKODifHm1MewtM7dRHsfBesrDzO2c+70rPU8vojNU8voi/8u+zmytcEx9vIPrygNv8AdX3V+OM+tXxxRiXwwxiW0CrC0/aAUAoDmv8Ah8U6aJo0kQ/VdQw+RrjSfJxpPkzvmX2Sxt+0sXMMg3CMSUyN+63vIc+O49BVE8C5jsZ59OuY7EbwLn+6sJfovFEcgYxIRl1HTUSNpV+8N+vvHauRyyi6mRjllB6ZmsWtzHNGrxsrxuMqwOQQfKtHJqTTRSDfHhNp9EEUjyBnSz0KSJO0YsuWwVVl1YYN105AOdq70Kiq9CotfDLdmEc1zGi3ITS2k6gucFghPTJAz8AMkAGrF5ssXm+T74RxqG57TsZFfsnKPpOcHGeo6gg9fiPA0Uk+ApJ8FH9r3Knax/TYARNCMvp2LIN9Qx9ZOufLPkKpzQtalyU58drUuUT3s65o+n2oZiO2jwkw9fB/gw3+OoeFTxT1RJ4p64lqqwtFAKAUAoBQCgK/z1x/6DZyTDHaHuRA+Lt0+ON2I8lNQyS0xsryT0xsqfsY5e0RPey5Mk2QhbroB3bffLuM+oAPjVWCFLU+5X08KWp9zQ+IWEc6GOVA6Hqrbg/EePn8QD1Aq9pPkvaT2ZmPMXJctmVeAzz2SFiYElZZYg+C3ZMN2Xug6fTfJywoljceODPLG48boneUeWuGTiO7gikkwco8zSHvA74DnBKsOuCMjY7VOEYP3kThCD95Ejz7zgnDocjDzvnskP8Aab7o/Xp6juTIoI7lyKCKVyTyPJfP9P4kWcOdSRtsZPJnHhH5IMZGPDY1QxuT1SKseJyeqZrkaBQAAAAMADYADwFaTUfVAKAUB4w3AZnUdUIB/MA/31VjzRnKUV+F1+Sf9SUoNJPzParSIoBQEVzHy9BfRGKdcj6rDZkP2lPgf0PiDUZRUlTIzgpKmZPZXl1y9ddlLmWzkORjow+2mfdkG2pfH5GsybxOnwZU5YZU+DZrK7SaNZI2Do4DKw6EGtSdmtO9yjcWsr3iU89rJKtrbxAZWPLPMHB0sScYjJByvmGXJxkVtSk6fBVJSm2nsib5c4MqLbSRw/RNCMskQ31A+BOcnvDWGbv7nONTCpRXHYnGNJVsWQjOxqZMxVf+g+M46Wk/yEbn5fs3/PT+Ksv+nk9GY/8ASyejNrrUbBQCgFAKAUAoDHvafO19xK34fGdlIDY8GfvMf3Ihn8zWbL701EyZnrmoI1y0tliRI0GlEUKoHgFGAPkK0JUakq2PozKG06hqIyBnfHnjrXTp90BG8Uv4rK2eV+7FEvQePgFGfEnAHqai2oqyMmoqzKuSeCycYvJL+8GYVbuofdYjcRj7iDBPmT45as+OPiS1MzY4vJLVLg2etRrFAKAUBH3EmooUYjDsh+ODsR8VHzrDlnrlGWOVVJxf58r5peu+xfFUmpLsmQvE7h4JSIzuyDJO+SSTn45J+deD7Q6nL0fUacT3lFXfd29/nv8AL0NuDHHNjuS4ZYbRgMR5yyqur8/E+pINfSYGopYrtxSv9+tM86ab97s2zprQQFAKAi+ZeBRXsDQSjY7qw6ow6MvqP1GR0NRlFSVMjOCkqZmXs74xLw28fht0cIz4jPgHPQrn6kgxj7xHiTWfFJwloZmxScJaJGrzWEbyJKy99AQrZI2OCQcHBGQDg53Ga00aqXJ0O4UEkgAbknYD4106EcEZBBB6Eb0BRfbFwP6RYmUDL251/uHZx8MYb92qc0bjZRnhcb8iS9mfG/pdhEzHMkf7KTzymME+pQqfiTUsUtUSWGWqJaqsLRQCgFAKA+ZZAoLE4ABJPkBvQGQeyWI3fELq+cHbJXPgZmJGPwopX4Gs2H3pORkwe9NyNhrSazgu+ERSzQzuup4A/ZZ6KX0gtjzwoAPhk1yt7OUrs766dMj9rXEXuruDhsBydSl/xv7ob0VDrP4gfCs2Z6moIy525SUEaZwjh0dnbpCm0cS4z4nxLHHiTkn1NXe7jjfZGmEKqKOe74x1VASwzkbHGMdSCQB1yT0x615mb2lvoxJuSvZb/mrS9b4qqNcOn21TexCT86Qqw1XNspBGpe2Q/Ed0nBznqdtvXMfG62TUlFLi05L68X67/L1I6ulVrUd3C+ZBKW0PHMuBvG6SYPjkR5IHoR5b+Ndj1XUwk/Eg2vNU9++0d68ufV9zunDNe5JX+/M6BMLnSULI41BiMjHlnz3HT1NVLKuvp4m4yV3VqvK/Pft5NlmnwL1U1t+/8kZavJFKY5PrMpJPmGBDA+uP/mK8jpsmfpupeDN+KSe/ndqS+f8A3wapqGTHrj2T/Tg6eLxlrtABk4U4PTYk7/kK1e0ccsntLHGKt0n9m2VdPJR6dt+p0cVnSEdS0zbkhivXxbSeg8B5Vp9oZ8XSQ5vI/JtfV0+F2XltxZXghLK/KK+T/fqfVrxZVRVjBfAGoAHVk9fD889N/lZg9pY444xwpzqrpO77/wCXwcn08nJue36ehG3fOEUblXuIE81aaPUPgBkjb7Xy8Ku8bq5SdRperimvlV9vO/l2Km+nS3lv9f39j7sOaBKCIpIpm3IEciO2PIqDq898f+1b6nrMcZaoX5aWn9PP61/iUV0+SS0yJuz4uj6B0Zh0264yRjOfzIxWnp/aWLLpjxJ9vWra89vVURydPKFvsv0/Qo/tn5e7SBbuMYkgwHI6mMnrt9hjn0BatWeFrUux5/UQtal2LPyDx/6bZRyk/tB3Jfxr1P5jDfvVZjlqjZZjnqjZPzR6lK9Mgj5jHjUyw5uE8MitoUhhQJGgwqj55PmSSSSdySTRKjiVHRcwLIjIwyrAqw8wRgj5Gh17mSex+Zra+u7Fyds4/FE+gkfiVgfgtZsG0nEyYPdk4mv1pNYoBQCgFAVz2i3vY8NumzgmMoPjIRH/AIqhkdRZXldQZCexWx7Ph+vxlldvyXEY/sH51DAqgQ6dVA77/wBodrbzyRXHaRhH0rJ2bMjd0ZwVychtQO3hUnkSdMk8sU6ZJ2fOFjKO5dQk+C6wGPwU4Yn0xUlOL7klki+GTMsgVSzHAAJJ9BvUiZkPsohN5xG6v5B7uSufBpScY/DGCvwNZsPvScjJh96bmzROYL3Rkawq6SXOdkCgs5YDyXB39fSsHtDLkeSOHE1723y/3Nr5VV7fketgUYxeSfbf+xQeBcKl40zSSs8PDlYhIlOGmIPVz4nzO+DlVxgmtPS9NCENMdl+bfmzzpzn1MtU+PI0XhnLNpbqFit4lx46AWPxZssfzNbVBLhFkYRjwj2ueB20mC9vExG4JjXI9QcZB9RXdKDinyjyfgwGCjMCOmWLEfBz3/mSPSs2bpMeR6uJea2f3/o7XoWwySgqXHk90fsnDjJ3ZsMBurjut8CP+X6VmydC8/udRUkt1JbP5P8Ax9ky6OZQ3x7ea5Rx3l6UYSaQ2SVDYwcb7g+O2N9xWTqer8GSzqN29N1vW+6fftvun2LseLWtF+p8xcvMzFpGyST1zv6tj+AI+NV4vYevI8nUy1b/AH+f9l9xPrKio41R2ngELDTIvar9l/c/oxhD8SCfWvdx4MeOOmCSRgnc3cnZ1RcLgUYWGIDyCKB8gKspHKRAcf5AsroE9kIZeqywgIwPmQNm/MfAioSxxZCWKMip8Gv7i2uzZXZ1zquq3m3/AGqAHusepJUNhuuVKknY15PWdM1LxoL+ZHf/AMl3Xzrh8l/SdQ4y8DI9nwaHZAXFuUl0sHVlcde62Rg/umtns/LLN08ZZGm35evH5E+phGM2ktjNPZDO1rfXdi5P1iM/aibQSPxKwPwUVbh2k4nnYHpk4mtTy6FZsE6QTgdTgZwPWtJrOBOL6jb4Q4uASCSBpwusA4zklcnY+B3rlkdXB+cIvneS4jkMbGKRQpQEd1o1YagWbvBi469ANhXEwnuzMuN/5pzJC/QTGMn/AMRTAf6wzVEvdyozS93MmbDWk1igFAKAUBQfbXcaeHBftzIvyDP/AIKpzuoFHUP3Cd9n0GjhtoPOFW/njX/iqeNVFE8SqCPmHnHhxXH0q3XO5VpFUgnchgT1yTn1ruqJ3XE8oOF8Mu3DwLavJE6Prh0FgVbUNRTzKkb+tcqEuDlQlxR6+0S87Lht03nGUH/iER/46ZHUWMrqDIP2K2ejh5fxlldvyXEeP6h+dQwKoEOnVQOb2mylLO6KsfdVceQedQ3z3HwNeVGK/i5tS/C6Xlct/uzb1ba6Wq7r9C68CtEtbSKPIVIolBJwBsuWYnpuckmvZiqVGeK0xSIHi/PkcQBURqh3V55DGHH2o41R5XHroVT4EiovIkQllSIpPabGTgTWpPgG+kRj+cYT88VHxl5kfHXmvzJ/hvNvajIhEo+s1rNHOq/EZST5JU1OyanZL8P4vFOSqFtQGWR0eNwOmSsihseuK7akqJxknwQ3HW/jpHoAxOAOnVRvXzPtaVJfPT9Lb+XKW56vSr+/1r/J7z86Wgm7CNzNPlh2US6jlc5BY4QEYPVhX0ryK67njvJG67kVxLn5Yuoto/NZbkGQfuWyS/2hUXkSOPKkRUntVjHRoH9MXCD+d2LH+rUfGRDx1+7LJyzz1a3j9mrBJvBCQdWN+4fH4EBvHGN6nHJGWxZDLGWxDe1mDSbC5X+UjukUEeTd7HzjHzPnUcvZ+pDP+F+pZeXUUNKASWBxjwABIGK8j2PHHGeRRbbuq7JJtJHq9W5NRbWxnXGh9G5lhcbCUxn+kQwfqwzXqS93KmeNL3cyZsFaTWUWH2bxFEFxdXUioAFj7XEaADSAoAyAFOnOenxqrwl3ZT4K7tli5e5YtrHULZDGHxqGpmzpzg94nfvHpU4wUeCcYKPBnPtq/ZXllOOoB/3civ8A46oz7STKOo2kma+K0moUAoBQCgM19ux/zOD/AG4/4clUdR8Jn6n4S68qLixtR5QQj/drVsfhRdDaKK1xniclxKbDhoC6MLcXIHdgXpoQ+MmNtunoQSsJSbemJXKTb0w+5ZOXeCwWUfYQDGMM5O7sWyNbnxJ0n5YGwqcYqOyLIxUVSIH2wH/oub1aL/iqf7qhm+Blef4GdHsqTHCrb4SH5yuf76YfgR3B8CPPnjhPbxTRKneljIUgbFhh1yfMyKo/P1rzc0Y4+rTUfiTTaW3arfney/ybJReTp3G+Nyqc0856rK2IwcwxuyHcNKSyAOD1WNoZmKnqyxg7ZB3zyVE8+eX3UZczSTy5Zi8srAambdmY4GSfXHXYVl3kzJvJljXke4NoJeyZZ+2ZezfuEoAo1d7A2fP5ZPQVzI440tbpu+duP3+poh0uScLit7K3eQNBM6au/E7JqUkboSpKnrjIODXeGZ2tLo1T2M8buZ5J4pZnkRIwUEh1YJbHU978s1pwyk7Vmrp5ttplw41gADHQ9ScszZ3Jx0GAdvM9K8D2pSilXf6uV7v5Vf1fCo93pru/+kv7mCcx/wDW7r/bzf8AEavYyfEz5mfxM++Ccvz3Yk+jp2jR6MoCASHJGRnbAIGfjnwNcjBy4Oxg5cEjzTynLayOFUtDGiFpei6to2GT4mUHCjfBHhvUbUr09rX1TplmXp5Y3utqT+5XI3KkMpKspBUg4II3BBHQg+NCg2B+NHiUfC1YZcO1xPj/APGynT/WOwAHrWjJlSx6323/AH82b4fznCPr+hf+X4iI8smlidzjc+p/PNZvZONrBqlDTJvfzfq/zN/VSudJ2v0Mz9p4xxmxYdcW/wClwx/vrVl/1EeXm/1F++5sFajWVjhNgZ7a7DSyFp5buPJkY6AJpIlEYJITSqjoOu9QStP6laVp/U5uB8IFnfLElxczCSCV3WeXtNOiSIIRsMZ1yD1x6VyMdMqs5GOmVWVP2/L3bQ/7cfMR/wDKquo7FXU9jWYPdX4D+FaTUfdAKAUAoDOfbnHmxiPlcLn845BVHUfCZ+p+EtnJkmrh9ofO3iz/AEag/rVsPhRbD4UeY5NsQMC2jUfdBX+yRTRHyHhx8hwOyt7e4mhhieNikbtk5Vhl1BUlicghgQceHnkkknsIpJ0iO9rEJbhdxjqvZt+SyoT+mahm+Bkc/wADPj2RTauFwj7LSqf6Vm/gwph+BHMHwIsvFoC8Zw2nGTkjPgR/A1R12KWTC1GVV3+n7o2YJqM91Zg/tK4eYLg4/k5iZAPBXBIkUb7d9tePDXWeORzgm+eH81s/P5nn9Zj0ZKXD3R6cC5IE0ImaVTFLGRGyhgyShgO8MYwpVgd9xuPAirqOpx9OlKd7+n748ifTdFLMrTX9bNWupXks7d5gBJ3RLggjUAQxBHgSuR8RVHtmUMnT48l2tS3W+29nqdCpRm4yW9EBcch2oija71GZpZZXCNpDGZgSGONWlVVRsRvnzrf1efD08Yub5e317/JGHF0fi/S3/gi/Y9ZSQXl0sqBH7JSUVlbTl847pONugO+MVfh2bZmwRcZtMuvGk2BJ72dRA6AFsYz4nLfpXg+1INxV83q+Suqvzt/kz3eme/px+/TYzXl/lM3t9e9pHqh7S4GsSAFHEpK7A5BIyO8pG+cHFe3LHKTk41fqeDjxqU3q4LvybwRbe8zGNKi37GRWPeJjZAjnAAJK6gx26Lgb1m9n9b405Y5rTJdvQ9DL0ixVKG6aOa/4A3EHWM5FuZWknYHBIX3Yx494uST4aM9cVk9kYlklly+cn9ufzv8AIt9oJtQx9krMs5p5caxZUeaKSRsnTHqIVQcZJYDqQRgZ6Hfat709nfyPFy4pY2lIvnsx4Ji3BLaZLjcZycRIW0geWptb+vdrH1a8aUeljPS5b/Tel+Tf28z1PZ8PDxvM1ZrajAxXupUqKzH+fx2vH7JBvp+jg/lM0h/q1myf6qMmXfKvobDWo1lT4ry9O8jzWF8bbtDmRdCyxswAXUA3utgDOOuPPeoOL5iytxb3izr5W5aNqZJJZnubiXHaSvtsucKq5OlRknH/ALAIxrk7CGnl2yhe3tstZoOuJv1MQH99U9R2KOp7GuRrgAeQrSaj6oBQCgFAUz2u2uvhkxAyUaN/k4B/qsaqzK4Mpzq4M9vZVd9pwy3801of3XYD+riu4ncEdwu4I87n/K8ksiwtaRQh2CO6uZCM7HSO76eGcZp797B+I3tR8cJsrm3vojd3guWmjlRVESx6dJSTbSdxgNufSiTT3YipKW7ssnMFh9ItZ4f+0jdB8SpAPzxU5K1ROStNGe+wniGYbi3OzI4kAPk40kfkY/1qjp3s0UdM9mjUSK0Pc0mZ+07g+u2fRGQ0LCVNsgjOhgM5zlCHI+5jG1eNjiseaWKMWk9/S77erVN/KuxPrI+JhU7tr7nDyjzJepEIZeGgweaqtt13JxJpRjnfbTWueSGhxzJafWl+pm6eWa1pi/oXS3jUppGrs2ZXCkFmUg7qTHqU5HiD/wA68lYMcYvFCWrG2pKlKVU91smqa4/bPW1yfvyVSprlL5dyP5j4Vd3JPZSGHOxcRkuB5JqZAn4up6jT0rX4WrJ404SlLttsl6amvu9/kZ8mpx8OElFfm/scXInKrcOkkkZ3mMqhcaFTB14zntWzljirYdTKDvw5b/8Aj51/u8yjF0ig29a/P5+RNXziQZww72dgp3IY4Pe64B+XrXldXKOdcNb3xF7+86+Lmk/y8z08ScH249fT0KMeVJIrqS6gvHhd5GcYhG3aMZNJ/a4Yb+Ix6VpftbFF62pL6Lur8/I8/wD+syarjJfmXa04iCUkldBMuVcorBXGMZxuVOfDJ6dfKqftDo5Z454yqS2ez3X0T3RshgzKDhJWjn4lftFAEt0Mv2gjojMfHJlZSo8Ngx9KYnjeFYMeWMY96fvSffmqX3dHMrnGTyODk/yRmfHhe3csUMln2AZ1RHMRYjU2N5iPdBJJ06R1r0On6eOKCxw49Xf+PtR4/U5cuafvxr6Gx8t2qjOI9KoFSIkHOkDSAM+Shd/jUPZy8XLPNKFb7N8tf9V+Z6mdLHCOOL+aJ6vYMhjvLx+m8xTTDdIS5HliNRAPmTqFZY+9lb8jJH3szfka9cyaUZsE6QTgdTgZwK1GszOHid5BFax3HDbhVgYNK1uwlMmI3XJEZGCZGDnc9CKouSStGfVJJXFlp5S4sLya5nQSpEOyi7OQFSJFDO7ackAlZY1PnpHpVkXbbLIS1Nso3tKPb8ZsoBuB2Of3pSW/qqDVOXfIkUZd8iRsFaTWKAUAoBQHBx+w+kW00P8A2kboPiykA/PFckrVEZK00Z37CeIZiuLdtijrIAfvjSR+RT9ao6d7NFHTPZov/G+YLazANxKsQIJGc5bHXSACWIyNhvuKulJLkvlNR5KtLz5JPlrKzmkijKtLM2EGgYdtAbdiUzgbHcbVDxL+FFfit/Ci9xuGAIOQRkHzBq0uMalf/JPHix7sFwck+GmY7nyGmUZ9FHrWV+5k9GZP9PL6M2etRrOK6hGcku2ThVDaR0z9XG2ATuTWPNiTdycnb2SdLj0rbl7t/wBC6EnWyS9as/bWKPBaNFzkg4Azkbdfj41LDjwU5Yoq91su69fmcnKd1Js/LWZi+k5YAZZiMANnGkDrjqd/ma5iyTeTQ7aq2+N74S583/VicY6b/deYuUfVlNySMEnuqNsjGdyd98ePXamWOXVcOW1v2S2tVe7e/b67I7Bwr3v8tnPcLkY8z/5wqjKtSr1/90Ti6d/v4Tk4hOzkYXTEFcb7ZJU4GPTG2MjxrH1eXJklHStMFGXO29OlXpW1Wu90XYoKKdu5Wv1Iy30ah2m693bz/ZjA3I8a8vF4NrxvhuP1ehUuV+expnrp6Od/1ObiLKX7ukfh6dTj47Y3rB7QeN5f5df/AJ45dflVluFS0739Tp4hZIiDSSTjdidicgYA8sZOf41s63osGHCnC2/O9m9tkvlbv82VYcs5y3+x5WNpIVZ1bQoOM6iMnbbb4j51m6Lpc84PLjnpS2u2t/Lb5r7k8uWCkoSVssvAGdogzsWJJxnwwcfHw8a+r9kyyz6dTyybbvntTo83qlFZKijk5544LKylmz38aIvV22X5e8fQGvQyS0xsx5JaYtlV9iPBTHayXLDvTthc/YTIz+bl/iAKrwRqN+ZV08ajfmXfjHHILXs+3kWMSNoUscDOktuTsB3cZ8yKuckuS6UlHk7EmDLqQqwIypB2P5jO3rXSRz8Iu1nhSZFKiVVfBAzuBgnBI6Ab56YridqzkXasyrls/TeYppuqQmQjywgFuvzJ1Cs0feytmWHvZm/I2KtRrFAKAUAoBQGNWx/yZzCynaK4JA/DOdQ+Uw0/AVlXuZfmZF7mX5mm8w8M7bsHVEkeGUOFfYEEGNtyDuFcsPvKvTrWiSs0yVnseHqJJZmdgJI1R1yAgCajqyMMG77AtkbBdts12jtHJyxxu1n1w2rqyW+mMBTkadIxpPiuxXIz7tcjJPZEYyi9l2Ib2rcsG8tNca5mgy6AdWX66fEgAgeageNQzQ1RIZoao7Hx7KeaxeWwikbM8IAbPV06K/r5H13+sK5hnqVdxhyalT5RcbuUAaSGbPgoP8RsPmK5nyRS0tN35J/quPujTCLe6a+pDT8d7IBUt5SPALDK/wCqIU/r1RCWWKUYY1Fer3+yTX5nZyhdybb9F/f+xFXHM16f5OwuW8srHF/ad/4V3T1DW8vtGv1cit5Yr4YP6v8AtRHSca4w3u8OcfiuI/8ACEriw5e8pP6pfokReefbGv382cUl1x09LCIfGUnxz4XA8d6qfR3yn/zl535+Y/ieo/2r7I8tXHP+4Qf0h9R/3n1PzNVv2dB/hf8Ayl6+vq/uzv8AGdV5L7I+kbjH1+Gxkfdlx4Y8ZmqD9k4ZKnB/8n8vMlHruqXZfkeqSX/1+FSj8FxGf0Kn+NZ5ewcD41L6r+xdH2jn7wR0xvIfftLyP4whx/umZv6tZ8n/AMff4Zv6r+z/AKF8faX+6DJO0E2nCK5HUBo3Qj1CyqpPyNVLo/aHTw0xSkufOvo6/R+hcuowZHfD9di18JTTCg+6M5GN/Hr65r6ToIaOmhH0X37/AJmDO7yN+pkPN983GeJR2du37CIkFx022kk8sAd1fM/irs34k9K4POm/EnpXBsdlarFGkcY0oihVHkAMAfKtKVGtKlR4XnD4Lhf2sccq4IGtQwwTvjPqBv6CjSYaT5Kpe+zmJcmzmntdRxIkcjdmyk97IJyDpzgg7eVVvEu2xU8K/DsTvNnFFsrGWVcDQmmMeGo9xB8NRH5VKctMbJzlpjZTvYdwjRbS3DdZm0r+GPIz+blh+6Kq6eNRvzKemjUbNMrQaRQCgFAKAUBm3tr4EZLdLpB34Dh8ddDEb7fZfSfQFjVGeNq12M/UQtX5Fp5F4+L6zjlJ/aAaJR5Oux+GdmHowqzHLVGyzHPVGyqc78JmMc817cPLDG6LbW0YCLKSV0iXG7Ek6TjGMFhjpUJxfMmV5Iurkye4XYXH0uI/Ro7W1gikQKrqxcyFDgBQMKCgO/8AftJJ3xsWJPVxSLbVhYY7z5y/Nwy6HEbLaMtmRQNkZuoIH+jf9CfDu4y5IuD1xMmWDg9cTRuUuZoeIQiWM4YYEkZPeRvI+YPg3j8cgXwmpK0aITU1aJypkxQCgFAKAUAoBQCgMw9pvOxBNhZktM50SMm5XO3Zpj656E/V6dfdz5cn4Y8mbNl/DHksHs55PHD4Mvg3EmDIR9XyRfQeJ8TnwxizFj0IsxY9C9Sy8QuEVCHlWLVkBiwU5P2S22amyxspo4FfcP71hL9Kt+v0Wdu8B1/ZSfwB2/Ear0yjxuVaZR+HdEvytcyXbtdvG8A09ikTHvd1jrZx6OCq5GQAx+uRUou9yUG5blH9r/E2ubmDh0G7alLjw1vsgOOgVSWPowPhVOZ21BFOd6moI1Hg/DltoI4E92NAo9cDqfUnf860JUqNMVSpHZXTooBQCgFAKA8rq3WRGjcBkdSrA9CCMEH8jRqzjVmN8r3bcF4pJaTMfo8pADHpgk9nJ5eaN+f2ayw/lz0vgyQfhT0vg1XjnB1uTAW/0EyzAeBKhhv8NWoeoFaHGzVKN0R/EOYDIxgsiryAZlm96KAYzk49+QjpGPicDrxy7I45dkcvs1vmbhcU88hZmMzu7nP+lfcnwAA+AHkBXMbuNsjilcLZa5oldSrAMrAhgRkEHYgg9RirC0x/mXk+54XN9M4aWMQ3ZBlig8VYfXj/AFHXw1DLLG4PVEyTxvG9UC3cme0a3vQqSEQ3B20Me65/1bHr+E7/AB61bDKpfMtx5lL5l1q0uFAKAUAoBQHjeXaRIZJHVEXcsxAA+JNcbo43XJlPNXtElu3+icLVyX7plUEOw8ezB9webtgj7vWs88rl7sDNPM5e7Asfs95ASxAmmxJdEdeqxg9QmepPi35DAzmzHiUd+5ZixKG75LtI+AT5An5b1aXFS4Zy/a8Qt0ubmMTyToHJZidAYZ7OPBGgJ7u2CSCTuSarUVJWypQU1bP3k7hj2VxPZh2ktgkc0Go5MetnUx58spkfn45pBaW0IR0tx7ExzPxuOxtnnfHdGEXpqc9FHxPXyGT4VKUlFWTnJRVmfeyLgrzzS8SuO8zMwiJ8WJ77j0HuD94eAqjDG3rZnwRt62axWk1CgFAKAUAoBQCgKd7TOUvp9vmMf5xFkx/eHjGfjjbyIHgTVWWGpFWbHrXqRfso5x7dPodwSLiIYQt1dV2wc7616EdSN/Oo4cl+6+SOHJfuvkud/AkMFwyALqWSRseLaN2+JxvVz2Ra9kyncm8FmuLG2hnVobREGqPo85JLHXjdYt/d6v44Gxrgm4pMrxpuKT4LfxHittZRqJHWNdljTqx8AqKMk9QMAbVNtRLHJR5JSpEiic3ezG2uy0kX+bzHclRlGP3k23PmMeZzVM8KlxsUTwRlxsVNbzjXCO66m4gHicyoB6MMSJ+9sPKq7yQ9Su8uP1ROcJ9sds4AnikiPiVxIvzGG/q1NdRHuTXUx7ljtfaFw6QbXSD8YZP7YFTWWD7lizQfc6W524eP/vIPykB/hXdcfM74kPMjL32ncOj6TGQ+UcbH9SAv61F5oLuQeeC7lW4j7XZJW7OxtWZz0L5dvyjj/wDV+VVvO38KK31De0Uc9vyRxLibiTiEzRR9QrYLD8Ma9xNtsnfzBrnhzn8TOeFOe82aXy3yzbWKaYI8E+853dvxN/cMAeArRGCjwaIQjHg+OK3rPcJZxOY2aNpZJBjUsYYIAmdtTMepBACt44o3vR1vejo4RwOK119lrAc6nDSNJqbprJkJOogYJzvt5CiilwFFLgrdvyhdWsjf5PvFit3JbsJY+0VCdzo3BA9NvXNRUGn7rILG4v3XsWThliLdHeWUySN3pZnwudI8ANkRRnCjYbk5JJM0qJpUZLxW7k4/xBYYSy2kWe95L0Mhz9ZvdUHoPD3qytvLKlwZZN5Z0uDZrG0SGNIo1CoihVA8ABitSVbGtKlSPeunRQCgFAKAUAoBQCgMv9pnJjh/8oWWVmQ6pVTqSP8ASJ94fWHiN+udWfLjd6o8mbLjd648k97PeeE4hHofCXKjvp4MPtp6eY8PhgmePIpr1LMWVTXqT3Go7ptK27xxhjh3ZNToN+8gJ0k9Bhthue97tTd9ibvsUa/4IV4jaWxPbapTdSTOSZisIJVJT0Khz3dOF8NIxlq3H3kvqUuPvKP1LdzbdvbRNdCcRrCpJjZAySZI2O4YMThVIYAE7hulWSdKy2b0qz74FzD24jWWGS3lkTtFRxkFcAkq67bagCG0sPKkZXyIyvlUTanO46VImRPFOV7O5JM1tE7Hq2kBv5ww361Fwi+URcIvlFeuPZVw5uiSJ+GVv8ear8CBW8EDwX2RWGfenPoZB/ctPAgc/h4EhZ+zTh0Zz9H1n77uw+ROP0rqwwXYksMF2LNYcPigXTDEka+SKFH6CrEkuCxJLg9Jp1TSGYAscKCdyfIeZrp09aApPO9hcxXMPEbNO1eJDFNCOskZOrC43yCSdsnODg4INU009SKciaeuJ1WXOvbriC0ummP1HjMaqfvyN3QPhk+QJ2qSnfCJLJfCJvgdm8EAWWTW+Xd26KC7tIQueiLqwM+AFSSpE4qkZbztzVLxSYcP4eC0ZOHcbCTHU58Il6k/W+GNWec3N6YmbJNzeiJo3J3LMfD7cRJ3nO8smMF28/QDoB4D1yTdCCiqL8cFBUidqZMUAoBQCgFAKAUAoBQCgMu589n7rJ9N4dlJVOto02OfF4vveaeO+N9jnyYneqPJmy4neqHJ3ci+0lLjEF3iG4B0hj3UkPTG/uvnbSep6eQljzJ7PkljzJ7S5Lk3B4vpIugMTCMxFvNCQ2CPRhkH4iraV2W6Vdla5ntJby+traSNks0JmkZsaZmT3YxgnzyVOCRqOO7moSTlJLsQmnKSXYtXFr1LeGSd+kSMx88AZwPjgfpU26VljdKypclMLLhhvLlmBk13Em5wO0OpVRScDIIwPNqrh7sbZVj92Gp/MluH3t9NAs6pAmtdaQOH1YIyoaUHCsRjP7M46b1JNvcmnJqzo5e5jS7t2mVWRoyySxtjUjp1UkbHwwfXw6V2MrViM9Ss9eXeYIb6ATW7ZB6qdmVse6+M4Pz8xkUjJSVo7GakrR98C4obhXYpo0SSRY1asmJzGx6DbUpx6eVdTsRdkNb82EcRktZV0xMwS3l8GkWNHeMnz/aDHqCN9qhr96mRWT3qZze0mxMaRcQhUdvaSLIxAGp4/ddSfLSc+gB86ZF+JdjmVUtS7Fqh4lEyRSBhom09mftahqGPiKnaLLR1106cvEeIRW8bSzOsca9WY4H/ALk+AG5rjaW7ONpK2ZDzBzRdcZlNnYIywfXJ21D7Up+qn3ep9T3RmlOWR6YmWU5ZHpjwaLyXyjDw6LSnflbHaSkYLHyHko8B/E1fCCgqRfjxqCLHUywUAoBQCgFAKAUAoBQCgFAKApfO3s8gvsyJiG4+2B3X9JF8fLUN/iBiqsmJS+ZTkwqW/cpdhzVxDgziC+jaWDohJycf6qTowx9Rtxt7tVKc8e0uCpZJ49pcGmcu812t6P2EoLYyY27rj4qd/wAxketXxnGXBojkjLg+ubOAfTrdoDK8StjVpAOrBBAbIzjIHQiuyjqVCcdSo8+beBG7sJbZdKsyDT4KGQhlH4cqB8K5OOqNDJDVGjn4XzEEt1E8M8c8aBXiELuSwGP2ZQFXBPQg433xvRS23OKe25z8kcFlgtrh5wFmuZZZ3TOdGsbLkbEjGT8ceFchFpO+5zHFpO+5AcH4FKtpZ3/DyBcfRoRNET3LgKgBDeT7HDedc00ric0NLVH/ALLJyDfCS2llKmIG4nZlfYoS5Zg2emCTmu43asljdqyKtOWRf2kpledHeeeWIEFBG3aN2bqNKs3c0nJJ6nGPDmnUtyOjVHcsfB7e5ktOyvRH2hQo7I2oNkFSSCoAJHUDIzn4VNJ1TJxTqpH5wXla1s1XQmTGCFeRi7KPHSW2QHxC4HpRQSEYRjwV7mn2o2tsCsBFzKPsn9mPxP0PwXP5VXPNGPG5XPPGPG5VLHlriPGpFmvXaG36qMadv9VGemR9dvT3qrUJ5N5cFahPI7lwavwHgcFnEIoECL1PiWP2mPUn/wCdK0RioqkaYxUVSJGpEhQCgFAKAUAoBQCgFAKAUAoBQCgPC8tI5kMcqK6N1VgCD8QaNWcavkzjmH2Rxse0spTA4OQjElM/dYd9N/HvVnlgXMdjPPp1zHYiF41xvhm08ZuIh9ZgZBjz7RO8Pi/yqOrJDncjqyw53JnhXtjtnwJ4ZIj4lCJF+ezf1akuoj3JR6mPcs9lz7w6X3buNf8AaEx/8QCrVki+5assH3JVeKW0owJoZFPhrRgf1qVpkrTPSOeBB3WiUdTgqB+lNjuyOW45js4/furdfjKgP8a45RXc45xXchOIe03h0WcTGU+UaM36kBf1qDzQXcg88F3Ktf8Atfkkbs7K0LMfdL5Zv6OP/wBVVvPfwoqfUN7RRyf/AExxjihzdymCE/VfYY9Ik6kffIPrXNGSfxHNGSfxbF35Y9ndnZ4fT20o/wBJJg4P3V91fj19auhijEuhhjEt1WFooBQCgFAKAUAoBQCgFAKAUAoBQCgFAKAUAoCI4pyxZ3BJmtonY/WKAN/OGG/WouEXyiDhF8orV57JuHv7gmi/BIT/AMQNVbwQZW+ngyKm9i9ufduZR+JUb+AFR/h4+ZH+Gj5nkPYrF/3p/wCiX/nT+HXmc/hl5nZb+xq1HvTzt8NC/wCEmn8PE6umiTVh7M+HRb9gZD5yOzf1c6f0qawwXYsWCC7FnseHxQLphjSNfJFCj5KKsSS4LEkuDprp0UAoBQCgFAKAUAoBQCgFAKAUAoBQCgFAKAUAoBQCgFAKAUAoBQCgFAKAUAoBQCgFAKAUAoBQCgFAKAUAoBQCgFAKAUAoBQCgFAKAUAoBQCgFAKAUAoBQCgFAKAUAoD//2Q=="/>
          <p:cNvSpPr>
            <a:spLocks noChangeAspect="1" noChangeArrowheads="1"/>
          </p:cNvSpPr>
          <p:nvPr/>
        </p:nvSpPr>
        <p:spPr bwMode="auto">
          <a:xfrm>
            <a:off x="459581" y="312738"/>
            <a:ext cx="228600" cy="3048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2059" name="Picture 11" descr="C:\Users\ClassRoom-1\Desktop\6792034395_03c3bbc103_z-300x287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7934" y="4040411"/>
            <a:ext cx="1184467" cy="1510853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1" name="Picture 13" descr="https://fbcdn-sphotos-g-a.akamaihd.net/hphotos-ak-frc1/t1/231082_9355840155_9480_n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8209" y="1150278"/>
            <a:ext cx="2043916" cy="2043916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TextBox 15"/>
          <p:cNvSpPr txBox="1"/>
          <p:nvPr/>
        </p:nvSpPr>
        <p:spPr>
          <a:xfrm>
            <a:off x="688182" y="4795836"/>
            <a:ext cx="15075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The beginning… </a:t>
            </a:r>
            <a:endParaRPr lang="en-US" dirty="0"/>
          </a:p>
        </p:txBody>
      </p:sp>
      <p:pic>
        <p:nvPicPr>
          <p:cNvPr id="22" name="Picture 21" descr="kids.jp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6570222" y="1165350"/>
            <a:ext cx="1944216" cy="1903611"/>
          </a:xfrm>
          <a:prstGeom prst="rect">
            <a:avLst/>
          </a:prstGeom>
        </p:spPr>
      </p:pic>
      <p:pic>
        <p:nvPicPr>
          <p:cNvPr id="2065" name="Picture 17" descr="http://images.quickblogcast.com/3/4/2/9/2/138272-129243/Maple_College_Teachers.jpg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l="13695" t="54133" r="77950" b="33814"/>
          <a:stretch/>
        </p:blipFill>
        <p:spPr bwMode="auto">
          <a:xfrm>
            <a:off x="7323407" y="3998144"/>
            <a:ext cx="738513" cy="1065397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="" xmlns:p14="http://schemas.microsoft.com/office/powerpoint/2010/main" val="306930380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1"/>
          <p:cNvSpPr>
            <a:spLocks noGrp="1"/>
          </p:cNvSpPr>
          <p:nvPr>
            <p:ph type="pic" sz="quarter" idx="12"/>
          </p:nvPr>
        </p:nvSpPr>
        <p:spPr>
          <a:xfrm>
            <a:off x="535683" y="1051560"/>
            <a:ext cx="2125980" cy="4754880"/>
          </a:xfrm>
          <a:prstGeom prst="roundRect">
            <a:avLst>
              <a:gd name="adj" fmla="val 5406"/>
            </a:avLst>
          </a:prstGeom>
        </p:spPr>
      </p:sp>
      <p:sp>
        <p:nvSpPr>
          <p:cNvPr id="3" name="그림 개체 틀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그림 개체 틀 3"/>
          <p:cNvSpPr>
            <a:spLocks noGrp="1"/>
          </p:cNvSpPr>
          <p:nvPr>
            <p:ph type="pic" sz="quarter" idx="13"/>
          </p:nvPr>
        </p:nvSpPr>
        <p:spPr>
          <a:xfrm>
            <a:off x="6516216" y="1052736"/>
            <a:ext cx="2125980" cy="4754880"/>
          </a:xfrm>
        </p:spPr>
      </p:sp>
      <p:sp>
        <p:nvSpPr>
          <p:cNvPr id="5" name="TextBox 4"/>
          <p:cNvSpPr txBox="1"/>
          <p:nvPr/>
        </p:nvSpPr>
        <p:spPr>
          <a:xfrm>
            <a:off x="230981" y="7938"/>
            <a:ext cx="41044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My 14 Year Career continued.. </a:t>
            </a:r>
            <a:endParaRPr lang="en-US" sz="2400" dirty="0"/>
          </a:p>
        </p:txBody>
      </p:sp>
      <p:sp>
        <p:nvSpPr>
          <p:cNvPr id="6" name="AutoShape 4" descr="data:image/jpeg;base64,/9j/4AAQSkZJRgABAQAAAQABAAD/2wCEAAkGBxQSEhUUExQWFRQXGRoZFhgYGB4bHBwfGxodGCIcGx4ZICggICAlGxcaITEhJyktLi4vHyEzODMsNygtLisBCgoKDg0OGxAQGywkICQsLCw0NCwsLCwsLCwsLCwsLCw0LywsLCwsLCwsLCwsLCwsLCwsLCwsLCwsLCwsLCwsLP/AABEIANwA5QMBEQACEQEDEQH/xAAbAAEAAwEBAQEAAAAAAAAAAAAABQYHBAMCAf/EAE8QAAIBAwIDBQQHAwcICQUBAAECAwAEERIhBQYxEyJBUWEHMnGRFEJSYnKBoSOCsTOSk6KywcIVJENjc6Oz0SU0U1SDw9Lh8BZEZITxF//EABoBAQADAQEBAAAAAAAAAAAAAAACAwQBBQb/xAA4EQACAgEDAgMGBAUEAgMAAAAAAQIRAxIhMQRBE1FhBSIycYGRQqGx8BQjwdHhM1KS8XLCBhWC/9oADAMBAAIRAxEAPwDcaAUAoBQCgFAKAUAoBQCgFAKAUAoBQCgFAKAUAoBQCgFAKAUAoBQCgFAKAUAoBQCgFAKAUAoBQCgFAKAUAoBQCgFAKAUAoBQCgFAKAUAoBQCgFAKAUAoBQCgFAKA8rm5SNS8jKiDcsxCgfEnYUbo43XJR+N+1eyhyItdww+wMJ/Pbr8VBqmWeKKZdRFcblaHtB4ref9TtAqHoyo0n+8bEfzFV+LOXwor8bJL4UfX+QOYLj+UuDFnwMwT9LcGu6cr5Y0Znyz6Hsuv3/lb/APrSv/aIp4M+7HgTfMh//kVyOl8M/hcf46eA/M7/AA8v9x+H2d8Wj3hv8+nbTJ+mCKeFNcM54ORcSPwnmK13706j/Zy5+WJKfzo+o/nR9T0sva7NEwS9tCreOjVG39HL/wCoUWdr4kdXUNbSReOA882V3hY5gsh6Rydx8+QB2b90mro5Iy4ZdHLGXDLJUywUAoBQCgFAKAUAoBQCgFAKAUAoBQCgPmRwoJYgADJJOAAPEmgM25p9qyI3ZWKdvITgOQSmemEA70h+GB5E1RPOltHczzzpbR3Ia05E4jxJhLxCZo06hW3YfhjGEj289/MVDw5z3kyCxTnvNl84FyBY2uCsIkcfXl77Z8wD3V/ICro4ox4L44ox7FnAqwsP2gIB+PvJPJBaxCUwkCaR3KRoTvoBCszuBuQAAPFgdqhqt0iGq3SPa0vboXAjmgiEbKxWWOVmwVx3WRkGCQSQQSO7Xbd7nU3e518Q4vBAVE0qRatlLnSpPkGO2fTOa62lydckuTotbuOVdUbq6+aMGHzFE7CaZ83tjHMuiWNJFP1XUMPkaNJhpPkonMHsltJsm3LW7+Q78Z+Kscj8iB6VTLBF8bFMuni+Nisi/wCL8FIEo+kWw8SS6Y9H9+P4MMeQNQvJj53RXeTFzujQ+Uud7a/GEbRNjeJ8Bvivgw9R+YFXQyKXBfDLGfBZqsLBQCgFAKAUAoBQCgFAKAUAoBQEbzBx2GyiMs76VGwHVmP2VHif/wCnAGajKSirZGUlFWzJJ7u/5glKRDsbNW3znQPHvkfyj+OgbDbp7xzNyyvbgytzzOlwaVypyXbWAzGuqXGGlfdz5gfZHoPzz1rRDGo8GiGOMOCxZqZYQcvE5JrmS2tyqdiEM8rDUQZASqIuQNWkaixyBlRg5OI3bpEbt0j14YTDI0Ut2Z3c6kV9AkAA73diVRoGxzp2J3O4ottrC22bJipEjP8A2az9jccQtJe7P9JeYA9XR8YZfMbA/vCqsezaZRidNxfNkvf8YmTilvahl7GWN3Pd72UzsDnGDgeGev5ScnqSJuTU0iP5yZ5OJ8OiiVXZO2mKsxUbKFUkhWI3z4HeozvUkiOS3OKRM3PFFs7Sa6lhERBZnRWzqYERKdWBnUFTBx0IqTairZNyUYuTPHgy380CzyTRxySKHWHssxoDuFc51lsYyQwwfDbctTVnI6mrO3lbjwvImbTokikaKZM50umxAO2RuCDXYyslGWolyAwxsQdj4g1IkZrzh7Lkc9tYHsZgdXZg6UJG+UI/k28sbdPd61RPDe8eTPkwXvHk5uT/AGjvFJ9E4mCkinSJWGCD4CUf+YNsYJ+1XIZqemZyGanpmaoDnpWg0n7QCgFAKAUAoBQCgFAKAUBE8z8wxWMBmmPoij3nbwVf+fgN6jKSirZGc1FWzKeB8FuePXBurslLVSQoGwIz/JxZ8PtP57dfdzxi8ruXBmjF5XqlwbJYWUcMaxxIEjUYVVGAP/nn41pSrZGpJJUiMuubbOKZoJbhIpFxkSZQbgEEMwCkb9Qf4VxzinTIucU6bI62uFtrntEl7W1umVWfX2nZTY0r3snCSDCgdFbSBjVtxbM4nT9GcV9aXNjxGW7hha4trlU7dIyO0RkGkMqkjUMeviemBmLTjK1wRalGepbpnRNw6S6vbW6ihe27HX2jShQZEcY0BFYsSD4tgDOe9XauSZ2nKSa2LjVhaRvFeA29yVaaIM6+64JV1/C6EMPyNccU+SLinyfFly9bxSCVUZpQCFeSR5WUHqFaVmKg+lcUUgoJbnjf8tRyTi5EksVwF0CRHBwuc6QsgZMZJPu0cVdnHBN2fHHOXPpNjJaPK7Fwf2r41atWsMQoAwGA2AG21JRtUJQ1RpnlFxmeKALJaytcqoXRGNUbsBjUsnuqhO/fwR5Vy2lwNTS4IvgcP+SLCe4u2Blkd55Qp6u+AI19ScD4k+FRj7kW2QivDi3Ih+E8Ulto7eYz9rc3txl7VSGUK57wRRujRgZJ6ZyGzsRxNpJ+ZGLaSd7s0+rjQVnnXk2HiEfe7kyj9nKBuPut9pc+HyxVc8amtyvJjU0ULk7mubhc/wBA4hkRA4Rzv2YPQg+MR8/q+mCBVCbg9MinHkcHpkbEpzuOlaTUftAKAUAoBQCgFAKAUBzcSv44InllbTGilmPoP4nwA8TXG6Vs42krZjfDrWbmC+aWXUlpFtjPReojX77YyzDoMfdrKk8srfBkSeWVvg2e1gSJVjRQiqMKo2AA2wB5DatZrWxAcR5q+j3scE8bRQSDEc7EaWkz7pwe6MdCepPgBmoOVSpkHOpUzy514SpC3fYpOYQRLEyhu1h6soDfXU99fUMPrGk13E4rk5E5D4XdIJYodIcAq0bPHkHBBAyB5eFc8OD3OeFB7pFwQBEALEhRuzHfYdWPT1JqwtKXx/2pWVvlYybhx/2eNA+Lnb+bqqmWaKKZZ4r1KsOf+LXn/U7TSh6MqNJ/vHwn6VDxckvhRV4uSXwo+xwnmKb35jHnwMka/wDCBppzPuNOZ9x/9KcfG4vM/wD7Dn+K4poy+Z3w83mfhfmO23IaZR6RSZ/IYen85HP5yPWy9rc0LBL60KnxKAxt/Ry9f5wos7XxI6uoa+JF+5e5utL3aCUF+pjbuuP3T1+IyPWrozjLgvjkjLhn3x3l2O6kgkdm/YyCQJkmNiPtL5jOx+eRkV1xTOygpVZHcAgMPEeIB10iUxTROR7w7PQ4B+6yjI8NQ864tpMjHaTODgvGr7iTPLbPFbWasVjZ4jI8uDgnGpQF/UdN98RUpS3XBGMpT3WyLLw3iTGQ28+lZ1XWNOdEiZxrTO4wdmQklSRuQQTNPsyxPsyP555Sj4hBpOFmTJik8j9k/dPiPgfCuZIKaojkxqaKb7L+aZIJTwy8yroSsJbwI/0RPljdD0xsPq1Vim09EinDNp6JGr1oNQoBQCgFAKAUAoBQGP8AtJ4vJxC8j4ZanIVwJD4F+p1fdjXJPrnxArNlk5y0IyZZOctCNJ4Rw6Dh1oEUhYolLO7bZwMs7ep3P6VfFKKo0xioRo57aYm/B1lo5bUPENsLoddZBHXV2sZPwHkKfiOfiOzmOzt5rd47rQISO8XIUDH1gT0I65pJJrc7JJrcjOT+G3MUTRXMizQqSsJZTraPbHaavLcYxnzNcimlTIwTSpntzdzdBw+PVKdUjfycS+83r6L5sfyydqTmoLc7PIoLczKODifHm1MewtM7dRHsfBesrDzO2c+70rPU8vojNU8voi/8u+zmytcEx9vIPrygNv8AdX3V+OM+tXxxRiXwwxiW0CrC0/aAUAoDmv8Ah8U6aJo0kQ/VdQw+RrjSfJxpPkzvmX2Sxt+0sXMMg3CMSUyN+63vIc+O49BVE8C5jsZ59OuY7EbwLn+6sJfovFEcgYxIRl1HTUSNpV+8N+vvHauRyyi6mRjllB6ZmsWtzHNGrxsrxuMqwOQQfKtHJqTTRSDfHhNp9EEUjyBnSz0KSJO0YsuWwVVl1YYN105AOdq70Kiq9CotfDLdmEc1zGi3ITS2k6gucFghPTJAz8AMkAGrF5ssXm+T74RxqG57TsZFfsnKPpOcHGeo6gg9fiPA0Uk+ApJ8FH9r3Knax/TYARNCMvp2LIN9Qx9ZOufLPkKpzQtalyU58drUuUT3s65o+n2oZiO2jwkw9fB/gw3+OoeFTxT1RJ4p64lqqwtFAKAUAoBQCgK/z1x/6DZyTDHaHuRA+Lt0+ON2I8lNQyS0xsryT0xsqfsY5e0RPey5Mk2QhbroB3bffLuM+oAPjVWCFLU+5X08KWp9zQ+IWEc6GOVA6Hqrbg/EePn8QD1Aq9pPkvaT2ZmPMXJctmVeAzz2SFiYElZZYg+C3ZMN2Xug6fTfJywoljceODPLG48boneUeWuGTiO7gikkwco8zSHvA74DnBKsOuCMjY7VOEYP3kThCD95Ejz7zgnDocjDzvnskP8Aab7o/Xp6juTIoI7lyKCKVyTyPJfP9P4kWcOdSRtsZPJnHhH5IMZGPDY1QxuT1SKseJyeqZrkaBQAAAAMADYADwFaTUfVAKAUB4w3AZnUdUIB/MA/31VjzRnKUV+F1+Sf9SUoNJPzParSIoBQEVzHy9BfRGKdcj6rDZkP2lPgf0PiDUZRUlTIzgpKmZPZXl1y9ddlLmWzkORjow+2mfdkG2pfH5GsybxOnwZU5YZU+DZrK7SaNZI2Do4DKw6EGtSdmtO9yjcWsr3iU89rJKtrbxAZWPLPMHB0sScYjJByvmGXJxkVtSk6fBVJSm2nsib5c4MqLbSRw/RNCMskQ31A+BOcnvDWGbv7nONTCpRXHYnGNJVsWQjOxqZMxVf+g+M46Wk/yEbn5fs3/PT+Ksv+nk9GY/8ASyejNrrUbBQCgFAKAUAoDHvafO19xK34fGdlIDY8GfvMf3Ihn8zWbL701EyZnrmoI1y0tliRI0GlEUKoHgFGAPkK0JUakq2PozKG06hqIyBnfHnjrXTp90BG8Uv4rK2eV+7FEvQePgFGfEnAHqai2oqyMmoqzKuSeCycYvJL+8GYVbuofdYjcRj7iDBPmT45as+OPiS1MzY4vJLVLg2etRrFAKAUBH3EmooUYjDsh+ODsR8VHzrDlnrlGWOVVJxf58r5peu+xfFUmpLsmQvE7h4JSIzuyDJO+SSTn45J+deD7Q6nL0fUacT3lFXfd29/nv8AL0NuDHHNjuS4ZYbRgMR5yyqur8/E+pINfSYGopYrtxSv9+tM86ab97s2zprQQFAKAi+ZeBRXsDQSjY7qw6ow6MvqP1GR0NRlFSVMjOCkqZmXs74xLw28fht0cIz4jPgHPQrn6kgxj7xHiTWfFJwloZmxScJaJGrzWEbyJKy99AQrZI2OCQcHBGQDg53Ga00aqXJ0O4UEkgAbknYD4106EcEZBBB6Eb0BRfbFwP6RYmUDL251/uHZx8MYb92qc0bjZRnhcb8iS9mfG/pdhEzHMkf7KTzymME+pQqfiTUsUtUSWGWqJaqsLRQCgFAKA+ZZAoLE4ABJPkBvQGQeyWI3fELq+cHbJXPgZmJGPwopX4Gs2H3pORkwe9NyNhrSazgu+ERSzQzuup4A/ZZ6KX0gtjzwoAPhk1yt7OUrs766dMj9rXEXuruDhsBydSl/xv7ob0VDrP4gfCs2Z6moIy525SUEaZwjh0dnbpCm0cS4z4nxLHHiTkn1NXe7jjfZGmEKqKOe74x1VASwzkbHGMdSCQB1yT0x615mb2lvoxJuSvZb/mrS9b4qqNcOn21TexCT86Qqw1XNspBGpe2Q/Ed0nBznqdtvXMfG62TUlFLi05L68X67/L1I6ulVrUd3C+ZBKW0PHMuBvG6SYPjkR5IHoR5b+Ndj1XUwk/Eg2vNU9++0d68ufV9zunDNe5JX+/M6BMLnSULI41BiMjHlnz3HT1NVLKuvp4m4yV3VqvK/Pft5NlmnwL1U1t+/8kZavJFKY5PrMpJPmGBDA+uP/mK8jpsmfpupeDN+KSe/ndqS+f8A3wapqGTHrj2T/Tg6eLxlrtABk4U4PTYk7/kK1e0ccsntLHGKt0n9m2VdPJR6dt+p0cVnSEdS0zbkhivXxbSeg8B5Vp9oZ8XSQ5vI/JtfV0+F2XltxZXghLK/KK+T/fqfVrxZVRVjBfAGoAHVk9fD889N/lZg9pY444xwpzqrpO77/wCXwcn08nJue36ehG3fOEUblXuIE81aaPUPgBkjb7Xy8Ku8bq5SdRperimvlV9vO/l2Km+nS3lv9f39j7sOaBKCIpIpm3IEciO2PIqDq898f+1b6nrMcZaoX5aWn9PP61/iUV0+SS0yJuz4uj6B0Zh0264yRjOfzIxWnp/aWLLpjxJ9vWra89vVURydPKFvsv0/Qo/tn5e7SBbuMYkgwHI6mMnrt9hjn0BatWeFrUux5/UQtal2LPyDx/6bZRyk/tB3Jfxr1P5jDfvVZjlqjZZjnqjZPzR6lK9Mgj5jHjUyw5uE8MitoUhhQJGgwqj55PmSSSSdySTRKjiVHRcwLIjIwyrAqw8wRgj5Gh17mSex+Zra+u7Fyds4/FE+gkfiVgfgtZsG0nEyYPdk4mv1pNYoBQCgFAVz2i3vY8NumzgmMoPjIRH/AIqhkdRZXldQZCexWx7Ph+vxlldvyXEY/sH51DAqgQ6dVA77/wBodrbzyRXHaRhH0rJ2bMjd0ZwVychtQO3hUnkSdMk8sU6ZJ2fOFjKO5dQk+C6wGPwU4Yn0xUlOL7klki+GTMsgVSzHAAJJ9BvUiZkPsohN5xG6v5B7uSufBpScY/DGCvwNZsPvScjJh96bmzROYL3Rkawq6SXOdkCgs5YDyXB39fSsHtDLkeSOHE1723y/3Nr5VV7fketgUYxeSfbf+xQeBcKl40zSSs8PDlYhIlOGmIPVz4nzO+DlVxgmtPS9NCENMdl+bfmzzpzn1MtU+PI0XhnLNpbqFit4lx46AWPxZssfzNbVBLhFkYRjwj2ueB20mC9vExG4JjXI9QcZB9RXdKDinyjyfgwGCjMCOmWLEfBz3/mSPSs2bpMeR6uJea2f3/o7XoWwySgqXHk90fsnDjJ3ZsMBurjut8CP+X6VmydC8/udRUkt1JbP5P8Ax9ky6OZQ3x7ea5Rx3l6UYSaQ2SVDYwcb7g+O2N9xWTqer8GSzqN29N1vW+6fftvun2LseLWtF+p8xcvMzFpGyST1zv6tj+AI+NV4vYevI8nUy1b/AH+f9l9xPrKio41R2ngELDTIvar9l/c/oxhD8SCfWvdx4MeOOmCSRgnc3cnZ1RcLgUYWGIDyCKB8gKspHKRAcf5AsroE9kIZeqywgIwPmQNm/MfAioSxxZCWKMip8Gv7i2uzZXZ1zquq3m3/AGqAHusepJUNhuuVKknY15PWdM1LxoL+ZHf/AMl3Xzrh8l/SdQ4y8DI9nwaHZAXFuUl0sHVlcde62Rg/umtns/LLN08ZZGm35evH5E+phGM2ktjNPZDO1rfXdi5P1iM/aibQSPxKwPwUVbh2k4nnYHpk4mtTy6FZsE6QTgdTgZwPWtJrOBOL6jb4Q4uASCSBpwusA4zklcnY+B3rlkdXB+cIvneS4jkMbGKRQpQEd1o1YagWbvBi469ANhXEwnuzMuN/5pzJC/QTGMn/AMRTAf6wzVEvdyozS93MmbDWk1igFAKAUBQfbXcaeHBftzIvyDP/AIKpzuoFHUP3Cd9n0GjhtoPOFW/njX/iqeNVFE8SqCPmHnHhxXH0q3XO5VpFUgnchgT1yTn1ruqJ3XE8oOF8Mu3DwLavJE6Prh0FgVbUNRTzKkb+tcqEuDlQlxR6+0S87Lht03nGUH/iER/46ZHUWMrqDIP2K2ejh5fxlldvyXEeP6h+dQwKoEOnVQOb2mylLO6KsfdVceQedQ3z3HwNeVGK/i5tS/C6Xlct/uzb1ba6Wq7r9C68CtEtbSKPIVIolBJwBsuWYnpuckmvZiqVGeK0xSIHi/PkcQBURqh3V55DGHH2o41R5XHroVT4EiovIkQllSIpPabGTgTWpPgG+kRj+cYT88VHxl5kfHXmvzJ/hvNvajIhEo+s1rNHOq/EZST5JU1OyanZL8P4vFOSqFtQGWR0eNwOmSsihseuK7akqJxknwQ3HW/jpHoAxOAOnVRvXzPtaVJfPT9Lb+XKW56vSr+/1r/J7z86Wgm7CNzNPlh2US6jlc5BY4QEYPVhX0ryK67njvJG67kVxLn5Yuoto/NZbkGQfuWyS/2hUXkSOPKkRUntVjHRoH9MXCD+d2LH+rUfGRDx1+7LJyzz1a3j9mrBJvBCQdWN+4fH4EBvHGN6nHJGWxZDLGWxDe1mDSbC5X+UjukUEeTd7HzjHzPnUcvZ+pDP+F+pZeXUUNKASWBxjwABIGK8j2PHHGeRRbbuq7JJtJHq9W5NRbWxnXGh9G5lhcbCUxn+kQwfqwzXqS93KmeNL3cyZsFaTWUWH2bxFEFxdXUioAFj7XEaADSAoAyAFOnOenxqrwl3ZT4K7tli5e5YtrHULZDGHxqGpmzpzg94nfvHpU4wUeCcYKPBnPtq/ZXllOOoB/3civ8A46oz7STKOo2kma+K0moUAoBQCgM19ux/zOD/AG4/4clUdR8Jn6n4S68qLixtR5QQj/drVsfhRdDaKK1xniclxKbDhoC6MLcXIHdgXpoQ+MmNtunoQSsJSbemJXKTb0w+5ZOXeCwWUfYQDGMM5O7sWyNbnxJ0n5YGwqcYqOyLIxUVSIH2wH/oub1aL/iqf7qhm+Blef4GdHsqTHCrb4SH5yuf76YfgR3B8CPPnjhPbxTRKneljIUgbFhh1yfMyKo/P1rzc0Y4+rTUfiTTaW3arfney/ybJReTp3G+Nyqc0856rK2IwcwxuyHcNKSyAOD1WNoZmKnqyxg7ZB3zyVE8+eX3UZczSTy5Zi8srAambdmY4GSfXHXYVl3kzJvJljXke4NoJeyZZ+2ZezfuEoAo1d7A2fP5ZPQVzI440tbpu+duP3+poh0uScLit7K3eQNBM6au/E7JqUkboSpKnrjIODXeGZ2tLo1T2M8buZ5J4pZnkRIwUEh1YJbHU978s1pwyk7Vmrp5ttplw41gADHQ9ScszZ3Jx0GAdvM9K8D2pSilXf6uV7v5Vf1fCo93pru/+kv7mCcx/wDW7r/bzf8AEavYyfEz5mfxM++Ccvz3Yk+jp2jR6MoCASHJGRnbAIGfjnwNcjBy4Oxg5cEjzTynLayOFUtDGiFpei6to2GT4mUHCjfBHhvUbUr09rX1TplmXp5Y3utqT+5XI3KkMpKspBUg4II3BBHQg+NCg2B+NHiUfC1YZcO1xPj/APGynT/WOwAHrWjJlSx6323/AH82b4fznCPr+hf+X4iI8smlidzjc+p/PNZvZONrBqlDTJvfzfq/zN/VSudJ2v0Mz9p4xxmxYdcW/wClwx/vrVl/1EeXm/1F++5sFajWVjhNgZ7a7DSyFp5buPJkY6AJpIlEYJITSqjoOu9QStP6laVp/U5uB8IFnfLElxczCSCV3WeXtNOiSIIRsMZ1yD1x6VyMdMqs5GOmVWVP2/L3bQ/7cfMR/wDKquo7FXU9jWYPdX4D+FaTUfdAKAUAoDOfbnHmxiPlcLn845BVHUfCZ+p+EtnJkmrh9ofO3iz/AEag/rVsPhRbD4UeY5NsQMC2jUfdBX+yRTRHyHhx8hwOyt7e4mhhieNikbtk5Vhl1BUlicghgQceHnkkknsIpJ0iO9rEJbhdxjqvZt+SyoT+mahm+Bkc/wADPj2RTauFwj7LSqf6Vm/gwph+BHMHwIsvFoC8Zw2nGTkjPgR/A1R12KWTC1GVV3+n7o2YJqM91Zg/tK4eYLg4/k5iZAPBXBIkUb7d9tePDXWeORzgm+eH81s/P5nn9Zj0ZKXD3R6cC5IE0ImaVTFLGRGyhgyShgO8MYwpVgd9xuPAirqOpx9OlKd7+n748ifTdFLMrTX9bNWupXks7d5gBJ3RLggjUAQxBHgSuR8RVHtmUMnT48l2tS3W+29nqdCpRm4yW9EBcch2oija71GZpZZXCNpDGZgSGONWlVVRsRvnzrf1efD08Yub5e317/JGHF0fi/S3/gi/Y9ZSQXl0sqBH7JSUVlbTl847pONugO+MVfh2bZmwRcZtMuvGk2BJ72dRA6AFsYz4nLfpXg+1INxV83q+Suqvzt/kz3eme/px+/TYzXl/lM3t9e9pHqh7S4GsSAFHEpK7A5BIyO8pG+cHFe3LHKTk41fqeDjxqU3q4LvybwRbe8zGNKi37GRWPeJjZAjnAAJK6gx26Lgb1m9n9b405Y5rTJdvQ9DL0ixVKG6aOa/4A3EHWM5FuZWknYHBIX3Yx494uST4aM9cVk9kYlklly+cn9ufzv8AIt9oJtQx9krMs5p5caxZUeaKSRsnTHqIVQcZJYDqQRgZ6Hfat709nfyPFy4pY2lIvnsx4Ji3BLaZLjcZycRIW0geWptb+vdrH1a8aUeljPS5b/Tel+Tf28z1PZ8PDxvM1ZrajAxXupUqKzH+fx2vH7JBvp+jg/lM0h/q1myf6qMmXfKvobDWo1lT4ry9O8jzWF8bbtDmRdCyxswAXUA3utgDOOuPPeoOL5iytxb3izr5W5aNqZJJZnubiXHaSvtsucKq5OlRknH/ALAIxrk7CGnl2yhe3tstZoOuJv1MQH99U9R2KOp7GuRrgAeQrSaj6oBQCgFAUz2u2uvhkxAyUaN/k4B/qsaqzK4Mpzq4M9vZVd9pwy3801of3XYD+riu4ncEdwu4I87n/K8ksiwtaRQh2CO6uZCM7HSO76eGcZp797B+I3tR8cJsrm3vojd3guWmjlRVESx6dJSTbSdxgNufSiTT3YipKW7ssnMFh9ItZ4f+0jdB8SpAPzxU5K1ROStNGe+wniGYbi3OzI4kAPk40kfkY/1qjp3s0UdM9mjUSK0Pc0mZ+07g+u2fRGQ0LCVNsgjOhgM5zlCHI+5jG1eNjiseaWKMWk9/S77erVN/KuxPrI+JhU7tr7nDyjzJepEIZeGgweaqtt13JxJpRjnfbTWueSGhxzJafWl+pm6eWa1pi/oXS3jUppGrs2ZXCkFmUg7qTHqU5HiD/wA68lYMcYvFCWrG2pKlKVU91smqa4/bPW1yfvyVSprlL5dyP5j4Vd3JPZSGHOxcRkuB5JqZAn4up6jT0rX4WrJ404SlLttsl6amvu9/kZ8mpx8OElFfm/scXInKrcOkkkZ3mMqhcaFTB14zntWzljirYdTKDvw5b/8Aj51/u8yjF0ig29a/P5+RNXziQZww72dgp3IY4Pe64B+XrXldXKOdcNb3xF7+86+Lmk/y8z08ScH249fT0KMeVJIrqS6gvHhd5GcYhG3aMZNJ/a4Yb+Ix6VpftbFF62pL6Lur8/I8/wD+syarjJfmXa04iCUkldBMuVcorBXGMZxuVOfDJ6dfKqftDo5Z454yqS2ez3X0T3RshgzKDhJWjn4lftFAEt0Mv2gjojMfHJlZSo8Ngx9KYnjeFYMeWMY96fvSffmqX3dHMrnGTyODk/yRmfHhe3csUMln2AZ1RHMRYjU2N5iPdBJJ06R1r0On6eOKCxw49Xf+PtR4/U5cuafvxr6Gx8t2qjOI9KoFSIkHOkDSAM+Shd/jUPZy8XLPNKFb7N8tf9V+Z6mdLHCOOL+aJ6vYMhjvLx+m8xTTDdIS5HliNRAPmTqFZY+9lb8jJH3szfka9cyaUZsE6QTgdTgZwK1GszOHid5BFax3HDbhVgYNK1uwlMmI3XJEZGCZGDnc9CKouSStGfVJJXFlp5S4sLya5nQSpEOyi7OQFSJFDO7ackAlZY1PnpHpVkXbbLIS1Nso3tKPb8ZsoBuB2Of3pSW/qqDVOXfIkUZd8iRsFaTWKAUAoBQHBx+w+kW00P8A2kboPiykA/PFckrVEZK00Z37CeIZiuLdtijrIAfvjSR+RT9ao6d7NFHTPZov/G+YLazANxKsQIJGc5bHXSACWIyNhvuKulJLkvlNR5KtLz5JPlrKzmkijKtLM2EGgYdtAbdiUzgbHcbVDxL+FFfit/Ci9xuGAIOQRkHzBq0uMalf/JPHix7sFwck+GmY7nyGmUZ9FHrWV+5k9GZP9PL6M2etRrOK6hGcku2ThVDaR0z9XG2ATuTWPNiTdycnb2SdLj0rbl7t/wBC6EnWyS9as/bWKPBaNFzkg4Azkbdfj41LDjwU5Yoq91su69fmcnKd1Js/LWZi+k5YAZZiMANnGkDrjqd/ma5iyTeTQ7aq2+N74S583/VicY6b/deYuUfVlNySMEnuqNsjGdyd98ePXamWOXVcOW1v2S2tVe7e/b67I7Bwr3v8tnPcLkY8z/5wqjKtSr1/90Ti6d/v4Tk4hOzkYXTEFcb7ZJU4GPTG2MjxrH1eXJklHStMFGXO29OlXpW1Wu90XYoKKdu5Wv1Iy30ah2m693bz/ZjA3I8a8vF4NrxvhuP1ehUuV+expnrp6Od/1ObiLKX7ukfh6dTj47Y3rB7QeN5f5df/AJ45dflVluFS0739Tp4hZIiDSSTjdidicgYA8sZOf41s63osGHCnC2/O9m9tkvlbv82VYcs5y3+x5WNpIVZ1bQoOM6iMnbbb4j51m6Lpc84PLjnpS2u2t/Lb5r7k8uWCkoSVssvAGdogzsWJJxnwwcfHw8a+r9kyyz6dTyybbvntTo83qlFZKijk5544LKylmz38aIvV22X5e8fQGvQyS0xsx5JaYtlV9iPBTHayXLDvTthc/YTIz+bl/iAKrwRqN+ZV08ajfmXfjHHILXs+3kWMSNoUscDOktuTsB3cZ8yKuckuS6UlHk7EmDLqQqwIypB2P5jO3rXSRz8Iu1nhSZFKiVVfBAzuBgnBI6Ab56YridqzkXasyrls/TeYppuqQmQjywgFuvzJ1Cs0feytmWHvZm/I2KtRrFAKAUAoBQGNWx/yZzCynaK4JA/DOdQ+Uw0/AVlXuZfmZF7mX5mm8w8M7bsHVEkeGUOFfYEEGNtyDuFcsPvKvTrWiSs0yVnseHqJJZmdgJI1R1yAgCajqyMMG77AtkbBdts12jtHJyxxu1n1w2rqyW+mMBTkadIxpPiuxXIz7tcjJPZEYyi9l2Ib2rcsG8tNca5mgy6AdWX66fEgAgeageNQzQ1RIZoao7Hx7KeaxeWwikbM8IAbPV06K/r5H13+sK5hnqVdxhyalT5RcbuUAaSGbPgoP8RsPmK5nyRS0tN35J/quPujTCLe6a+pDT8d7IBUt5SPALDK/wCqIU/r1RCWWKUYY1Fer3+yTX5nZyhdybb9F/f+xFXHM16f5OwuW8srHF/ad/4V3T1DW8vtGv1cit5Yr4YP6v8AtRHSca4w3u8OcfiuI/8ACEriw5e8pP6pfokReefbGv382cUl1x09LCIfGUnxz4XA8d6qfR3yn/zl535+Y/ieo/2r7I8tXHP+4Qf0h9R/3n1PzNVv2dB/hf8Ayl6+vq/uzv8AGdV5L7I+kbjH1+Gxkfdlx4Y8ZmqD9k4ZKnB/8n8vMlHruqXZfkeqSX/1+FSj8FxGf0Kn+NZ5ewcD41L6r+xdH2jn7wR0xvIfftLyP4whx/umZv6tZ8n/AMff4Zv6r+z/AKF8faX+6DJO0E2nCK5HUBo3Qj1CyqpPyNVLo/aHTw0xSkufOvo6/R+hcuowZHfD9di18JTTCg+6M5GN/Hr65r6ToIaOmhH0X37/AJmDO7yN+pkPN983GeJR2du37CIkFx022kk8sAd1fM/irs34k9K4POm/EnpXBsdlarFGkcY0oihVHkAMAfKtKVGtKlR4XnD4Lhf2sccq4IGtQwwTvjPqBv6CjSYaT5Kpe+zmJcmzmntdRxIkcjdmyk97IJyDpzgg7eVVvEu2xU8K/DsTvNnFFsrGWVcDQmmMeGo9xB8NRH5VKctMbJzlpjZTvYdwjRbS3DdZm0r+GPIz+blh+6Kq6eNRvzKemjUbNMrQaRQCgFAKAUBm3tr4EZLdLpB34Dh8ddDEb7fZfSfQFjVGeNq12M/UQtX5Fp5F4+L6zjlJ/aAaJR5Oux+GdmHowqzHLVGyzHPVGyqc78JmMc817cPLDG6LbW0YCLKSV0iXG7Ek6TjGMFhjpUJxfMmV5Iurkye4XYXH0uI/Ro7W1gikQKrqxcyFDgBQMKCgO/8AftJJ3xsWJPVxSLbVhYY7z5y/Nwy6HEbLaMtmRQNkZuoIH+jf9CfDu4y5IuD1xMmWDg9cTRuUuZoeIQiWM4YYEkZPeRvI+YPg3j8cgXwmpK0aITU1aJypkxQCgFAKAUAoBQCgMw9pvOxBNhZktM50SMm5XO3Zpj656E/V6dfdz5cn4Y8mbNl/DHksHs55PHD4Mvg3EmDIR9XyRfQeJ8TnwxizFj0IsxY9C9Sy8QuEVCHlWLVkBiwU5P2S22amyxspo4FfcP71hL9Kt+v0Wdu8B1/ZSfwB2/Ear0yjxuVaZR+HdEvytcyXbtdvG8A09ikTHvd1jrZx6OCq5GQAx+uRUou9yUG5blH9r/E2ubmDh0G7alLjw1vsgOOgVSWPowPhVOZ21BFOd6moI1Hg/DltoI4E92NAo9cDqfUnf860JUqNMVSpHZXTooBQCgFAKA8rq3WRGjcBkdSrA9CCMEH8jRqzjVmN8r3bcF4pJaTMfo8pADHpgk9nJ5eaN+f2ayw/lz0vgyQfhT0vg1XjnB1uTAW/0EyzAeBKhhv8NWoeoFaHGzVKN0R/EOYDIxgsiryAZlm96KAYzk49+QjpGPicDrxy7I45dkcvs1vmbhcU88hZmMzu7nP+lfcnwAA+AHkBXMbuNsjilcLZa5oldSrAMrAhgRkEHYgg9RirC0x/mXk+54XN9M4aWMQ3ZBlig8VYfXj/AFHXw1DLLG4PVEyTxvG9UC3cme0a3vQqSEQ3B20Me65/1bHr+E7/AB61bDKpfMtx5lL5l1q0uFAKAUAoBQHjeXaRIZJHVEXcsxAA+JNcbo43XJlPNXtElu3+icLVyX7plUEOw8ezB9webtgj7vWs88rl7sDNPM5e7Asfs95ASxAmmxJdEdeqxg9QmepPi35DAzmzHiUd+5ZixKG75LtI+AT5An5b1aXFS4Zy/a8Qt0ubmMTyToHJZidAYZ7OPBGgJ7u2CSCTuSarUVJWypQU1bP3k7hj2VxPZh2ktgkc0Go5MetnUx58spkfn45pBaW0IR0tx7ExzPxuOxtnnfHdGEXpqc9FHxPXyGT4VKUlFWTnJRVmfeyLgrzzS8SuO8zMwiJ8WJ77j0HuD94eAqjDG3rZnwRt62axWk1CgFAKAUAoBQCgKd7TOUvp9vmMf5xFkx/eHjGfjjbyIHgTVWWGpFWbHrXqRfso5x7dPodwSLiIYQt1dV2wc7616EdSN/Oo4cl+6+SOHJfuvkud/AkMFwyALqWSRseLaN2+JxvVz2Ra9kyncm8FmuLG2hnVobREGqPo85JLHXjdYt/d6v44Gxrgm4pMrxpuKT4LfxHittZRqJHWNdljTqx8AqKMk9QMAbVNtRLHJR5JSpEiic3ezG2uy0kX+bzHclRlGP3k23PmMeZzVM8KlxsUTwRlxsVNbzjXCO66m4gHicyoB6MMSJ+9sPKq7yQ9Su8uP1ROcJ9sds4AnikiPiVxIvzGG/q1NdRHuTXUx7ljtfaFw6QbXSD8YZP7YFTWWD7lizQfc6W524eP/vIPykB/hXdcfM74kPMjL32ncOj6TGQ+UcbH9SAv61F5oLuQeeC7lW4j7XZJW7OxtWZz0L5dvyjj/wDV+VVvO38KK31De0Uc9vyRxLibiTiEzRR9QrYLD8Ma9xNtsnfzBrnhzn8TOeFOe82aXy3yzbWKaYI8E+853dvxN/cMAeArRGCjwaIQjHg+OK3rPcJZxOY2aNpZJBjUsYYIAmdtTMepBACt44o3vR1vejo4RwOK119lrAc6nDSNJqbprJkJOogYJzvt5CiilwFFLgrdvyhdWsjf5PvFit3JbsJY+0VCdzo3BA9NvXNRUGn7rILG4v3XsWThliLdHeWUySN3pZnwudI8ANkRRnCjYbk5JJM0qJpUZLxW7k4/xBYYSy2kWe95L0Mhz9ZvdUHoPD3qytvLKlwZZN5Z0uDZrG0SGNIo1CoihVA8ABitSVbGtKlSPeunRQCgFAKAUAoBQCgMv9pnJjh/8oWWVmQ6pVTqSP8ASJ94fWHiN+udWfLjd6o8mbLjd648k97PeeE4hHofCXKjvp4MPtp6eY8PhgmePIpr1LMWVTXqT3Go7ptK27xxhjh3ZNToN+8gJ0k9Bhthue97tTd9ibvsUa/4IV4jaWxPbapTdSTOSZisIJVJT0Khz3dOF8NIxlq3H3kvqUuPvKP1LdzbdvbRNdCcRrCpJjZAySZI2O4YMThVIYAE7hulWSdKy2b0qz74FzD24jWWGS3lkTtFRxkFcAkq67bagCG0sPKkZXyIyvlUTanO46VImRPFOV7O5JM1tE7Hq2kBv5ww361Fwi+URcIvlFeuPZVw5uiSJ+GVv8ear8CBW8EDwX2RWGfenPoZB/ctPAgc/h4EhZ+zTh0Zz9H1n77uw+ROP0rqwwXYksMF2LNYcPigXTDEka+SKFH6CrEkuCxJLg9Jp1TSGYAscKCdyfIeZrp09aApPO9hcxXMPEbNO1eJDFNCOskZOrC43yCSdsnODg4INU009SKciaeuJ1WXOvbriC0ummP1HjMaqfvyN3QPhk+QJ2qSnfCJLJfCJvgdm8EAWWTW+Xd26KC7tIQueiLqwM+AFSSpE4qkZbztzVLxSYcP4eC0ZOHcbCTHU58Il6k/W+GNWec3N6YmbJNzeiJo3J3LMfD7cRJ3nO8smMF28/QDoB4D1yTdCCiqL8cFBUidqZMUAoBQCgFAKAUAoBQCgMu589n7rJ9N4dlJVOto02OfF4vveaeO+N9jnyYneqPJmy4neqHJ3ci+0lLjEF3iG4B0hj3UkPTG/uvnbSep6eQljzJ7PkljzJ7S5Lk3B4vpIugMTCMxFvNCQ2CPRhkH4iraV2W6Vdla5ntJby+traSNks0JmkZsaZmT3YxgnzyVOCRqOO7moSTlJLsQmnKSXYtXFr1LeGSd+kSMx88AZwPjgfpU26VljdKypclMLLhhvLlmBk13Em5wO0OpVRScDIIwPNqrh7sbZVj92Gp/MluH3t9NAs6pAmtdaQOH1YIyoaUHCsRjP7M46b1JNvcmnJqzo5e5jS7t2mVWRoyySxtjUjp1UkbHwwfXw6V2MrViM9Ss9eXeYIb6ATW7ZB6qdmVse6+M4Pz8xkUjJSVo7GakrR98C4obhXYpo0SSRY1asmJzGx6DbUpx6eVdTsRdkNb82EcRktZV0xMwS3l8GkWNHeMnz/aDHqCN9qhr96mRWT3qZze0mxMaRcQhUdvaSLIxAGp4/ddSfLSc+gB86ZF+JdjmVUtS7Fqh4lEyRSBhom09mftahqGPiKnaLLR1106cvEeIRW8bSzOsca9WY4H/ALk+AG5rjaW7ONpK2ZDzBzRdcZlNnYIywfXJ21D7Up+qn3ep9T3RmlOWR6YmWU5ZHpjwaLyXyjDw6LSnflbHaSkYLHyHko8B/E1fCCgqRfjxqCLHUywUAoBQCgFAKAUAoBQCgFAKApfO3s8gvsyJiG4+2B3X9JF8fLUN/iBiqsmJS+ZTkwqW/cpdhzVxDgziC+jaWDohJycf6qTowx9Rtxt7tVKc8e0uCpZJ49pcGmcu812t6P2EoLYyY27rj4qd/wAxketXxnGXBojkjLg+ubOAfTrdoDK8StjVpAOrBBAbIzjIHQiuyjqVCcdSo8+beBG7sJbZdKsyDT4KGQhlH4cqB8K5OOqNDJDVGjn4XzEEt1E8M8c8aBXiELuSwGP2ZQFXBPQg433xvRS23OKe25z8kcFlgtrh5wFmuZZZ3TOdGsbLkbEjGT8ceFchFpO+5zHFpO+5AcH4FKtpZ3/DyBcfRoRNET3LgKgBDeT7HDedc00ric0NLVH/ALLJyDfCS2llKmIG4nZlfYoS5Zg2emCTmu43asljdqyKtOWRf2kpledHeeeWIEFBG3aN2bqNKs3c0nJJ6nGPDmnUtyOjVHcsfB7e5ktOyvRH2hQo7I2oNkFSSCoAJHUDIzn4VNJ1TJxTqpH5wXla1s1XQmTGCFeRi7KPHSW2QHxC4HpRQSEYRjwV7mn2o2tsCsBFzKPsn9mPxP0PwXP5VXPNGPG5XPPGPG5VLHlriPGpFmvXaG36qMadv9VGemR9dvT3qrUJ5N5cFahPI7lwavwHgcFnEIoECL1PiWP2mPUn/wCdK0RioqkaYxUVSJGpEhQCgFAKAUAoBQCgFAKAUAoBQCgPC8tI5kMcqK6N1VgCD8QaNWcavkzjmH2Rxse0spTA4OQjElM/dYd9N/HvVnlgXMdjPPp1zHYiF41xvhm08ZuIh9ZgZBjz7RO8Pi/yqOrJDncjqyw53JnhXtjtnwJ4ZIj4lCJF+ezf1akuoj3JR6mPcs9lz7w6X3buNf8AaEx/8QCrVki+5assH3JVeKW0owJoZFPhrRgf1qVpkrTPSOeBB3WiUdTgqB+lNjuyOW45js4/furdfjKgP8a45RXc45xXchOIe03h0WcTGU+UaM36kBf1qDzQXcg88F3Ktf8Atfkkbs7K0LMfdL5Zv6OP/wBVVvPfwoqfUN7RRyf/AExxjihzdymCE/VfYY9Ik6kffIPrXNGSfxHNGSfxbF35Y9ndnZ4fT20o/wBJJg4P3V91fj19auhijEuhhjEt1WFooBQCgFAKAUAoBQCgFAKAUAoBQCgFAKAUAoCI4pyxZ3BJmtonY/WKAN/OGG/WouEXyiDhF8orV57JuHv7gmi/BIT/AMQNVbwQZW+ngyKm9i9ufduZR+JUb+AFR/h4+ZH+Gj5nkPYrF/3p/wCiX/nT+HXmc/hl5nZb+xq1HvTzt8NC/wCEmn8PE6umiTVh7M+HRb9gZD5yOzf1c6f0qawwXYsWCC7FnseHxQLphjSNfJFCj5KKsSS4LEkuDprp0UAoBQCgFAKAUAoBQCgFAKAUAoBQCgFAKAUAoBQCgFAKAUAoBQCgFAKAUAoBQCgFAKAUAoBQCgFAKAUAoBQCgFAKAUAoBQCgFAKAUAoBQCgFAKAUAoBQCgFAKAUAoD//2Q=="/>
          <p:cNvSpPr>
            <a:spLocks noChangeAspect="1" noChangeArrowheads="1"/>
          </p:cNvSpPr>
          <p:nvPr/>
        </p:nvSpPr>
        <p:spPr bwMode="auto">
          <a:xfrm>
            <a:off x="116681" y="-144463"/>
            <a:ext cx="228600" cy="3048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AutoShape 6" descr="data:image/jpeg;base64,/9j/4AAQSkZJRgABAQAAAQABAAD/2wCEAAkGBxQSEhUUExQWFRQXGRoZFhgYGB4bHBwfGxodGCIcGx4ZICggICAlGxcaITEhJyktLi4vHyEzODMsNygtLisBCgoKDg0OGxAQGywkICQsLCw0NCwsLCwsLCwsLCwsLCw0LywsLCwsLCwsLCwsLCwsLCwsLCwsLCwsLCwsLCwsLP/AABEIANwA5QMBEQACEQEDEQH/xAAbAAEAAwEBAQEAAAAAAAAAAAAABQYHBAMCAf/EAE8QAAIBAwIDBQQHAwcICQUBAAECAwAEERIhBQYxEyJBUWEHMnGRFEJSYnKBoSOCsTOSk6KywcIVJENjc6Oz0SU0U1SDw9Lh8BZEZITxF//EABoBAQADAQEBAAAAAAAAAAAAAAACAwQBBQb/xAA4EQACAgEDAgMGBAUEAgMAAAAAAQIRAxIhMQRBE1FhBSIycYGRQqGx8BQjwdHhM1KS8XLCBhWC/9oADAMBAAIRAxEAPwDcaAUAoBQCgFAKAUAoBQCgFAKAUAoBQCgFAKAUAoBQCgFAKAUAoBQCgFAKAUAoBQCgFAKAUAoBQCgFAKAUAoBQCgFAKAUAoBQCgFAKAUAoBQCgFAKAUAoBQCgFAKA8rm5SNS8jKiDcsxCgfEnYUbo43XJR+N+1eyhyItdww+wMJ/Pbr8VBqmWeKKZdRFcblaHtB4ref9TtAqHoyo0n+8bEfzFV+LOXwor8bJL4UfX+QOYLj+UuDFnwMwT9LcGu6cr5Y0Znyz6Hsuv3/lb/APrSv/aIp4M+7HgTfMh//kVyOl8M/hcf46eA/M7/AA8v9x+H2d8Wj3hv8+nbTJ+mCKeFNcM54ORcSPwnmK13706j/Zy5+WJKfzo+o/nR9T0sva7NEwS9tCreOjVG39HL/wCoUWdr4kdXUNbSReOA882V3hY5gsh6Rydx8+QB2b90mro5Iy4ZdHLGXDLJUywUAoBQCgFAKAUAoBQCgFAKAUAoBQCgPmRwoJYgADJJOAAPEmgM25p9qyI3ZWKdvITgOQSmemEA70h+GB5E1RPOltHczzzpbR3Ia05E4jxJhLxCZo06hW3YfhjGEj289/MVDw5z3kyCxTnvNl84FyBY2uCsIkcfXl77Z8wD3V/ICro4ox4L44ox7FnAqwsP2gIB+PvJPJBaxCUwkCaR3KRoTvoBCszuBuQAAPFgdqhqt0iGq3SPa0vboXAjmgiEbKxWWOVmwVx3WRkGCQSQQSO7Xbd7nU3e518Q4vBAVE0qRatlLnSpPkGO2fTOa62lydckuTotbuOVdUbq6+aMGHzFE7CaZ83tjHMuiWNJFP1XUMPkaNJhpPkonMHsltJsm3LW7+Q78Z+Kscj8iB6VTLBF8bFMuni+Nisi/wCL8FIEo+kWw8SS6Y9H9+P4MMeQNQvJj53RXeTFzujQ+Uud7a/GEbRNjeJ8Bvivgw9R+YFXQyKXBfDLGfBZqsLBQCgFAKAUAoBQCgFAKAUAoBQEbzBx2GyiMs76VGwHVmP2VHif/wCnAGajKSirZGUlFWzJJ7u/5glKRDsbNW3znQPHvkfyj+OgbDbp7xzNyyvbgytzzOlwaVypyXbWAzGuqXGGlfdz5gfZHoPzz1rRDGo8GiGOMOCxZqZYQcvE5JrmS2tyqdiEM8rDUQZASqIuQNWkaixyBlRg5OI3bpEbt0j14YTDI0Ut2Z3c6kV9AkAA73diVRoGxzp2J3O4ottrC22bJipEjP8A2az9jccQtJe7P9JeYA9XR8YZfMbA/vCqsezaZRidNxfNkvf8YmTilvahl7GWN3Pd72UzsDnGDgeGev5ScnqSJuTU0iP5yZ5OJ8OiiVXZO2mKsxUbKFUkhWI3z4HeozvUkiOS3OKRM3PFFs7Sa6lhERBZnRWzqYERKdWBnUFTBx0IqTairZNyUYuTPHgy380CzyTRxySKHWHssxoDuFc51lsYyQwwfDbctTVnI6mrO3lbjwvImbTokikaKZM50umxAO2RuCDXYyslGWolyAwxsQdj4g1IkZrzh7Lkc9tYHsZgdXZg6UJG+UI/k28sbdPd61RPDe8eTPkwXvHk5uT/AGjvFJ9E4mCkinSJWGCD4CUf+YNsYJ+1XIZqemZyGanpmaoDnpWg0n7QCgFAKAUAoBQCgFAKAUBE8z8wxWMBmmPoij3nbwVf+fgN6jKSirZGc1FWzKeB8FuePXBurslLVSQoGwIz/JxZ8PtP57dfdzxi8ruXBmjF5XqlwbJYWUcMaxxIEjUYVVGAP/nn41pSrZGpJJUiMuubbOKZoJbhIpFxkSZQbgEEMwCkb9Qf4VxzinTIucU6bI62uFtrntEl7W1umVWfX2nZTY0r3snCSDCgdFbSBjVtxbM4nT9GcV9aXNjxGW7hha4trlU7dIyO0RkGkMqkjUMeviemBmLTjK1wRalGepbpnRNw6S6vbW6ihe27HX2jShQZEcY0BFYsSD4tgDOe9XauSZ2nKSa2LjVhaRvFeA29yVaaIM6+64JV1/C6EMPyNccU+SLinyfFly9bxSCVUZpQCFeSR5WUHqFaVmKg+lcUUgoJbnjf8tRyTi5EksVwF0CRHBwuc6QsgZMZJPu0cVdnHBN2fHHOXPpNjJaPK7Fwf2r41atWsMQoAwGA2AG21JRtUJQ1RpnlFxmeKALJaytcqoXRGNUbsBjUsnuqhO/fwR5Vy2lwNTS4IvgcP+SLCe4u2Blkd55Qp6u+AI19ScD4k+FRj7kW2QivDi3Ih+E8Ulto7eYz9rc3txl7VSGUK57wRRujRgZJ6ZyGzsRxNpJ+ZGLaSd7s0+rjQVnnXk2HiEfe7kyj9nKBuPut9pc+HyxVc8amtyvJjU0ULk7mubhc/wBA4hkRA4Rzv2YPQg+MR8/q+mCBVCbg9MinHkcHpkbEpzuOlaTUftAKAUAoBQCgFAKAUBzcSv44InllbTGilmPoP4nwA8TXG6Vs42krZjfDrWbmC+aWXUlpFtjPReojX77YyzDoMfdrKk8srfBkSeWVvg2e1gSJVjRQiqMKo2AA2wB5DatZrWxAcR5q+j3scE8bRQSDEc7EaWkz7pwe6MdCepPgBmoOVSpkHOpUzy514SpC3fYpOYQRLEyhu1h6soDfXU99fUMPrGk13E4rk5E5D4XdIJYodIcAq0bPHkHBBAyB5eFc8OD3OeFB7pFwQBEALEhRuzHfYdWPT1JqwtKXx/2pWVvlYybhx/2eNA+Lnb+bqqmWaKKZZ4r1KsOf+LXn/U7TSh6MqNJ/vHwn6VDxckvhRV4uSXwo+xwnmKb35jHnwMka/wDCBppzPuNOZ9x/9KcfG4vM/wD7Dn+K4poy+Z3w83mfhfmO23IaZR6RSZ/IYen85HP5yPWy9rc0LBL60KnxKAxt/Ry9f5wos7XxI6uoa+JF+5e5utL3aCUF+pjbuuP3T1+IyPWrozjLgvjkjLhn3x3l2O6kgkdm/YyCQJkmNiPtL5jOx+eRkV1xTOygpVZHcAgMPEeIB10iUxTROR7w7PQ4B+6yjI8NQ864tpMjHaTODgvGr7iTPLbPFbWasVjZ4jI8uDgnGpQF/UdN98RUpS3XBGMpT3WyLLw3iTGQ28+lZ1XWNOdEiZxrTO4wdmQklSRuQQTNPsyxPsyP555Sj4hBpOFmTJik8j9k/dPiPgfCuZIKaojkxqaKb7L+aZIJTwy8yroSsJbwI/0RPljdD0xsPq1Vim09EinDNp6JGr1oNQoBQCgFAKAUAoBQGP8AtJ4vJxC8j4ZanIVwJD4F+p1fdjXJPrnxArNlk5y0IyZZOctCNJ4Rw6Dh1oEUhYolLO7bZwMs7ep3P6VfFKKo0xioRo57aYm/B1lo5bUPENsLoddZBHXV2sZPwHkKfiOfiOzmOzt5rd47rQISO8XIUDH1gT0I65pJJrc7JJrcjOT+G3MUTRXMizQqSsJZTraPbHaavLcYxnzNcimlTIwTSpntzdzdBw+PVKdUjfycS+83r6L5sfyydqTmoLc7PIoLczKODifHm1MewtM7dRHsfBesrDzO2c+70rPU8vojNU8voi/8u+zmytcEx9vIPrygNv8AdX3V+OM+tXxxRiXwwxiW0CrC0/aAUAoDmv8Ah8U6aJo0kQ/VdQw+RrjSfJxpPkzvmX2Sxt+0sXMMg3CMSUyN+63vIc+O49BVE8C5jsZ59OuY7EbwLn+6sJfovFEcgYxIRl1HTUSNpV+8N+vvHauRyyi6mRjllB6ZmsWtzHNGrxsrxuMqwOQQfKtHJqTTRSDfHhNp9EEUjyBnSz0KSJO0YsuWwVVl1YYN105AOdq70Kiq9CotfDLdmEc1zGi3ITS2k6gucFghPTJAz8AMkAGrF5ssXm+T74RxqG57TsZFfsnKPpOcHGeo6gg9fiPA0Uk+ApJ8FH9r3Knax/TYARNCMvp2LIN9Qx9ZOufLPkKpzQtalyU58drUuUT3s65o+n2oZiO2jwkw9fB/gw3+OoeFTxT1RJ4p64lqqwtFAKAUAoBQCgK/z1x/6DZyTDHaHuRA+Lt0+ON2I8lNQyS0xsryT0xsqfsY5e0RPey5Mk2QhbroB3bffLuM+oAPjVWCFLU+5X08KWp9zQ+IWEc6GOVA6Hqrbg/EePn8QD1Aq9pPkvaT2ZmPMXJctmVeAzz2SFiYElZZYg+C3ZMN2Xug6fTfJywoljceODPLG48boneUeWuGTiO7gikkwco8zSHvA74DnBKsOuCMjY7VOEYP3kThCD95Ejz7zgnDocjDzvnskP8Aab7o/Xp6juTIoI7lyKCKVyTyPJfP9P4kWcOdSRtsZPJnHhH5IMZGPDY1QxuT1SKseJyeqZrkaBQAAAAMADYADwFaTUfVAKAUB4w3AZnUdUIB/MA/31VjzRnKUV+F1+Sf9SUoNJPzParSIoBQEVzHy9BfRGKdcj6rDZkP2lPgf0PiDUZRUlTIzgpKmZPZXl1y9ddlLmWzkORjow+2mfdkG2pfH5GsybxOnwZU5YZU+DZrK7SaNZI2Do4DKw6EGtSdmtO9yjcWsr3iU89rJKtrbxAZWPLPMHB0sScYjJByvmGXJxkVtSk6fBVJSm2nsib5c4MqLbSRw/RNCMskQ31A+BOcnvDWGbv7nONTCpRXHYnGNJVsWQjOxqZMxVf+g+M46Wk/yEbn5fs3/PT+Ksv+nk9GY/8ASyejNrrUbBQCgFAKAUAoDHvafO19xK34fGdlIDY8GfvMf3Ihn8zWbL701EyZnrmoI1y0tliRI0GlEUKoHgFGAPkK0JUakq2PozKG06hqIyBnfHnjrXTp90BG8Uv4rK2eV+7FEvQePgFGfEnAHqai2oqyMmoqzKuSeCycYvJL+8GYVbuofdYjcRj7iDBPmT45as+OPiS1MzY4vJLVLg2etRrFAKAUBH3EmooUYjDsh+ODsR8VHzrDlnrlGWOVVJxf58r5peu+xfFUmpLsmQvE7h4JSIzuyDJO+SSTn45J+deD7Q6nL0fUacT3lFXfd29/nv8AL0NuDHHNjuS4ZYbRgMR5yyqur8/E+pINfSYGopYrtxSv9+tM86ab97s2zprQQFAKAi+ZeBRXsDQSjY7qw6ow6MvqP1GR0NRlFSVMjOCkqZmXs74xLw28fht0cIz4jPgHPQrn6kgxj7xHiTWfFJwloZmxScJaJGrzWEbyJKy99AQrZI2OCQcHBGQDg53Ga00aqXJ0O4UEkgAbknYD4106EcEZBBB6Eb0BRfbFwP6RYmUDL251/uHZx8MYb92qc0bjZRnhcb8iS9mfG/pdhEzHMkf7KTzymME+pQqfiTUsUtUSWGWqJaqsLRQCgFAKA+ZZAoLE4ABJPkBvQGQeyWI3fELq+cHbJXPgZmJGPwopX4Gs2H3pORkwe9NyNhrSazgu+ERSzQzuup4A/ZZ6KX0gtjzwoAPhk1yt7OUrs766dMj9rXEXuruDhsBydSl/xv7ob0VDrP4gfCs2Z6moIy525SUEaZwjh0dnbpCm0cS4z4nxLHHiTkn1NXe7jjfZGmEKqKOe74x1VASwzkbHGMdSCQB1yT0x615mb2lvoxJuSvZb/mrS9b4qqNcOn21TexCT86Qqw1XNspBGpe2Q/Ed0nBznqdtvXMfG62TUlFLi05L68X67/L1I6ulVrUd3C+ZBKW0PHMuBvG6SYPjkR5IHoR5b+Ndj1XUwk/Eg2vNU9++0d68ufV9zunDNe5JX+/M6BMLnSULI41BiMjHlnz3HT1NVLKuvp4m4yV3VqvK/Pft5NlmnwL1U1t+/8kZavJFKY5PrMpJPmGBDA+uP/mK8jpsmfpupeDN+KSe/ndqS+f8A3wapqGTHrj2T/Tg6eLxlrtABk4U4PTYk7/kK1e0ccsntLHGKt0n9m2VdPJR6dt+p0cVnSEdS0zbkhivXxbSeg8B5Vp9oZ8XSQ5vI/JtfV0+F2XltxZXghLK/KK+T/fqfVrxZVRVjBfAGoAHVk9fD889N/lZg9pY444xwpzqrpO77/wCXwcn08nJue36ehG3fOEUblXuIE81aaPUPgBkjb7Xy8Ku8bq5SdRperimvlV9vO/l2Km+nS3lv9f39j7sOaBKCIpIpm3IEciO2PIqDq898f+1b6nrMcZaoX5aWn9PP61/iUV0+SS0yJuz4uj6B0Zh0264yRjOfzIxWnp/aWLLpjxJ9vWra89vVURydPKFvsv0/Qo/tn5e7SBbuMYkgwHI6mMnrt9hjn0BatWeFrUux5/UQtal2LPyDx/6bZRyk/tB3Jfxr1P5jDfvVZjlqjZZjnqjZPzR6lK9Mgj5jHjUyw5uE8MitoUhhQJGgwqj55PmSSSSdySTRKjiVHRcwLIjIwyrAqw8wRgj5Gh17mSex+Zra+u7Fyds4/FE+gkfiVgfgtZsG0nEyYPdk4mv1pNYoBQCgFAVz2i3vY8NumzgmMoPjIRH/AIqhkdRZXldQZCexWx7Ph+vxlldvyXEY/sH51DAqgQ6dVA77/wBodrbzyRXHaRhH0rJ2bMjd0ZwVychtQO3hUnkSdMk8sU6ZJ2fOFjKO5dQk+C6wGPwU4Yn0xUlOL7klki+GTMsgVSzHAAJJ9BvUiZkPsohN5xG6v5B7uSufBpScY/DGCvwNZsPvScjJh96bmzROYL3Rkawq6SXOdkCgs5YDyXB39fSsHtDLkeSOHE1723y/3Nr5VV7fketgUYxeSfbf+xQeBcKl40zSSs8PDlYhIlOGmIPVz4nzO+DlVxgmtPS9NCENMdl+bfmzzpzn1MtU+PI0XhnLNpbqFit4lx46AWPxZssfzNbVBLhFkYRjwj2ueB20mC9vExG4JjXI9QcZB9RXdKDinyjyfgwGCjMCOmWLEfBz3/mSPSs2bpMeR6uJea2f3/o7XoWwySgqXHk90fsnDjJ3ZsMBurjut8CP+X6VmydC8/udRUkt1JbP5P8Ax9ky6OZQ3x7ea5Rx3l6UYSaQ2SVDYwcb7g+O2N9xWTqer8GSzqN29N1vW+6fftvun2LseLWtF+p8xcvMzFpGyST1zv6tj+AI+NV4vYevI8nUy1b/AH+f9l9xPrKio41R2ngELDTIvar9l/c/oxhD8SCfWvdx4MeOOmCSRgnc3cnZ1RcLgUYWGIDyCKB8gKspHKRAcf5AsroE9kIZeqywgIwPmQNm/MfAioSxxZCWKMip8Gv7i2uzZXZ1zquq3m3/AGqAHusepJUNhuuVKknY15PWdM1LxoL+ZHf/AMl3Xzrh8l/SdQ4y8DI9nwaHZAXFuUl0sHVlcde62Rg/umtns/LLN08ZZGm35evH5E+phGM2ktjNPZDO1rfXdi5P1iM/aibQSPxKwPwUVbh2k4nnYHpk4mtTy6FZsE6QTgdTgZwPWtJrOBOL6jb4Q4uASCSBpwusA4zklcnY+B3rlkdXB+cIvneS4jkMbGKRQpQEd1o1YagWbvBi469ANhXEwnuzMuN/5pzJC/QTGMn/AMRTAf6wzVEvdyozS93MmbDWk1igFAKAUBQfbXcaeHBftzIvyDP/AIKpzuoFHUP3Cd9n0GjhtoPOFW/njX/iqeNVFE8SqCPmHnHhxXH0q3XO5VpFUgnchgT1yTn1ruqJ3XE8oOF8Mu3DwLavJE6Prh0FgVbUNRTzKkb+tcqEuDlQlxR6+0S87Lht03nGUH/iER/46ZHUWMrqDIP2K2ejh5fxlldvyXEeP6h+dQwKoEOnVQOb2mylLO6KsfdVceQedQ3z3HwNeVGK/i5tS/C6Xlct/uzb1ba6Wq7r9C68CtEtbSKPIVIolBJwBsuWYnpuckmvZiqVGeK0xSIHi/PkcQBURqh3V55DGHH2o41R5XHroVT4EiovIkQllSIpPabGTgTWpPgG+kRj+cYT88VHxl5kfHXmvzJ/hvNvajIhEo+s1rNHOq/EZST5JU1OyanZL8P4vFOSqFtQGWR0eNwOmSsihseuK7akqJxknwQ3HW/jpHoAxOAOnVRvXzPtaVJfPT9Lb+XKW56vSr+/1r/J7z86Wgm7CNzNPlh2US6jlc5BY4QEYPVhX0ryK67njvJG67kVxLn5Yuoto/NZbkGQfuWyS/2hUXkSOPKkRUntVjHRoH9MXCD+d2LH+rUfGRDx1+7LJyzz1a3j9mrBJvBCQdWN+4fH4EBvHGN6nHJGWxZDLGWxDe1mDSbC5X+UjukUEeTd7HzjHzPnUcvZ+pDP+F+pZeXUUNKASWBxjwABIGK8j2PHHGeRRbbuq7JJtJHq9W5NRbWxnXGh9G5lhcbCUxn+kQwfqwzXqS93KmeNL3cyZsFaTWUWH2bxFEFxdXUioAFj7XEaADSAoAyAFOnOenxqrwl3ZT4K7tli5e5YtrHULZDGHxqGpmzpzg94nfvHpU4wUeCcYKPBnPtq/ZXllOOoB/3civ8A46oz7STKOo2kma+K0moUAoBQCgM19ux/zOD/AG4/4clUdR8Jn6n4S68qLixtR5QQj/drVsfhRdDaKK1xniclxKbDhoC6MLcXIHdgXpoQ+MmNtunoQSsJSbemJXKTb0w+5ZOXeCwWUfYQDGMM5O7sWyNbnxJ0n5YGwqcYqOyLIxUVSIH2wH/oub1aL/iqf7qhm+Blef4GdHsqTHCrb4SH5yuf76YfgR3B8CPPnjhPbxTRKneljIUgbFhh1yfMyKo/P1rzc0Y4+rTUfiTTaW3arfney/ybJReTp3G+Nyqc0856rK2IwcwxuyHcNKSyAOD1WNoZmKnqyxg7ZB3zyVE8+eX3UZczSTy5Zi8srAambdmY4GSfXHXYVl3kzJvJljXke4NoJeyZZ+2ZezfuEoAo1d7A2fP5ZPQVzI440tbpu+duP3+poh0uScLit7K3eQNBM6au/E7JqUkboSpKnrjIODXeGZ2tLo1T2M8buZ5J4pZnkRIwUEh1YJbHU978s1pwyk7Vmrp5ttplw41gADHQ9ScszZ3Jx0GAdvM9K8D2pSilXf6uV7v5Vf1fCo93pru/+kv7mCcx/wDW7r/bzf8AEavYyfEz5mfxM++Ccvz3Yk+jp2jR6MoCASHJGRnbAIGfjnwNcjBy4Oxg5cEjzTynLayOFUtDGiFpei6to2GT4mUHCjfBHhvUbUr09rX1TplmXp5Y3utqT+5XI3KkMpKspBUg4II3BBHQg+NCg2B+NHiUfC1YZcO1xPj/APGynT/WOwAHrWjJlSx6323/AH82b4fznCPr+hf+X4iI8smlidzjc+p/PNZvZONrBqlDTJvfzfq/zN/VSudJ2v0Mz9p4xxmxYdcW/wClwx/vrVl/1EeXm/1F++5sFajWVjhNgZ7a7DSyFp5buPJkY6AJpIlEYJITSqjoOu9QStP6laVp/U5uB8IFnfLElxczCSCV3WeXtNOiSIIRsMZ1yD1x6VyMdMqs5GOmVWVP2/L3bQ/7cfMR/wDKquo7FXU9jWYPdX4D+FaTUfdAKAUAoDOfbnHmxiPlcLn845BVHUfCZ+p+EtnJkmrh9ofO3iz/AEag/rVsPhRbD4UeY5NsQMC2jUfdBX+yRTRHyHhx8hwOyt7e4mhhieNikbtk5Vhl1BUlicghgQceHnkkknsIpJ0iO9rEJbhdxjqvZt+SyoT+mahm+Bkc/wADPj2RTauFwj7LSqf6Vm/gwph+BHMHwIsvFoC8Zw2nGTkjPgR/A1R12KWTC1GVV3+n7o2YJqM91Zg/tK4eYLg4/k5iZAPBXBIkUb7d9tePDXWeORzgm+eH81s/P5nn9Zj0ZKXD3R6cC5IE0ImaVTFLGRGyhgyShgO8MYwpVgd9xuPAirqOpx9OlKd7+n748ifTdFLMrTX9bNWupXks7d5gBJ3RLggjUAQxBHgSuR8RVHtmUMnT48l2tS3W+29nqdCpRm4yW9EBcch2oija71GZpZZXCNpDGZgSGONWlVVRsRvnzrf1efD08Yub5e317/JGHF0fi/S3/gi/Y9ZSQXl0sqBH7JSUVlbTl847pONugO+MVfh2bZmwRcZtMuvGk2BJ72dRA6AFsYz4nLfpXg+1INxV83q+Suqvzt/kz3eme/px+/TYzXl/lM3t9e9pHqh7S4GsSAFHEpK7A5BIyO8pG+cHFe3LHKTk41fqeDjxqU3q4LvybwRbe8zGNKi37GRWPeJjZAjnAAJK6gx26Lgb1m9n9b405Y5rTJdvQ9DL0ixVKG6aOa/4A3EHWM5FuZWknYHBIX3Yx494uST4aM9cVk9kYlklly+cn9ufzv8AIt9oJtQx9krMs5p5caxZUeaKSRsnTHqIVQcZJYDqQRgZ6Hfat709nfyPFy4pY2lIvnsx4Ji3BLaZLjcZycRIW0geWptb+vdrH1a8aUeljPS5b/Tel+Tf28z1PZ8PDxvM1ZrajAxXupUqKzH+fx2vH7JBvp+jg/lM0h/q1myf6qMmXfKvobDWo1lT4ry9O8jzWF8bbtDmRdCyxswAXUA3utgDOOuPPeoOL5iytxb3izr5W5aNqZJJZnubiXHaSvtsucKq5OlRknH/ALAIxrk7CGnl2yhe3tstZoOuJv1MQH99U9R2KOp7GuRrgAeQrSaj6oBQCgFAUz2u2uvhkxAyUaN/k4B/qsaqzK4Mpzq4M9vZVd9pwy3801of3XYD+riu4ncEdwu4I87n/K8ksiwtaRQh2CO6uZCM7HSO76eGcZp797B+I3tR8cJsrm3vojd3guWmjlRVESx6dJSTbSdxgNufSiTT3YipKW7ssnMFh9ItZ4f+0jdB8SpAPzxU5K1ROStNGe+wniGYbi3OzI4kAPk40kfkY/1qjp3s0UdM9mjUSK0Pc0mZ+07g+u2fRGQ0LCVNsgjOhgM5zlCHI+5jG1eNjiseaWKMWk9/S77erVN/KuxPrI+JhU7tr7nDyjzJepEIZeGgweaqtt13JxJpRjnfbTWueSGhxzJafWl+pm6eWa1pi/oXS3jUppGrs2ZXCkFmUg7qTHqU5HiD/wA68lYMcYvFCWrG2pKlKVU91smqa4/bPW1yfvyVSprlL5dyP5j4Vd3JPZSGHOxcRkuB5JqZAn4up6jT0rX4WrJ404SlLttsl6amvu9/kZ8mpx8OElFfm/scXInKrcOkkkZ3mMqhcaFTB14zntWzljirYdTKDvw5b/8Aj51/u8yjF0ig29a/P5+RNXziQZww72dgp3IY4Pe64B+XrXldXKOdcNb3xF7+86+Lmk/y8z08ScH249fT0KMeVJIrqS6gvHhd5GcYhG3aMZNJ/a4Yb+Ix6VpftbFF62pL6Lur8/I8/wD+syarjJfmXa04iCUkldBMuVcorBXGMZxuVOfDJ6dfKqftDo5Z454yqS2ez3X0T3RshgzKDhJWjn4lftFAEt0Mv2gjojMfHJlZSo8Ngx9KYnjeFYMeWMY96fvSffmqX3dHMrnGTyODk/yRmfHhe3csUMln2AZ1RHMRYjU2N5iPdBJJ06R1r0On6eOKCxw49Xf+PtR4/U5cuafvxr6Gx8t2qjOI9KoFSIkHOkDSAM+Shd/jUPZy8XLPNKFb7N8tf9V+Z6mdLHCOOL+aJ6vYMhjvLx+m8xTTDdIS5HliNRAPmTqFZY+9lb8jJH3szfka9cyaUZsE6QTgdTgZwK1GszOHid5BFax3HDbhVgYNK1uwlMmI3XJEZGCZGDnc9CKouSStGfVJJXFlp5S4sLya5nQSpEOyi7OQFSJFDO7ackAlZY1PnpHpVkXbbLIS1Nso3tKPb8ZsoBuB2Of3pSW/qqDVOXfIkUZd8iRsFaTWKAUAoBQHBx+w+kW00P8A2kboPiykA/PFckrVEZK00Z37CeIZiuLdtijrIAfvjSR+RT9ao6d7NFHTPZov/G+YLazANxKsQIJGc5bHXSACWIyNhvuKulJLkvlNR5KtLz5JPlrKzmkijKtLM2EGgYdtAbdiUzgbHcbVDxL+FFfit/Ci9xuGAIOQRkHzBq0uMalf/JPHix7sFwck+GmY7nyGmUZ9FHrWV+5k9GZP9PL6M2etRrOK6hGcku2ThVDaR0z9XG2ATuTWPNiTdycnb2SdLj0rbl7t/wBC6EnWyS9as/bWKPBaNFzkg4Azkbdfj41LDjwU5Yoq91su69fmcnKd1Js/LWZi+k5YAZZiMANnGkDrjqd/ma5iyTeTQ7aq2+N74S583/VicY6b/deYuUfVlNySMEnuqNsjGdyd98ePXamWOXVcOW1v2S2tVe7e/b67I7Bwr3v8tnPcLkY8z/5wqjKtSr1/90Ti6d/v4Tk4hOzkYXTEFcb7ZJU4GPTG2MjxrH1eXJklHStMFGXO29OlXpW1Wu90XYoKKdu5Wv1Iy30ah2m693bz/ZjA3I8a8vF4NrxvhuP1ehUuV+expnrp6Od/1ObiLKX7ukfh6dTj47Y3rB7QeN5f5df/AJ45dflVluFS0739Tp4hZIiDSSTjdidicgYA8sZOf41s63osGHCnC2/O9m9tkvlbv82VYcs5y3+x5WNpIVZ1bQoOM6iMnbbb4j51m6Lpc84PLjnpS2u2t/Lb5r7k8uWCkoSVssvAGdogzsWJJxnwwcfHw8a+r9kyyz6dTyybbvntTo83qlFZKijk5544LKylmz38aIvV22X5e8fQGvQyS0xsx5JaYtlV9iPBTHayXLDvTthc/YTIz+bl/iAKrwRqN+ZV08ajfmXfjHHILXs+3kWMSNoUscDOktuTsB3cZ8yKuckuS6UlHk7EmDLqQqwIypB2P5jO3rXSRz8Iu1nhSZFKiVVfBAzuBgnBI6Ab56YridqzkXasyrls/TeYppuqQmQjywgFuvzJ1Cs0feytmWHvZm/I2KtRrFAKAUAoBQGNWx/yZzCynaK4JA/DOdQ+Uw0/AVlXuZfmZF7mX5mm8w8M7bsHVEkeGUOFfYEEGNtyDuFcsPvKvTrWiSs0yVnseHqJJZmdgJI1R1yAgCajqyMMG77AtkbBdts12jtHJyxxu1n1w2rqyW+mMBTkadIxpPiuxXIz7tcjJPZEYyi9l2Ib2rcsG8tNca5mgy6AdWX66fEgAgeageNQzQ1RIZoao7Hx7KeaxeWwikbM8IAbPV06K/r5H13+sK5hnqVdxhyalT5RcbuUAaSGbPgoP8RsPmK5nyRS0tN35J/quPujTCLe6a+pDT8d7IBUt5SPALDK/wCqIU/r1RCWWKUYY1Fer3+yTX5nZyhdybb9F/f+xFXHM16f5OwuW8srHF/ad/4V3T1DW8vtGv1cit5Yr4YP6v8AtRHSca4w3u8OcfiuI/8ACEriw5e8pP6pfokReefbGv382cUl1x09LCIfGUnxz4XA8d6qfR3yn/zl535+Y/ieo/2r7I8tXHP+4Qf0h9R/3n1PzNVv2dB/hf8Ayl6+vq/uzv8AGdV5L7I+kbjH1+Gxkfdlx4Y8ZmqD9k4ZKnB/8n8vMlHruqXZfkeqSX/1+FSj8FxGf0Kn+NZ5ewcD41L6r+xdH2jn7wR0xvIfftLyP4whx/umZv6tZ8n/AMff4Zv6r+z/AKF8faX+6DJO0E2nCK5HUBo3Qj1CyqpPyNVLo/aHTw0xSkufOvo6/R+hcuowZHfD9di18JTTCg+6M5GN/Hr65r6ToIaOmhH0X37/AJmDO7yN+pkPN983GeJR2du37CIkFx022kk8sAd1fM/irs34k9K4POm/EnpXBsdlarFGkcY0oihVHkAMAfKtKVGtKlR4XnD4Lhf2sccq4IGtQwwTvjPqBv6CjSYaT5Kpe+zmJcmzmntdRxIkcjdmyk97IJyDpzgg7eVVvEu2xU8K/DsTvNnFFsrGWVcDQmmMeGo9xB8NRH5VKctMbJzlpjZTvYdwjRbS3DdZm0r+GPIz+blh+6Kq6eNRvzKemjUbNMrQaRQCgFAKAUBm3tr4EZLdLpB34Dh8ddDEb7fZfSfQFjVGeNq12M/UQtX5Fp5F4+L6zjlJ/aAaJR5Oux+GdmHowqzHLVGyzHPVGyqc78JmMc817cPLDG6LbW0YCLKSV0iXG7Ek6TjGMFhjpUJxfMmV5Iurkye4XYXH0uI/Ro7W1gikQKrqxcyFDgBQMKCgO/8AftJJ3xsWJPVxSLbVhYY7z5y/Nwy6HEbLaMtmRQNkZuoIH+jf9CfDu4y5IuD1xMmWDg9cTRuUuZoeIQiWM4YYEkZPeRvI+YPg3j8cgXwmpK0aITU1aJypkxQCgFAKAUAoBQCgMw9pvOxBNhZktM50SMm5XO3Zpj656E/V6dfdz5cn4Y8mbNl/DHksHs55PHD4Mvg3EmDIR9XyRfQeJ8TnwxizFj0IsxY9C9Sy8QuEVCHlWLVkBiwU5P2S22amyxspo4FfcP71hL9Kt+v0Wdu8B1/ZSfwB2/Ear0yjxuVaZR+HdEvytcyXbtdvG8A09ikTHvd1jrZx6OCq5GQAx+uRUou9yUG5blH9r/E2ubmDh0G7alLjw1vsgOOgVSWPowPhVOZ21BFOd6moI1Hg/DltoI4E92NAo9cDqfUnf860JUqNMVSpHZXTooBQCgFAKA8rq3WRGjcBkdSrA9CCMEH8jRqzjVmN8r3bcF4pJaTMfo8pADHpgk9nJ5eaN+f2ayw/lz0vgyQfhT0vg1XjnB1uTAW/0EyzAeBKhhv8NWoeoFaHGzVKN0R/EOYDIxgsiryAZlm96KAYzk49+QjpGPicDrxy7I45dkcvs1vmbhcU88hZmMzu7nP+lfcnwAA+AHkBXMbuNsjilcLZa5oldSrAMrAhgRkEHYgg9RirC0x/mXk+54XN9M4aWMQ3ZBlig8VYfXj/AFHXw1DLLG4PVEyTxvG9UC3cme0a3vQqSEQ3B20Me65/1bHr+E7/AB61bDKpfMtx5lL5l1q0uFAKAUAoBQHjeXaRIZJHVEXcsxAA+JNcbo43XJlPNXtElu3+icLVyX7plUEOw8ezB9webtgj7vWs88rl7sDNPM5e7Asfs95ASxAmmxJdEdeqxg9QmepPi35DAzmzHiUd+5ZixKG75LtI+AT5An5b1aXFS4Zy/a8Qt0ubmMTyToHJZidAYZ7OPBGgJ7u2CSCTuSarUVJWypQU1bP3k7hj2VxPZh2ktgkc0Go5MetnUx58spkfn45pBaW0IR0tx7ExzPxuOxtnnfHdGEXpqc9FHxPXyGT4VKUlFWTnJRVmfeyLgrzzS8SuO8zMwiJ8WJ77j0HuD94eAqjDG3rZnwRt62axWk1CgFAKAUAoBQCgKd7TOUvp9vmMf5xFkx/eHjGfjjbyIHgTVWWGpFWbHrXqRfso5x7dPodwSLiIYQt1dV2wc7616EdSN/Oo4cl+6+SOHJfuvkud/AkMFwyALqWSRseLaN2+JxvVz2Ra9kyncm8FmuLG2hnVobREGqPo85JLHXjdYt/d6v44Gxrgm4pMrxpuKT4LfxHittZRqJHWNdljTqx8AqKMk9QMAbVNtRLHJR5JSpEiic3ezG2uy0kX+bzHclRlGP3k23PmMeZzVM8KlxsUTwRlxsVNbzjXCO66m4gHicyoB6MMSJ+9sPKq7yQ9Su8uP1ROcJ9sds4AnikiPiVxIvzGG/q1NdRHuTXUx7ljtfaFw6QbXSD8YZP7YFTWWD7lizQfc6W524eP/vIPykB/hXdcfM74kPMjL32ncOj6TGQ+UcbH9SAv61F5oLuQeeC7lW4j7XZJW7OxtWZz0L5dvyjj/wDV+VVvO38KK31De0Uc9vyRxLibiTiEzRR9QrYLD8Ma9xNtsnfzBrnhzn8TOeFOe82aXy3yzbWKaYI8E+853dvxN/cMAeArRGCjwaIQjHg+OK3rPcJZxOY2aNpZJBjUsYYIAmdtTMepBACt44o3vR1vejo4RwOK119lrAc6nDSNJqbprJkJOogYJzvt5CiilwFFLgrdvyhdWsjf5PvFit3JbsJY+0VCdzo3BA9NvXNRUGn7rILG4v3XsWThliLdHeWUySN3pZnwudI8ANkRRnCjYbk5JJM0qJpUZLxW7k4/xBYYSy2kWe95L0Mhz9ZvdUHoPD3qytvLKlwZZN5Z0uDZrG0SGNIo1CoihVA8ABitSVbGtKlSPeunRQCgFAKAUAoBQCgMv9pnJjh/8oWWVmQ6pVTqSP8ASJ94fWHiN+udWfLjd6o8mbLjd648k97PeeE4hHofCXKjvp4MPtp6eY8PhgmePIpr1LMWVTXqT3Go7ptK27xxhjh3ZNToN+8gJ0k9Bhthue97tTd9ibvsUa/4IV4jaWxPbapTdSTOSZisIJVJT0Khz3dOF8NIxlq3H3kvqUuPvKP1LdzbdvbRNdCcRrCpJjZAySZI2O4YMThVIYAE7hulWSdKy2b0qz74FzD24jWWGS3lkTtFRxkFcAkq67bagCG0sPKkZXyIyvlUTanO46VImRPFOV7O5JM1tE7Hq2kBv5ww361Fwi+URcIvlFeuPZVw5uiSJ+GVv8ear8CBW8EDwX2RWGfenPoZB/ctPAgc/h4EhZ+zTh0Zz9H1n77uw+ROP0rqwwXYksMF2LNYcPigXTDEka+SKFH6CrEkuCxJLg9Jp1TSGYAscKCdyfIeZrp09aApPO9hcxXMPEbNO1eJDFNCOskZOrC43yCSdsnODg4INU009SKciaeuJ1WXOvbriC0ummP1HjMaqfvyN3QPhk+QJ2qSnfCJLJfCJvgdm8EAWWTW+Xd26KC7tIQueiLqwM+AFSSpE4qkZbztzVLxSYcP4eC0ZOHcbCTHU58Il6k/W+GNWec3N6YmbJNzeiJo3J3LMfD7cRJ3nO8smMF28/QDoB4D1yTdCCiqL8cFBUidqZMUAoBQCgFAKAUAoBQCgMu589n7rJ9N4dlJVOto02OfF4vveaeO+N9jnyYneqPJmy4neqHJ3ci+0lLjEF3iG4B0hj3UkPTG/uvnbSep6eQljzJ7PkljzJ7S5Lk3B4vpIugMTCMxFvNCQ2CPRhkH4iraV2W6Vdla5ntJby+traSNks0JmkZsaZmT3YxgnzyVOCRqOO7moSTlJLsQmnKSXYtXFr1LeGSd+kSMx88AZwPjgfpU26VljdKypclMLLhhvLlmBk13Em5wO0OpVRScDIIwPNqrh7sbZVj92Gp/MluH3t9NAs6pAmtdaQOH1YIyoaUHCsRjP7M46b1JNvcmnJqzo5e5jS7t2mVWRoyySxtjUjp1UkbHwwfXw6V2MrViM9Ss9eXeYIb6ATW7ZB6qdmVse6+M4Pz8xkUjJSVo7GakrR98C4obhXYpo0SSRY1asmJzGx6DbUpx6eVdTsRdkNb82EcRktZV0xMwS3l8GkWNHeMnz/aDHqCN9qhr96mRWT3qZze0mxMaRcQhUdvaSLIxAGp4/ddSfLSc+gB86ZF+JdjmVUtS7Fqh4lEyRSBhom09mftahqGPiKnaLLR1106cvEeIRW8bSzOsca9WY4H/ALk+AG5rjaW7ONpK2ZDzBzRdcZlNnYIywfXJ21D7Up+qn3ep9T3RmlOWR6YmWU5ZHpjwaLyXyjDw6LSnflbHaSkYLHyHko8B/E1fCCgqRfjxqCLHUywUAoBQCgFAKAUAoBQCgFAKApfO3s8gvsyJiG4+2B3X9JF8fLUN/iBiqsmJS+ZTkwqW/cpdhzVxDgziC+jaWDohJycf6qTowx9Rtxt7tVKc8e0uCpZJ49pcGmcu812t6P2EoLYyY27rj4qd/wAxketXxnGXBojkjLg+ubOAfTrdoDK8StjVpAOrBBAbIzjIHQiuyjqVCcdSo8+beBG7sJbZdKsyDT4KGQhlH4cqB8K5OOqNDJDVGjn4XzEEt1E8M8c8aBXiELuSwGP2ZQFXBPQg433xvRS23OKe25z8kcFlgtrh5wFmuZZZ3TOdGsbLkbEjGT8ceFchFpO+5zHFpO+5AcH4FKtpZ3/DyBcfRoRNET3LgKgBDeT7HDedc00ric0NLVH/ALLJyDfCS2llKmIG4nZlfYoS5Zg2emCTmu43asljdqyKtOWRf2kpledHeeeWIEFBG3aN2bqNKs3c0nJJ6nGPDmnUtyOjVHcsfB7e5ktOyvRH2hQo7I2oNkFSSCoAJHUDIzn4VNJ1TJxTqpH5wXla1s1XQmTGCFeRi7KPHSW2QHxC4HpRQSEYRjwV7mn2o2tsCsBFzKPsn9mPxP0PwXP5VXPNGPG5XPPGPG5VLHlriPGpFmvXaG36qMadv9VGemR9dvT3qrUJ5N5cFahPI7lwavwHgcFnEIoECL1PiWP2mPUn/wCdK0RioqkaYxUVSJGpEhQCgFAKAUAoBQCgFAKAUAoBQCgPC8tI5kMcqK6N1VgCD8QaNWcavkzjmH2Rxse0spTA4OQjElM/dYd9N/HvVnlgXMdjPPp1zHYiF41xvhm08ZuIh9ZgZBjz7RO8Pi/yqOrJDncjqyw53JnhXtjtnwJ4ZIj4lCJF+ezf1akuoj3JR6mPcs9lz7w6X3buNf8AaEx/8QCrVki+5assH3JVeKW0owJoZFPhrRgf1qVpkrTPSOeBB3WiUdTgqB+lNjuyOW45js4/furdfjKgP8a45RXc45xXchOIe03h0WcTGU+UaM36kBf1qDzQXcg88F3Ktf8Atfkkbs7K0LMfdL5Zv6OP/wBVVvPfwoqfUN7RRyf/AExxjihzdymCE/VfYY9Ik6kffIPrXNGSfxHNGSfxbF35Y9ndnZ4fT20o/wBJJg4P3V91fj19auhijEuhhjEt1WFooBQCgFAKAUAoBQCgFAKAUAoBQCgFAKAUAoCI4pyxZ3BJmtonY/WKAN/OGG/WouEXyiDhF8orV57JuHv7gmi/BIT/AMQNVbwQZW+ngyKm9i9ufduZR+JUb+AFR/h4+ZH+Gj5nkPYrF/3p/wCiX/nT+HXmc/hl5nZb+xq1HvTzt8NC/wCEmn8PE6umiTVh7M+HRb9gZD5yOzf1c6f0qawwXYsWCC7FnseHxQLphjSNfJFCj5KKsSS4LEkuDprp0UAoBQCgFAKAUAoBQCgFAKAUAoBQCgFAKAUAoBQCgFAKAUAoBQCgFAKAUAoBQCgFAKAUAoBQCgFAKAUAoBQCgFAKAUAoBQCgFAKAUAoBQCgFAKAUAoBQCgFAKAUAoD//2Q=="/>
          <p:cNvSpPr>
            <a:spLocks noChangeAspect="1" noChangeArrowheads="1"/>
          </p:cNvSpPr>
          <p:nvPr/>
        </p:nvSpPr>
        <p:spPr bwMode="auto">
          <a:xfrm>
            <a:off x="230981" y="7938"/>
            <a:ext cx="228600" cy="3048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AutoShape 8" descr="data:image/jpeg;base64,/9j/4AAQSkZJRgABAQAAAQABAAD/2wCEAAkGBxQSEhUUExQWFRQXGRoZFhgYGB4bHBwfGxodGCIcGx4ZICggICAlGxcaITEhJyktLi4vHyEzODMsNygtLisBCgoKDg0OGxAQGywkICQsLCw0NCwsLCwsLCwsLCwsLCw0LywsLCwsLCwsLCwsLCwsLCwsLCwsLCwsLCwsLCwsLP/AABEIANwA5QMBEQACEQEDEQH/xAAbAAEAAwEBAQEAAAAAAAAAAAAABQYHBAMCAf/EAE8QAAIBAwIDBQQHAwcICQUBAAECAwAEERIhBQYxEyJBUWEHMnGRFEJSYnKBoSOCsTOSk6KywcIVJENjc6Oz0SU0U1SDw9Lh8BZEZITxF//EABoBAQADAQEBAAAAAAAAAAAAAAACAwQBBQb/xAA4EQACAgEDAgMGBAUEAgMAAAAAAQIRAxIhMQRBE1FhBSIycYGRQqGx8BQjwdHhM1KS8XLCBhWC/9oADAMBAAIRAxEAPwDcaAUAoBQCgFAKAUAoBQCgFAKAUAoBQCgFAKAUAoBQCgFAKAUAoBQCgFAKAUAoBQCgFAKAUAoBQCgFAKAUAoBQCgFAKAUAoBQCgFAKAUAoBQCgFAKAUAoBQCgFAKA8rm5SNS8jKiDcsxCgfEnYUbo43XJR+N+1eyhyItdww+wMJ/Pbr8VBqmWeKKZdRFcblaHtB4ref9TtAqHoyo0n+8bEfzFV+LOXwor8bJL4UfX+QOYLj+UuDFnwMwT9LcGu6cr5Y0Znyz6Hsuv3/lb/APrSv/aIp4M+7HgTfMh//kVyOl8M/hcf46eA/M7/AA8v9x+H2d8Wj3hv8+nbTJ+mCKeFNcM54ORcSPwnmK13706j/Zy5+WJKfzo+o/nR9T0sva7NEwS9tCreOjVG39HL/wCoUWdr4kdXUNbSReOA882V3hY5gsh6Rydx8+QB2b90mro5Iy4ZdHLGXDLJUywUAoBQCgFAKAUAoBQCgFAKAUAoBQCgPmRwoJYgADJJOAAPEmgM25p9qyI3ZWKdvITgOQSmemEA70h+GB5E1RPOltHczzzpbR3Ia05E4jxJhLxCZo06hW3YfhjGEj289/MVDw5z3kyCxTnvNl84FyBY2uCsIkcfXl77Z8wD3V/ICro4ox4L44ox7FnAqwsP2gIB+PvJPJBaxCUwkCaR3KRoTvoBCszuBuQAAPFgdqhqt0iGq3SPa0vboXAjmgiEbKxWWOVmwVx3WRkGCQSQQSO7Xbd7nU3e518Q4vBAVE0qRatlLnSpPkGO2fTOa62lydckuTotbuOVdUbq6+aMGHzFE7CaZ83tjHMuiWNJFP1XUMPkaNJhpPkonMHsltJsm3LW7+Q78Z+Kscj8iB6VTLBF8bFMuni+Nisi/wCL8FIEo+kWw8SS6Y9H9+P4MMeQNQvJj53RXeTFzujQ+Uud7a/GEbRNjeJ8Bvivgw9R+YFXQyKXBfDLGfBZqsLBQCgFAKAUAoBQCgFAKAUAoBQEbzBx2GyiMs76VGwHVmP2VHif/wCnAGajKSirZGUlFWzJJ7u/5glKRDsbNW3znQPHvkfyj+OgbDbp7xzNyyvbgytzzOlwaVypyXbWAzGuqXGGlfdz5gfZHoPzz1rRDGo8GiGOMOCxZqZYQcvE5JrmS2tyqdiEM8rDUQZASqIuQNWkaixyBlRg5OI3bpEbt0j14YTDI0Ut2Z3c6kV9AkAA73diVRoGxzp2J3O4ottrC22bJipEjP8A2az9jccQtJe7P9JeYA9XR8YZfMbA/vCqsezaZRidNxfNkvf8YmTilvahl7GWN3Pd72UzsDnGDgeGev5ScnqSJuTU0iP5yZ5OJ8OiiVXZO2mKsxUbKFUkhWI3z4HeozvUkiOS3OKRM3PFFs7Sa6lhERBZnRWzqYERKdWBnUFTBx0IqTairZNyUYuTPHgy380CzyTRxySKHWHssxoDuFc51lsYyQwwfDbctTVnI6mrO3lbjwvImbTokikaKZM50umxAO2RuCDXYyslGWolyAwxsQdj4g1IkZrzh7Lkc9tYHsZgdXZg6UJG+UI/k28sbdPd61RPDe8eTPkwXvHk5uT/AGjvFJ9E4mCkinSJWGCD4CUf+YNsYJ+1XIZqemZyGanpmaoDnpWg0n7QCgFAKAUAoBQCgFAKAUBE8z8wxWMBmmPoij3nbwVf+fgN6jKSirZGc1FWzKeB8FuePXBurslLVSQoGwIz/JxZ8PtP57dfdzxi8ruXBmjF5XqlwbJYWUcMaxxIEjUYVVGAP/nn41pSrZGpJJUiMuubbOKZoJbhIpFxkSZQbgEEMwCkb9Qf4VxzinTIucU6bI62uFtrntEl7W1umVWfX2nZTY0r3snCSDCgdFbSBjVtxbM4nT9GcV9aXNjxGW7hha4trlU7dIyO0RkGkMqkjUMeviemBmLTjK1wRalGepbpnRNw6S6vbW6ihe27HX2jShQZEcY0BFYsSD4tgDOe9XauSZ2nKSa2LjVhaRvFeA29yVaaIM6+64JV1/C6EMPyNccU+SLinyfFly9bxSCVUZpQCFeSR5WUHqFaVmKg+lcUUgoJbnjf8tRyTi5EksVwF0CRHBwuc6QsgZMZJPu0cVdnHBN2fHHOXPpNjJaPK7Fwf2r41atWsMQoAwGA2AG21JRtUJQ1RpnlFxmeKALJaytcqoXRGNUbsBjUsnuqhO/fwR5Vy2lwNTS4IvgcP+SLCe4u2Blkd55Qp6u+AI19ScD4k+FRj7kW2QivDi3Ih+E8Ulto7eYz9rc3txl7VSGUK57wRRujRgZJ6ZyGzsRxNpJ+ZGLaSd7s0+rjQVnnXk2HiEfe7kyj9nKBuPut9pc+HyxVc8amtyvJjU0ULk7mubhc/wBA4hkRA4Rzv2YPQg+MR8/q+mCBVCbg9MinHkcHpkbEpzuOlaTUftAKAUAoBQCgFAKAUBzcSv44InllbTGilmPoP4nwA8TXG6Vs42krZjfDrWbmC+aWXUlpFtjPReojX77YyzDoMfdrKk8srfBkSeWVvg2e1gSJVjRQiqMKo2AA2wB5DatZrWxAcR5q+j3scE8bRQSDEc7EaWkz7pwe6MdCepPgBmoOVSpkHOpUzy514SpC3fYpOYQRLEyhu1h6soDfXU99fUMPrGk13E4rk5E5D4XdIJYodIcAq0bPHkHBBAyB5eFc8OD3OeFB7pFwQBEALEhRuzHfYdWPT1JqwtKXx/2pWVvlYybhx/2eNA+Lnb+bqqmWaKKZZ4r1KsOf+LXn/U7TSh6MqNJ/vHwn6VDxckvhRV4uSXwo+xwnmKb35jHnwMka/wDCBppzPuNOZ9x/9KcfG4vM/wD7Dn+K4poy+Z3w83mfhfmO23IaZR6RSZ/IYen85HP5yPWy9rc0LBL60KnxKAxt/Ry9f5wos7XxI6uoa+JF+5e5utL3aCUF+pjbuuP3T1+IyPWrozjLgvjkjLhn3x3l2O6kgkdm/YyCQJkmNiPtL5jOx+eRkV1xTOygpVZHcAgMPEeIB10iUxTROR7w7PQ4B+6yjI8NQ864tpMjHaTODgvGr7iTPLbPFbWasVjZ4jI8uDgnGpQF/UdN98RUpS3XBGMpT3WyLLw3iTGQ28+lZ1XWNOdEiZxrTO4wdmQklSRuQQTNPsyxPsyP555Sj4hBpOFmTJik8j9k/dPiPgfCuZIKaojkxqaKb7L+aZIJTwy8yroSsJbwI/0RPljdD0xsPq1Vim09EinDNp6JGr1oNQoBQCgFAKAUAoBQGP8AtJ4vJxC8j4ZanIVwJD4F+p1fdjXJPrnxArNlk5y0IyZZOctCNJ4Rw6Dh1oEUhYolLO7bZwMs7ep3P6VfFKKo0xioRo57aYm/B1lo5bUPENsLoddZBHXV2sZPwHkKfiOfiOzmOzt5rd47rQISO8XIUDH1gT0I65pJJrc7JJrcjOT+G3MUTRXMizQqSsJZTraPbHaavLcYxnzNcimlTIwTSpntzdzdBw+PVKdUjfycS+83r6L5sfyydqTmoLc7PIoLczKODifHm1MewtM7dRHsfBesrDzO2c+70rPU8vojNU8voi/8u+zmytcEx9vIPrygNv8AdX3V+OM+tXxxRiXwwxiW0CrC0/aAUAoDmv8Ah8U6aJo0kQ/VdQw+RrjSfJxpPkzvmX2Sxt+0sXMMg3CMSUyN+63vIc+O49BVE8C5jsZ59OuY7EbwLn+6sJfovFEcgYxIRl1HTUSNpV+8N+vvHauRyyi6mRjllB6ZmsWtzHNGrxsrxuMqwOQQfKtHJqTTRSDfHhNp9EEUjyBnSz0KSJO0YsuWwVVl1YYN105AOdq70Kiq9CotfDLdmEc1zGi3ITS2k6gucFghPTJAz8AMkAGrF5ssXm+T74RxqG57TsZFfsnKPpOcHGeo6gg9fiPA0Uk+ApJ8FH9r3Knax/TYARNCMvp2LIN9Qx9ZOufLPkKpzQtalyU58drUuUT3s65o+n2oZiO2jwkw9fB/gw3+OoeFTxT1RJ4p64lqqwtFAKAUAoBQCgK/z1x/6DZyTDHaHuRA+Lt0+ON2I8lNQyS0xsryT0xsqfsY5e0RPey5Mk2QhbroB3bffLuM+oAPjVWCFLU+5X08KWp9zQ+IWEc6GOVA6Hqrbg/EePn8QD1Aq9pPkvaT2ZmPMXJctmVeAzz2SFiYElZZYg+C3ZMN2Xug6fTfJywoljceODPLG48boneUeWuGTiO7gikkwco8zSHvA74DnBKsOuCMjY7VOEYP3kThCD95Ejz7zgnDocjDzvnskP8Aab7o/Xp6juTIoI7lyKCKVyTyPJfP9P4kWcOdSRtsZPJnHhH5IMZGPDY1QxuT1SKseJyeqZrkaBQAAAAMADYADwFaTUfVAKAUB4w3AZnUdUIB/MA/31VjzRnKUV+F1+Sf9SUoNJPzParSIoBQEVzHy9BfRGKdcj6rDZkP2lPgf0PiDUZRUlTIzgpKmZPZXl1y9ddlLmWzkORjow+2mfdkG2pfH5GsybxOnwZU5YZU+DZrK7SaNZI2Do4DKw6EGtSdmtO9yjcWsr3iU89rJKtrbxAZWPLPMHB0sScYjJByvmGXJxkVtSk6fBVJSm2nsib5c4MqLbSRw/RNCMskQ31A+BOcnvDWGbv7nONTCpRXHYnGNJVsWQjOxqZMxVf+g+M46Wk/yEbn5fs3/PT+Ksv+nk9GY/8ASyejNrrUbBQCgFAKAUAoDHvafO19xK34fGdlIDY8GfvMf3Ihn8zWbL701EyZnrmoI1y0tliRI0GlEUKoHgFGAPkK0JUakq2PozKG06hqIyBnfHnjrXTp90BG8Uv4rK2eV+7FEvQePgFGfEnAHqai2oqyMmoqzKuSeCycYvJL+8GYVbuofdYjcRj7iDBPmT45as+OPiS1MzY4vJLVLg2etRrFAKAUBH3EmooUYjDsh+ODsR8VHzrDlnrlGWOVVJxf58r5peu+xfFUmpLsmQvE7h4JSIzuyDJO+SSTn45J+deD7Q6nL0fUacT3lFXfd29/nv8AL0NuDHHNjuS4ZYbRgMR5yyqur8/E+pINfSYGopYrtxSv9+tM86ab97s2zprQQFAKAi+ZeBRXsDQSjY7qw6ow6MvqP1GR0NRlFSVMjOCkqZmXs74xLw28fht0cIz4jPgHPQrn6kgxj7xHiTWfFJwloZmxScJaJGrzWEbyJKy99AQrZI2OCQcHBGQDg53Ga00aqXJ0O4UEkgAbknYD4106EcEZBBB6Eb0BRfbFwP6RYmUDL251/uHZx8MYb92qc0bjZRnhcb8iS9mfG/pdhEzHMkf7KTzymME+pQqfiTUsUtUSWGWqJaqsLRQCgFAKA+ZZAoLE4ABJPkBvQGQeyWI3fELq+cHbJXPgZmJGPwopX4Gs2H3pORkwe9NyNhrSazgu+ERSzQzuup4A/ZZ6KX0gtjzwoAPhk1yt7OUrs766dMj9rXEXuruDhsBydSl/xv7ob0VDrP4gfCs2Z6moIy525SUEaZwjh0dnbpCm0cS4z4nxLHHiTkn1NXe7jjfZGmEKqKOe74x1VASwzkbHGMdSCQB1yT0x615mb2lvoxJuSvZb/mrS9b4qqNcOn21TexCT86Qqw1XNspBGpe2Q/Ed0nBznqdtvXMfG62TUlFLi05L68X67/L1I6ulVrUd3C+ZBKW0PHMuBvG6SYPjkR5IHoR5b+Ndj1XUwk/Eg2vNU9++0d68ufV9zunDNe5JX+/M6BMLnSULI41BiMjHlnz3HT1NVLKuvp4m4yV3VqvK/Pft5NlmnwL1U1t+/8kZavJFKY5PrMpJPmGBDA+uP/mK8jpsmfpupeDN+KSe/ndqS+f8A3wapqGTHrj2T/Tg6eLxlrtABk4U4PTYk7/kK1e0ccsntLHGKt0n9m2VdPJR6dt+p0cVnSEdS0zbkhivXxbSeg8B5Vp9oZ8XSQ5vI/JtfV0+F2XltxZXghLK/KK+T/fqfVrxZVRVjBfAGoAHVk9fD889N/lZg9pY444xwpzqrpO77/wCXwcn08nJue36ehG3fOEUblXuIE81aaPUPgBkjb7Xy8Ku8bq5SdRperimvlV9vO/l2Km+nS3lv9f39j7sOaBKCIpIpm3IEciO2PIqDq898f+1b6nrMcZaoX5aWn9PP61/iUV0+SS0yJuz4uj6B0Zh0264yRjOfzIxWnp/aWLLpjxJ9vWra89vVURydPKFvsv0/Qo/tn5e7SBbuMYkgwHI6mMnrt9hjn0BatWeFrUux5/UQtal2LPyDx/6bZRyk/tB3Jfxr1P5jDfvVZjlqjZZjnqjZPzR6lK9Mgj5jHjUyw5uE8MitoUhhQJGgwqj55PmSSSSdySTRKjiVHRcwLIjIwyrAqw8wRgj5Gh17mSex+Zra+u7Fyds4/FE+gkfiVgfgtZsG0nEyYPdk4mv1pNYoBQCgFAVz2i3vY8NumzgmMoPjIRH/AIqhkdRZXldQZCexWx7Ph+vxlldvyXEY/sH51DAqgQ6dVA77/wBodrbzyRXHaRhH0rJ2bMjd0ZwVychtQO3hUnkSdMk8sU6ZJ2fOFjKO5dQk+C6wGPwU4Yn0xUlOL7klki+GTMsgVSzHAAJJ9BvUiZkPsohN5xG6v5B7uSufBpScY/DGCvwNZsPvScjJh96bmzROYL3Rkawq6SXOdkCgs5YDyXB39fSsHtDLkeSOHE1723y/3Nr5VV7fketgUYxeSfbf+xQeBcKl40zSSs8PDlYhIlOGmIPVz4nzO+DlVxgmtPS9NCENMdl+bfmzzpzn1MtU+PI0XhnLNpbqFit4lx46AWPxZssfzNbVBLhFkYRjwj2ueB20mC9vExG4JjXI9QcZB9RXdKDinyjyfgwGCjMCOmWLEfBz3/mSPSs2bpMeR6uJea2f3/o7XoWwySgqXHk90fsnDjJ3ZsMBurjut8CP+X6VmydC8/udRUkt1JbP5P8Ax9ky6OZQ3x7ea5Rx3l6UYSaQ2SVDYwcb7g+O2N9xWTqer8GSzqN29N1vW+6fftvun2LseLWtF+p8xcvMzFpGyST1zv6tj+AI+NV4vYevI8nUy1b/AH+f9l9xPrKio41R2ngELDTIvar9l/c/oxhD8SCfWvdx4MeOOmCSRgnc3cnZ1RcLgUYWGIDyCKB8gKspHKRAcf5AsroE9kIZeqywgIwPmQNm/MfAioSxxZCWKMip8Gv7i2uzZXZ1zquq3m3/AGqAHusepJUNhuuVKknY15PWdM1LxoL+ZHf/AMl3Xzrh8l/SdQ4y8DI9nwaHZAXFuUl0sHVlcde62Rg/umtns/LLN08ZZGm35evH5E+phGM2ktjNPZDO1rfXdi5P1iM/aibQSPxKwPwUVbh2k4nnYHpk4mtTy6FZsE6QTgdTgZwPWtJrOBOL6jb4Q4uASCSBpwusA4zklcnY+B3rlkdXB+cIvneS4jkMbGKRQpQEd1o1YagWbvBi469ANhXEwnuzMuN/5pzJC/QTGMn/AMRTAf6wzVEvdyozS93MmbDWk1igFAKAUBQfbXcaeHBftzIvyDP/AIKpzuoFHUP3Cd9n0GjhtoPOFW/njX/iqeNVFE8SqCPmHnHhxXH0q3XO5VpFUgnchgT1yTn1ruqJ3XE8oOF8Mu3DwLavJE6Prh0FgVbUNRTzKkb+tcqEuDlQlxR6+0S87Lht03nGUH/iER/46ZHUWMrqDIP2K2ejh5fxlldvyXEeP6h+dQwKoEOnVQOb2mylLO6KsfdVceQedQ3z3HwNeVGK/i5tS/C6Xlct/uzb1ba6Wq7r9C68CtEtbSKPIVIolBJwBsuWYnpuckmvZiqVGeK0xSIHi/PkcQBURqh3V55DGHH2o41R5XHroVT4EiovIkQllSIpPabGTgTWpPgG+kRj+cYT88VHxl5kfHXmvzJ/hvNvajIhEo+s1rNHOq/EZST5JU1OyanZL8P4vFOSqFtQGWR0eNwOmSsihseuK7akqJxknwQ3HW/jpHoAxOAOnVRvXzPtaVJfPT9Lb+XKW56vSr+/1r/J7z86Wgm7CNzNPlh2US6jlc5BY4QEYPVhX0ryK67njvJG67kVxLn5Yuoto/NZbkGQfuWyS/2hUXkSOPKkRUntVjHRoH9MXCD+d2LH+rUfGRDx1+7LJyzz1a3j9mrBJvBCQdWN+4fH4EBvHGN6nHJGWxZDLGWxDe1mDSbC5X+UjukUEeTd7HzjHzPnUcvZ+pDP+F+pZeXUUNKASWBxjwABIGK8j2PHHGeRRbbuq7JJtJHq9W5NRbWxnXGh9G5lhcbCUxn+kQwfqwzXqS93KmeNL3cyZsFaTWUWH2bxFEFxdXUioAFj7XEaADSAoAyAFOnOenxqrwl3ZT4K7tli5e5YtrHULZDGHxqGpmzpzg94nfvHpU4wUeCcYKPBnPtq/ZXllOOoB/3civ8A46oz7STKOo2kma+K0moUAoBQCgM19ux/zOD/AG4/4clUdR8Jn6n4S68qLixtR5QQj/drVsfhRdDaKK1xniclxKbDhoC6MLcXIHdgXpoQ+MmNtunoQSsJSbemJXKTb0w+5ZOXeCwWUfYQDGMM5O7sWyNbnxJ0n5YGwqcYqOyLIxUVSIH2wH/oub1aL/iqf7qhm+Blef4GdHsqTHCrb4SH5yuf76YfgR3B8CPPnjhPbxTRKneljIUgbFhh1yfMyKo/P1rzc0Y4+rTUfiTTaW3arfney/ybJReTp3G+Nyqc0856rK2IwcwxuyHcNKSyAOD1WNoZmKnqyxg7ZB3zyVE8+eX3UZczSTy5Zi8srAambdmY4GSfXHXYVl3kzJvJljXke4NoJeyZZ+2ZezfuEoAo1d7A2fP5ZPQVzI440tbpu+duP3+poh0uScLit7K3eQNBM6au/E7JqUkboSpKnrjIODXeGZ2tLo1T2M8buZ5J4pZnkRIwUEh1YJbHU978s1pwyk7Vmrp5ttplw41gADHQ9ScszZ3Jx0GAdvM9K8D2pSilXf6uV7v5Vf1fCo93pru/+kv7mCcx/wDW7r/bzf8AEavYyfEz5mfxM++Ccvz3Yk+jp2jR6MoCASHJGRnbAIGfjnwNcjBy4Oxg5cEjzTynLayOFUtDGiFpei6to2GT4mUHCjfBHhvUbUr09rX1TplmXp5Y3utqT+5XI3KkMpKspBUg4II3BBHQg+NCg2B+NHiUfC1YZcO1xPj/APGynT/WOwAHrWjJlSx6323/AH82b4fznCPr+hf+X4iI8smlidzjc+p/PNZvZONrBqlDTJvfzfq/zN/VSudJ2v0Mz9p4xxmxYdcW/wClwx/vrVl/1EeXm/1F++5sFajWVjhNgZ7a7DSyFp5buPJkY6AJpIlEYJITSqjoOu9QStP6laVp/U5uB8IFnfLElxczCSCV3WeXtNOiSIIRsMZ1yD1x6VyMdMqs5GOmVWVP2/L3bQ/7cfMR/wDKquo7FXU9jWYPdX4D+FaTUfdAKAUAoDOfbnHmxiPlcLn845BVHUfCZ+p+EtnJkmrh9ofO3iz/AEag/rVsPhRbD4UeY5NsQMC2jUfdBX+yRTRHyHhx8hwOyt7e4mhhieNikbtk5Vhl1BUlicghgQceHnkkknsIpJ0iO9rEJbhdxjqvZt+SyoT+mahm+Bkc/wADPj2RTauFwj7LSqf6Vm/gwph+BHMHwIsvFoC8Zw2nGTkjPgR/A1R12KWTC1GVV3+n7o2YJqM91Zg/tK4eYLg4/k5iZAPBXBIkUb7d9tePDXWeORzgm+eH81s/P5nn9Zj0ZKXD3R6cC5IE0ImaVTFLGRGyhgyShgO8MYwpVgd9xuPAirqOpx9OlKd7+n748ifTdFLMrTX9bNWupXks7d5gBJ3RLggjUAQxBHgSuR8RVHtmUMnT48l2tS3W+29nqdCpRm4yW9EBcch2oija71GZpZZXCNpDGZgSGONWlVVRsRvnzrf1efD08Yub5e317/JGHF0fi/S3/gi/Y9ZSQXl0sqBH7JSUVlbTl847pONugO+MVfh2bZmwRcZtMuvGk2BJ72dRA6AFsYz4nLfpXg+1INxV83q+Suqvzt/kz3eme/px+/TYzXl/lM3t9e9pHqh7S4GsSAFHEpK7A5BIyO8pG+cHFe3LHKTk41fqeDjxqU3q4LvybwRbe8zGNKi37GRWPeJjZAjnAAJK6gx26Lgb1m9n9b405Y5rTJdvQ9DL0ixVKG6aOa/4A3EHWM5FuZWknYHBIX3Yx494uST4aM9cVk9kYlklly+cn9ufzv8AIt9oJtQx9krMs5p5caxZUeaKSRsnTHqIVQcZJYDqQRgZ6Hfat709nfyPFy4pY2lIvnsx4Ji3BLaZLjcZycRIW0geWptb+vdrH1a8aUeljPS5b/Tel+Tf28z1PZ8PDxvM1ZrajAxXupUqKzH+fx2vH7JBvp+jg/lM0h/q1myf6qMmXfKvobDWo1lT4ry9O8jzWF8bbtDmRdCyxswAXUA3utgDOOuPPeoOL5iytxb3izr5W5aNqZJJZnubiXHaSvtsucKq5OlRknH/ALAIxrk7CGnl2yhe3tstZoOuJv1MQH99U9R2KOp7GuRrgAeQrSaj6oBQCgFAUz2u2uvhkxAyUaN/k4B/qsaqzK4Mpzq4M9vZVd9pwy3801of3XYD+riu4ncEdwu4I87n/K8ksiwtaRQh2CO6uZCM7HSO76eGcZp797B+I3tR8cJsrm3vojd3guWmjlRVESx6dJSTbSdxgNufSiTT3YipKW7ssnMFh9ItZ4f+0jdB8SpAPzxU5K1ROStNGe+wniGYbi3OzI4kAPk40kfkY/1qjp3s0UdM9mjUSK0Pc0mZ+07g+u2fRGQ0LCVNsgjOhgM5zlCHI+5jG1eNjiseaWKMWk9/S77erVN/KuxPrI+JhU7tr7nDyjzJepEIZeGgweaqtt13JxJpRjnfbTWueSGhxzJafWl+pm6eWa1pi/oXS3jUppGrs2ZXCkFmUg7qTHqU5HiD/wA68lYMcYvFCWrG2pKlKVU91smqa4/bPW1yfvyVSprlL5dyP5j4Vd3JPZSGHOxcRkuB5JqZAn4up6jT0rX4WrJ404SlLttsl6amvu9/kZ8mpx8OElFfm/scXInKrcOkkkZ3mMqhcaFTB14zntWzljirYdTKDvw5b/8Aj51/u8yjF0ig29a/P5+RNXziQZww72dgp3IY4Pe64B+XrXldXKOdcNb3xF7+86+Lmk/y8z08ScH249fT0KMeVJIrqS6gvHhd5GcYhG3aMZNJ/a4Yb+Ix6VpftbFF62pL6Lur8/I8/wD+syarjJfmXa04iCUkldBMuVcorBXGMZxuVOfDJ6dfKqftDo5Z454yqS2ez3X0T3RshgzKDhJWjn4lftFAEt0Mv2gjojMfHJlZSo8Ngx9KYnjeFYMeWMY96fvSffmqX3dHMrnGTyODk/yRmfHhe3csUMln2AZ1RHMRYjU2N5iPdBJJ06R1r0On6eOKCxw49Xf+PtR4/U5cuafvxr6Gx8t2qjOI9KoFSIkHOkDSAM+Shd/jUPZy8XLPNKFb7N8tf9V+Z6mdLHCOOL+aJ6vYMhjvLx+m8xTTDdIS5HliNRAPmTqFZY+9lb8jJH3szfka9cyaUZsE6QTgdTgZwK1GszOHid5BFax3HDbhVgYNK1uwlMmI3XJEZGCZGDnc9CKouSStGfVJJXFlp5S4sLya5nQSpEOyi7OQFSJFDO7ackAlZY1PnpHpVkXbbLIS1Nso3tKPb8ZsoBuB2Of3pSW/qqDVOXfIkUZd8iRsFaTWKAUAoBQHBx+w+kW00P8A2kboPiykA/PFckrVEZK00Z37CeIZiuLdtijrIAfvjSR+RT9ao6d7NFHTPZov/G+YLazANxKsQIJGc5bHXSACWIyNhvuKulJLkvlNR5KtLz5JPlrKzmkijKtLM2EGgYdtAbdiUzgbHcbVDxL+FFfit/Ci9xuGAIOQRkHzBq0uMalf/JPHix7sFwck+GmY7nyGmUZ9FHrWV+5k9GZP9PL6M2etRrOK6hGcku2ThVDaR0z9XG2ATuTWPNiTdycnb2SdLj0rbl7t/wBC6EnWyS9as/bWKPBaNFzkg4Azkbdfj41LDjwU5Yoq91su69fmcnKd1Js/LWZi+k5YAZZiMANnGkDrjqd/ma5iyTeTQ7aq2+N74S583/VicY6b/deYuUfVlNySMEnuqNsjGdyd98ePXamWOXVcOW1v2S2tVe7e/b67I7Bwr3v8tnPcLkY8z/5wqjKtSr1/90Ti6d/v4Tk4hOzkYXTEFcb7ZJU4GPTG2MjxrH1eXJklHStMFGXO29OlXpW1Wu90XYoKKdu5Wv1Iy30ah2m693bz/ZjA3I8a8vF4NrxvhuP1ehUuV+expnrp6Od/1ObiLKX7ukfh6dTj47Y3rB7QeN5f5df/AJ45dflVluFS0739Tp4hZIiDSSTjdidicgYA8sZOf41s63osGHCnC2/O9m9tkvlbv82VYcs5y3+x5WNpIVZ1bQoOM6iMnbbb4j51m6Lpc84PLjnpS2u2t/Lb5r7k8uWCkoSVssvAGdogzsWJJxnwwcfHw8a+r9kyyz6dTyybbvntTo83qlFZKijk5544LKylmz38aIvV22X5e8fQGvQyS0xsx5JaYtlV9iPBTHayXLDvTthc/YTIz+bl/iAKrwRqN+ZV08ajfmXfjHHILXs+3kWMSNoUscDOktuTsB3cZ8yKuckuS6UlHk7EmDLqQqwIypB2P5jO3rXSRz8Iu1nhSZFKiVVfBAzuBgnBI6Ab56YridqzkXasyrls/TeYppuqQmQjywgFuvzJ1Cs0feytmWHvZm/I2KtRrFAKAUAoBQGNWx/yZzCynaK4JA/DOdQ+Uw0/AVlXuZfmZF7mX5mm8w8M7bsHVEkeGUOFfYEEGNtyDuFcsPvKvTrWiSs0yVnseHqJJZmdgJI1R1yAgCajqyMMG77AtkbBdts12jtHJyxxu1n1w2rqyW+mMBTkadIxpPiuxXIz7tcjJPZEYyi9l2Ib2rcsG8tNca5mgy6AdWX66fEgAgeageNQzQ1RIZoao7Hx7KeaxeWwikbM8IAbPV06K/r5H13+sK5hnqVdxhyalT5RcbuUAaSGbPgoP8RsPmK5nyRS0tN35J/quPujTCLe6a+pDT8d7IBUt5SPALDK/wCqIU/r1RCWWKUYY1Fer3+yTX5nZyhdybb9F/f+xFXHM16f5OwuW8srHF/ad/4V3T1DW8vtGv1cit5Yr4YP6v8AtRHSca4w3u8OcfiuI/8ACEriw5e8pP6pfokReefbGv382cUl1x09LCIfGUnxz4XA8d6qfR3yn/zl535+Y/ieo/2r7I8tXHP+4Qf0h9R/3n1PzNVv2dB/hf8Ayl6+vq/uzv8AGdV5L7I+kbjH1+Gxkfdlx4Y8ZmqD9k4ZKnB/8n8vMlHruqXZfkeqSX/1+FSj8FxGf0Kn+NZ5ewcD41L6r+xdH2jn7wR0xvIfftLyP4whx/umZv6tZ8n/AMff4Zv6r+z/AKF8faX+6DJO0E2nCK5HUBo3Qj1CyqpPyNVLo/aHTw0xSkufOvo6/R+hcuowZHfD9di18JTTCg+6M5GN/Hr65r6ToIaOmhH0X37/AJmDO7yN+pkPN983GeJR2du37CIkFx022kk8sAd1fM/irs34k9K4POm/EnpXBsdlarFGkcY0oihVHkAMAfKtKVGtKlR4XnD4Lhf2sccq4IGtQwwTvjPqBv6CjSYaT5Kpe+zmJcmzmntdRxIkcjdmyk97IJyDpzgg7eVVvEu2xU8K/DsTvNnFFsrGWVcDQmmMeGo9xB8NRH5VKctMbJzlpjZTvYdwjRbS3DdZm0r+GPIz+blh+6Kq6eNRvzKemjUbNMrQaRQCgFAKAUBm3tr4EZLdLpB34Dh8ddDEb7fZfSfQFjVGeNq12M/UQtX5Fp5F4+L6zjlJ/aAaJR5Oux+GdmHowqzHLVGyzHPVGyqc78JmMc817cPLDG6LbW0YCLKSV0iXG7Ek6TjGMFhjpUJxfMmV5Iurkye4XYXH0uI/Ro7W1gikQKrqxcyFDgBQMKCgO/8AftJJ3xsWJPVxSLbVhYY7z5y/Nwy6HEbLaMtmRQNkZuoIH+jf9CfDu4y5IuD1xMmWDg9cTRuUuZoeIQiWM4YYEkZPeRvI+YPg3j8cgXwmpK0aITU1aJypkxQCgFAKAUAoBQCgMw9pvOxBNhZktM50SMm5XO3Zpj656E/V6dfdz5cn4Y8mbNl/DHksHs55PHD4Mvg3EmDIR9XyRfQeJ8TnwxizFj0IsxY9C9Sy8QuEVCHlWLVkBiwU5P2S22amyxspo4FfcP71hL9Kt+v0Wdu8B1/ZSfwB2/Ear0yjxuVaZR+HdEvytcyXbtdvG8A09ikTHvd1jrZx6OCq5GQAx+uRUou9yUG5blH9r/E2ubmDh0G7alLjw1vsgOOgVSWPowPhVOZ21BFOd6moI1Hg/DltoI4E92NAo9cDqfUnf860JUqNMVSpHZXTooBQCgFAKA8rq3WRGjcBkdSrA9CCMEH8jRqzjVmN8r3bcF4pJaTMfo8pADHpgk9nJ5eaN+f2ayw/lz0vgyQfhT0vg1XjnB1uTAW/0EyzAeBKhhv8NWoeoFaHGzVKN0R/EOYDIxgsiryAZlm96KAYzk49+QjpGPicDrxy7I45dkcvs1vmbhcU88hZmMzu7nP+lfcnwAA+AHkBXMbuNsjilcLZa5oldSrAMrAhgRkEHYgg9RirC0x/mXk+54XN9M4aWMQ3ZBlig8VYfXj/AFHXw1DLLG4PVEyTxvG9UC3cme0a3vQqSEQ3B20Me65/1bHr+E7/AB61bDKpfMtx5lL5l1q0uFAKAUAoBQHjeXaRIZJHVEXcsxAA+JNcbo43XJlPNXtElu3+icLVyX7plUEOw8ezB9webtgj7vWs88rl7sDNPM5e7Asfs95ASxAmmxJdEdeqxg9QmepPi35DAzmzHiUd+5ZixKG75LtI+AT5An5b1aXFS4Zy/a8Qt0ubmMTyToHJZidAYZ7OPBGgJ7u2CSCTuSarUVJWypQU1bP3k7hj2VxPZh2ktgkc0Go5MetnUx58spkfn45pBaW0IR0tx7ExzPxuOxtnnfHdGEXpqc9FHxPXyGT4VKUlFWTnJRVmfeyLgrzzS8SuO8zMwiJ8WJ77j0HuD94eAqjDG3rZnwRt62axWk1CgFAKAUAoBQCgKd7TOUvp9vmMf5xFkx/eHjGfjjbyIHgTVWWGpFWbHrXqRfso5x7dPodwSLiIYQt1dV2wc7616EdSN/Oo4cl+6+SOHJfuvkud/AkMFwyALqWSRseLaN2+JxvVz2Ra9kyncm8FmuLG2hnVobREGqPo85JLHXjdYt/d6v44Gxrgm4pMrxpuKT4LfxHittZRqJHWNdljTqx8AqKMk9QMAbVNtRLHJR5JSpEiic3ezG2uy0kX+bzHclRlGP3k23PmMeZzVM8KlxsUTwRlxsVNbzjXCO66m4gHicyoB6MMSJ+9sPKq7yQ9Su8uP1ROcJ9sds4AnikiPiVxIvzGG/q1NdRHuTXUx7ljtfaFw6QbXSD8YZP7YFTWWD7lizQfc6W524eP/vIPykB/hXdcfM74kPMjL32ncOj6TGQ+UcbH9SAv61F5oLuQeeC7lW4j7XZJW7OxtWZz0L5dvyjj/wDV+VVvO38KK31De0Uc9vyRxLibiTiEzRR9QrYLD8Ma9xNtsnfzBrnhzn8TOeFOe82aXy3yzbWKaYI8E+853dvxN/cMAeArRGCjwaIQjHg+OK3rPcJZxOY2aNpZJBjUsYYIAmdtTMepBACt44o3vR1vejo4RwOK119lrAc6nDSNJqbprJkJOogYJzvt5CiilwFFLgrdvyhdWsjf5PvFit3JbsJY+0VCdzo3BA9NvXNRUGn7rILG4v3XsWThliLdHeWUySN3pZnwudI8ANkRRnCjYbk5JJM0qJpUZLxW7k4/xBYYSy2kWe95L0Mhz9ZvdUHoPD3qytvLKlwZZN5Z0uDZrG0SGNIo1CoihVA8ABitSVbGtKlSPeunRQCgFAKAUAoBQCgMv9pnJjh/8oWWVmQ6pVTqSP8ASJ94fWHiN+udWfLjd6o8mbLjd648k97PeeE4hHofCXKjvp4MPtp6eY8PhgmePIpr1LMWVTXqT3Go7ptK27xxhjh3ZNToN+8gJ0k9Bhthue97tTd9ibvsUa/4IV4jaWxPbapTdSTOSZisIJVJT0Khz3dOF8NIxlq3H3kvqUuPvKP1LdzbdvbRNdCcRrCpJjZAySZI2O4YMThVIYAE7hulWSdKy2b0qz74FzD24jWWGS3lkTtFRxkFcAkq67bagCG0sPKkZXyIyvlUTanO46VImRPFOV7O5JM1tE7Hq2kBv5ww361Fwi+URcIvlFeuPZVw5uiSJ+GVv8ear8CBW8EDwX2RWGfenPoZB/ctPAgc/h4EhZ+zTh0Zz9H1n77uw+ROP0rqwwXYksMF2LNYcPigXTDEka+SKFH6CrEkuCxJLg9Jp1TSGYAscKCdyfIeZrp09aApPO9hcxXMPEbNO1eJDFNCOskZOrC43yCSdsnODg4INU009SKciaeuJ1WXOvbriC0ummP1HjMaqfvyN3QPhk+QJ2qSnfCJLJfCJvgdm8EAWWTW+Xd26KC7tIQueiLqwM+AFSSpE4qkZbztzVLxSYcP4eC0ZOHcbCTHU58Il6k/W+GNWec3N6YmbJNzeiJo3J3LMfD7cRJ3nO8smMF28/QDoB4D1yTdCCiqL8cFBUidqZMUAoBQCgFAKAUAoBQCgMu589n7rJ9N4dlJVOto02OfF4vveaeO+N9jnyYneqPJmy4neqHJ3ci+0lLjEF3iG4B0hj3UkPTG/uvnbSep6eQljzJ7PkljzJ7S5Lk3B4vpIugMTCMxFvNCQ2CPRhkH4iraV2W6Vdla5ntJby+traSNks0JmkZsaZmT3YxgnzyVOCRqOO7moSTlJLsQmnKSXYtXFr1LeGSd+kSMx88AZwPjgfpU26VljdKypclMLLhhvLlmBk13Em5wO0OpVRScDIIwPNqrh7sbZVj92Gp/MluH3t9NAs6pAmtdaQOH1YIyoaUHCsRjP7M46b1JNvcmnJqzo5e5jS7t2mVWRoyySxtjUjp1UkbHwwfXw6V2MrViM9Ss9eXeYIb6ATW7ZB6qdmVse6+M4Pz8xkUjJSVo7GakrR98C4obhXYpo0SSRY1asmJzGx6DbUpx6eVdTsRdkNb82EcRktZV0xMwS3l8GkWNHeMnz/aDHqCN9qhr96mRWT3qZze0mxMaRcQhUdvaSLIxAGp4/ddSfLSc+gB86ZF+JdjmVUtS7Fqh4lEyRSBhom09mftahqGPiKnaLLR1106cvEeIRW8bSzOsca9WY4H/ALk+AG5rjaW7ONpK2ZDzBzRdcZlNnYIywfXJ21D7Up+qn3ep9T3RmlOWR6YmWU5ZHpjwaLyXyjDw6LSnflbHaSkYLHyHko8B/E1fCCgqRfjxqCLHUywUAoBQCgFAKAUAoBQCgFAKApfO3s8gvsyJiG4+2B3X9JF8fLUN/iBiqsmJS+ZTkwqW/cpdhzVxDgziC+jaWDohJycf6qTowx9Rtxt7tVKc8e0uCpZJ49pcGmcu812t6P2EoLYyY27rj4qd/wAxketXxnGXBojkjLg+ubOAfTrdoDK8StjVpAOrBBAbIzjIHQiuyjqVCcdSo8+beBG7sJbZdKsyDT4KGQhlH4cqB8K5OOqNDJDVGjn4XzEEt1E8M8c8aBXiELuSwGP2ZQFXBPQg433xvRS23OKe25z8kcFlgtrh5wFmuZZZ3TOdGsbLkbEjGT8ceFchFpO+5zHFpO+5AcH4FKtpZ3/DyBcfRoRNET3LgKgBDeT7HDedc00ric0NLVH/ALLJyDfCS2llKmIG4nZlfYoS5Zg2emCTmu43asljdqyKtOWRf2kpledHeeeWIEFBG3aN2bqNKs3c0nJJ6nGPDmnUtyOjVHcsfB7e5ktOyvRH2hQo7I2oNkFSSCoAJHUDIzn4VNJ1TJxTqpH5wXla1s1XQmTGCFeRi7KPHSW2QHxC4HpRQSEYRjwV7mn2o2tsCsBFzKPsn9mPxP0PwXP5VXPNGPG5XPPGPG5VLHlriPGpFmvXaG36qMadv9VGemR9dvT3qrUJ5N5cFahPI7lwavwHgcFnEIoECL1PiWP2mPUn/wCdK0RioqkaYxUVSJGpEhQCgFAKAUAoBQCgFAKAUAoBQCgPC8tI5kMcqK6N1VgCD8QaNWcavkzjmH2Rxse0spTA4OQjElM/dYd9N/HvVnlgXMdjPPp1zHYiF41xvhm08ZuIh9ZgZBjz7RO8Pi/yqOrJDncjqyw53JnhXtjtnwJ4ZIj4lCJF+ezf1akuoj3JR6mPcs9lz7w6X3buNf8AaEx/8QCrVki+5assH3JVeKW0owJoZFPhrRgf1qVpkrTPSOeBB3WiUdTgqB+lNjuyOW45js4/furdfjKgP8a45RXc45xXchOIe03h0WcTGU+UaM36kBf1qDzQXcg88F3Ktf8Atfkkbs7K0LMfdL5Zv6OP/wBVVvPfwoqfUN7RRyf/AExxjihzdymCE/VfYY9Ik6kffIPrXNGSfxHNGSfxbF35Y9ndnZ4fT20o/wBJJg4P3V91fj19auhijEuhhjEt1WFooBQCgFAKAUAoBQCgFAKAUAoBQCgFAKAUAoCI4pyxZ3BJmtonY/WKAN/OGG/WouEXyiDhF8orV57JuHv7gmi/BIT/AMQNVbwQZW+ngyKm9i9ufduZR+JUb+AFR/h4+ZH+Gj5nkPYrF/3p/wCiX/nT+HXmc/hl5nZb+xq1HvTzt8NC/wCEmn8PE6umiTVh7M+HRb9gZD5yOzf1c6f0qawwXYsWCC7FnseHxQLphjSNfJFCj5KKsSS4LEkuDprp0UAoBQCgFAKAUAoBQCgFAKAUAoBQCgFAKAUAoBQCgFAKAUAoBQCgFAKAUAoBQCgFAKAUAoBQCgFAKAUAoBQCgFAKAUAoBQCgFAKAUAoBQCgFAKAUAoBQCgFAKAUAoD//2Q=="/>
          <p:cNvSpPr>
            <a:spLocks noChangeAspect="1" noChangeArrowheads="1"/>
          </p:cNvSpPr>
          <p:nvPr/>
        </p:nvSpPr>
        <p:spPr bwMode="auto">
          <a:xfrm>
            <a:off x="345281" y="160338"/>
            <a:ext cx="228600" cy="3048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AutoShape 10" descr="data:image/jpeg;base64,/9j/4AAQSkZJRgABAQAAAQABAAD/2wCEAAkGBxQSEhUUExQWFRQXGRoZFhgYGB4bHBwfGxodGCIcGx4ZICggICAlGxcaITEhJyktLi4vHyEzODMsNygtLisBCgoKDg0OGxAQGywkICQsLCw0NCwsLCwsLCwsLCwsLCw0LywsLCwsLCwsLCwsLCwsLCwsLCwsLCwsLCwsLCwsLP/AABEIANwA5QMBEQACEQEDEQH/xAAbAAEAAwEBAQEAAAAAAAAAAAAABQYHBAMCAf/EAE8QAAIBAwIDBQQHAwcICQUBAAECAwAEERIhBQYxEyJBUWEHMnGRFEJSYnKBoSOCsTOSk6KywcIVJENjc6Oz0SU0U1SDw9Lh8BZEZITxF//EABoBAQADAQEBAAAAAAAAAAAAAAACAwQBBQb/xAA4EQACAgEDAgMGBAUEAgMAAAAAAQIRAxIhMQRBE1FhBSIycYGRQqGx8BQjwdHhM1KS8XLCBhWC/9oADAMBAAIRAxEAPwDcaAUAoBQCgFAKAUAoBQCgFAKAUAoBQCgFAKAUAoBQCgFAKAUAoBQCgFAKAUAoBQCgFAKAUAoBQCgFAKAUAoBQCgFAKAUAoBQCgFAKAUAoBQCgFAKAUAoBQCgFAKA8rm5SNS8jKiDcsxCgfEnYUbo43XJR+N+1eyhyItdww+wMJ/Pbr8VBqmWeKKZdRFcblaHtB4ref9TtAqHoyo0n+8bEfzFV+LOXwor8bJL4UfX+QOYLj+UuDFnwMwT9LcGu6cr5Y0Znyz6Hsuv3/lb/APrSv/aIp4M+7HgTfMh//kVyOl8M/hcf46eA/M7/AA8v9x+H2d8Wj3hv8+nbTJ+mCKeFNcM54ORcSPwnmK13706j/Zy5+WJKfzo+o/nR9T0sva7NEwS9tCreOjVG39HL/wCoUWdr4kdXUNbSReOA882V3hY5gsh6Rydx8+QB2b90mro5Iy4ZdHLGXDLJUywUAoBQCgFAKAUAoBQCgFAKAUAoBQCgPmRwoJYgADJJOAAPEmgM25p9qyI3ZWKdvITgOQSmemEA70h+GB5E1RPOltHczzzpbR3Ia05E4jxJhLxCZo06hW3YfhjGEj289/MVDw5z3kyCxTnvNl84FyBY2uCsIkcfXl77Z8wD3V/ICro4ox4L44ox7FnAqwsP2gIB+PvJPJBaxCUwkCaR3KRoTvoBCszuBuQAAPFgdqhqt0iGq3SPa0vboXAjmgiEbKxWWOVmwVx3WRkGCQSQQSO7Xbd7nU3e518Q4vBAVE0qRatlLnSpPkGO2fTOa62lydckuTotbuOVdUbq6+aMGHzFE7CaZ83tjHMuiWNJFP1XUMPkaNJhpPkonMHsltJsm3LW7+Q78Z+Kscj8iB6VTLBF8bFMuni+Nisi/wCL8FIEo+kWw8SS6Y9H9+P4MMeQNQvJj53RXeTFzujQ+Uud7a/GEbRNjeJ8Bvivgw9R+YFXQyKXBfDLGfBZqsLBQCgFAKAUAoBQCgFAKAUAoBQEbzBx2GyiMs76VGwHVmP2VHif/wCnAGajKSirZGUlFWzJJ7u/5glKRDsbNW3znQPHvkfyj+OgbDbp7xzNyyvbgytzzOlwaVypyXbWAzGuqXGGlfdz5gfZHoPzz1rRDGo8GiGOMOCxZqZYQcvE5JrmS2tyqdiEM8rDUQZASqIuQNWkaixyBlRg5OI3bpEbt0j14YTDI0Ut2Z3c6kV9AkAA73diVRoGxzp2J3O4ottrC22bJipEjP8A2az9jccQtJe7P9JeYA9XR8YZfMbA/vCqsezaZRidNxfNkvf8YmTilvahl7GWN3Pd72UzsDnGDgeGev5ScnqSJuTU0iP5yZ5OJ8OiiVXZO2mKsxUbKFUkhWI3z4HeozvUkiOS3OKRM3PFFs7Sa6lhERBZnRWzqYERKdWBnUFTBx0IqTairZNyUYuTPHgy380CzyTRxySKHWHssxoDuFc51lsYyQwwfDbctTVnI6mrO3lbjwvImbTokikaKZM50umxAO2RuCDXYyslGWolyAwxsQdj4g1IkZrzh7Lkc9tYHsZgdXZg6UJG+UI/k28sbdPd61RPDe8eTPkwXvHk5uT/AGjvFJ9E4mCkinSJWGCD4CUf+YNsYJ+1XIZqemZyGanpmaoDnpWg0n7QCgFAKAUAoBQCgFAKAUBE8z8wxWMBmmPoij3nbwVf+fgN6jKSirZGc1FWzKeB8FuePXBurslLVSQoGwIz/JxZ8PtP57dfdzxi8ruXBmjF5XqlwbJYWUcMaxxIEjUYVVGAP/nn41pSrZGpJJUiMuubbOKZoJbhIpFxkSZQbgEEMwCkb9Qf4VxzinTIucU6bI62uFtrntEl7W1umVWfX2nZTY0r3snCSDCgdFbSBjVtxbM4nT9GcV9aXNjxGW7hha4trlU7dIyO0RkGkMqkjUMeviemBmLTjK1wRalGepbpnRNw6S6vbW6ihe27HX2jShQZEcY0BFYsSD4tgDOe9XauSZ2nKSa2LjVhaRvFeA29yVaaIM6+64JV1/C6EMPyNccU+SLinyfFly9bxSCVUZpQCFeSR5WUHqFaVmKg+lcUUgoJbnjf8tRyTi5EksVwF0CRHBwuc6QsgZMZJPu0cVdnHBN2fHHOXPpNjJaPK7Fwf2r41atWsMQoAwGA2AG21JRtUJQ1RpnlFxmeKALJaytcqoXRGNUbsBjUsnuqhO/fwR5Vy2lwNTS4IvgcP+SLCe4u2Blkd55Qp6u+AI19ScD4k+FRj7kW2QivDi3Ih+E8Ulto7eYz9rc3txl7VSGUK57wRRujRgZJ6ZyGzsRxNpJ+ZGLaSd7s0+rjQVnnXk2HiEfe7kyj9nKBuPut9pc+HyxVc8amtyvJjU0ULk7mubhc/wBA4hkRA4Rzv2YPQg+MR8/q+mCBVCbg9MinHkcHpkbEpzuOlaTUftAKAUAoBQCgFAKAUBzcSv44InllbTGilmPoP4nwA8TXG6Vs42krZjfDrWbmC+aWXUlpFtjPReojX77YyzDoMfdrKk8srfBkSeWVvg2e1gSJVjRQiqMKo2AA2wB5DatZrWxAcR5q+j3scE8bRQSDEc7EaWkz7pwe6MdCepPgBmoOVSpkHOpUzy514SpC3fYpOYQRLEyhu1h6soDfXU99fUMPrGk13E4rk5E5D4XdIJYodIcAq0bPHkHBBAyB5eFc8OD3OeFB7pFwQBEALEhRuzHfYdWPT1JqwtKXx/2pWVvlYybhx/2eNA+Lnb+bqqmWaKKZZ4r1KsOf+LXn/U7TSh6MqNJ/vHwn6VDxckvhRV4uSXwo+xwnmKb35jHnwMka/wDCBppzPuNOZ9x/9KcfG4vM/wD7Dn+K4poy+Z3w83mfhfmO23IaZR6RSZ/IYen85HP5yPWy9rc0LBL60KnxKAxt/Ry9f5wos7XxI6uoa+JF+5e5utL3aCUF+pjbuuP3T1+IyPWrozjLgvjkjLhn3x3l2O6kgkdm/YyCQJkmNiPtL5jOx+eRkV1xTOygpVZHcAgMPEeIB10iUxTROR7w7PQ4B+6yjI8NQ864tpMjHaTODgvGr7iTPLbPFbWasVjZ4jI8uDgnGpQF/UdN98RUpS3XBGMpT3WyLLw3iTGQ28+lZ1XWNOdEiZxrTO4wdmQklSRuQQTNPsyxPsyP555Sj4hBpOFmTJik8j9k/dPiPgfCuZIKaojkxqaKb7L+aZIJTwy8yroSsJbwI/0RPljdD0xsPq1Vim09EinDNp6JGr1oNQoBQCgFAKAUAoBQGP8AtJ4vJxC8j4ZanIVwJD4F+p1fdjXJPrnxArNlk5y0IyZZOctCNJ4Rw6Dh1oEUhYolLO7bZwMs7ep3P6VfFKKo0xioRo57aYm/B1lo5bUPENsLoddZBHXV2sZPwHkKfiOfiOzmOzt5rd47rQISO8XIUDH1gT0I65pJJrc7JJrcjOT+G3MUTRXMizQqSsJZTraPbHaavLcYxnzNcimlTIwTSpntzdzdBw+PVKdUjfycS+83r6L5sfyydqTmoLc7PIoLczKODifHm1MewtM7dRHsfBesrDzO2c+70rPU8vojNU8voi/8u+zmytcEx9vIPrygNv8AdX3V+OM+tXxxRiXwwxiW0CrC0/aAUAoDmv8Ah8U6aJo0kQ/VdQw+RrjSfJxpPkzvmX2Sxt+0sXMMg3CMSUyN+63vIc+O49BVE8C5jsZ59OuY7EbwLn+6sJfovFEcgYxIRl1HTUSNpV+8N+vvHauRyyi6mRjllB6ZmsWtzHNGrxsrxuMqwOQQfKtHJqTTRSDfHhNp9EEUjyBnSz0KSJO0YsuWwVVl1YYN105AOdq70Kiq9CotfDLdmEc1zGi3ITS2k6gucFghPTJAz8AMkAGrF5ssXm+T74RxqG57TsZFfsnKPpOcHGeo6gg9fiPA0Uk+ApJ8FH9r3Knax/TYARNCMvp2LIN9Qx9ZOufLPkKpzQtalyU58drUuUT3s65o+n2oZiO2jwkw9fB/gw3+OoeFTxT1RJ4p64lqqwtFAKAUAoBQCgK/z1x/6DZyTDHaHuRA+Lt0+ON2I8lNQyS0xsryT0xsqfsY5e0RPey5Mk2QhbroB3bffLuM+oAPjVWCFLU+5X08KWp9zQ+IWEc6GOVA6Hqrbg/EePn8QD1Aq9pPkvaT2ZmPMXJctmVeAzz2SFiYElZZYg+C3ZMN2Xug6fTfJywoljceODPLG48boneUeWuGTiO7gikkwco8zSHvA74DnBKsOuCMjY7VOEYP3kThCD95Ejz7zgnDocjDzvnskP8Aab7o/Xp6juTIoI7lyKCKVyTyPJfP9P4kWcOdSRtsZPJnHhH5IMZGPDY1QxuT1SKseJyeqZrkaBQAAAAMADYADwFaTUfVAKAUB4w3AZnUdUIB/MA/31VjzRnKUV+F1+Sf9SUoNJPzParSIoBQEVzHy9BfRGKdcj6rDZkP2lPgf0PiDUZRUlTIzgpKmZPZXl1y9ddlLmWzkORjow+2mfdkG2pfH5GsybxOnwZU5YZU+DZrK7SaNZI2Do4DKw6EGtSdmtO9yjcWsr3iU89rJKtrbxAZWPLPMHB0sScYjJByvmGXJxkVtSk6fBVJSm2nsib5c4MqLbSRw/RNCMskQ31A+BOcnvDWGbv7nONTCpRXHYnGNJVsWQjOxqZMxVf+g+M46Wk/yEbn5fs3/PT+Ksv+nk9GY/8ASyejNrrUbBQCgFAKAUAoDHvafO19xK34fGdlIDY8GfvMf3Ihn8zWbL701EyZnrmoI1y0tliRI0GlEUKoHgFGAPkK0JUakq2PozKG06hqIyBnfHnjrXTp90BG8Uv4rK2eV+7FEvQePgFGfEnAHqai2oqyMmoqzKuSeCycYvJL+8GYVbuofdYjcRj7iDBPmT45as+OPiS1MzY4vJLVLg2etRrFAKAUBH3EmooUYjDsh+ODsR8VHzrDlnrlGWOVVJxf58r5peu+xfFUmpLsmQvE7h4JSIzuyDJO+SSTn45J+deD7Q6nL0fUacT3lFXfd29/nv8AL0NuDHHNjuS4ZYbRgMR5yyqur8/E+pINfSYGopYrtxSv9+tM86ab97s2zprQQFAKAi+ZeBRXsDQSjY7qw6ow6MvqP1GR0NRlFSVMjOCkqZmXs74xLw28fht0cIz4jPgHPQrn6kgxj7xHiTWfFJwloZmxScJaJGrzWEbyJKy99AQrZI2OCQcHBGQDg53Ga00aqXJ0O4UEkgAbknYD4106EcEZBBB6Eb0BRfbFwP6RYmUDL251/uHZx8MYb92qc0bjZRnhcb8iS9mfG/pdhEzHMkf7KTzymME+pQqfiTUsUtUSWGWqJaqsLRQCgFAKA+ZZAoLE4ABJPkBvQGQeyWI3fELq+cHbJXPgZmJGPwopX4Gs2H3pORkwe9NyNhrSazgu+ERSzQzuup4A/ZZ6KX0gtjzwoAPhk1yt7OUrs766dMj9rXEXuruDhsBydSl/xv7ob0VDrP4gfCs2Z6moIy525SUEaZwjh0dnbpCm0cS4z4nxLHHiTkn1NXe7jjfZGmEKqKOe74x1VASwzkbHGMdSCQB1yT0x615mb2lvoxJuSvZb/mrS9b4qqNcOn21TexCT86Qqw1XNspBGpe2Q/Ed0nBznqdtvXMfG62TUlFLi05L68X67/L1I6ulVrUd3C+ZBKW0PHMuBvG6SYPjkR5IHoR5b+Ndj1XUwk/Eg2vNU9++0d68ufV9zunDNe5JX+/M6BMLnSULI41BiMjHlnz3HT1NVLKuvp4m4yV3VqvK/Pft5NlmnwL1U1t+/8kZavJFKY5PrMpJPmGBDA+uP/mK8jpsmfpupeDN+KSe/ndqS+f8A3wapqGTHrj2T/Tg6eLxlrtABk4U4PTYk7/kK1e0ccsntLHGKt0n9m2VdPJR6dt+p0cVnSEdS0zbkhivXxbSeg8B5Vp9oZ8XSQ5vI/JtfV0+F2XltxZXghLK/KK+T/fqfVrxZVRVjBfAGoAHVk9fD889N/lZg9pY444xwpzqrpO77/wCXwcn08nJue36ehG3fOEUblXuIE81aaPUPgBkjb7Xy8Ku8bq5SdRperimvlV9vO/l2Km+nS3lv9f39j7sOaBKCIpIpm3IEciO2PIqDq898f+1b6nrMcZaoX5aWn9PP61/iUV0+SS0yJuz4uj6B0Zh0264yRjOfzIxWnp/aWLLpjxJ9vWra89vVURydPKFvsv0/Qo/tn5e7SBbuMYkgwHI6mMnrt9hjn0BatWeFrUux5/UQtal2LPyDx/6bZRyk/tB3Jfxr1P5jDfvVZjlqjZZjnqjZPzR6lK9Mgj5jHjUyw5uE8MitoUhhQJGgwqj55PmSSSSdySTRKjiVHRcwLIjIwyrAqw8wRgj5Gh17mSex+Zra+u7Fyds4/FE+gkfiVgfgtZsG0nEyYPdk4mv1pNYoBQCgFAVz2i3vY8NumzgmMoPjIRH/AIqhkdRZXldQZCexWx7Ph+vxlldvyXEY/sH51DAqgQ6dVA77/wBodrbzyRXHaRhH0rJ2bMjd0ZwVychtQO3hUnkSdMk8sU6ZJ2fOFjKO5dQk+C6wGPwU4Yn0xUlOL7klki+GTMsgVSzHAAJJ9BvUiZkPsohN5xG6v5B7uSufBpScY/DGCvwNZsPvScjJh96bmzROYL3Rkawq6SXOdkCgs5YDyXB39fSsHtDLkeSOHE1723y/3Nr5VV7fketgUYxeSfbf+xQeBcKl40zSSs8PDlYhIlOGmIPVz4nzO+DlVxgmtPS9NCENMdl+bfmzzpzn1MtU+PI0XhnLNpbqFit4lx46AWPxZssfzNbVBLhFkYRjwj2ueB20mC9vExG4JjXI9QcZB9RXdKDinyjyfgwGCjMCOmWLEfBz3/mSPSs2bpMeR6uJea2f3/o7XoWwySgqXHk90fsnDjJ3ZsMBurjut8CP+X6VmydC8/udRUkt1JbP5P8Ax9ky6OZQ3x7ea5Rx3l6UYSaQ2SVDYwcb7g+O2N9xWTqer8GSzqN29N1vW+6fftvun2LseLWtF+p8xcvMzFpGyST1zv6tj+AI+NV4vYevI8nUy1b/AH+f9l9xPrKio41R2ngELDTIvar9l/c/oxhD8SCfWvdx4MeOOmCSRgnc3cnZ1RcLgUYWGIDyCKB8gKspHKRAcf5AsroE9kIZeqywgIwPmQNm/MfAioSxxZCWKMip8Gv7i2uzZXZ1zquq3m3/AGqAHusepJUNhuuVKknY15PWdM1LxoL+ZHf/AMl3Xzrh8l/SdQ4y8DI9nwaHZAXFuUl0sHVlcde62Rg/umtns/LLN08ZZGm35evH5E+phGM2ktjNPZDO1rfXdi5P1iM/aibQSPxKwPwUVbh2k4nnYHpk4mtTy6FZsE6QTgdTgZwPWtJrOBOL6jb4Q4uASCSBpwusA4zklcnY+B3rlkdXB+cIvneS4jkMbGKRQpQEd1o1YagWbvBi469ANhXEwnuzMuN/5pzJC/QTGMn/AMRTAf6wzVEvdyozS93MmbDWk1igFAKAUBQfbXcaeHBftzIvyDP/AIKpzuoFHUP3Cd9n0GjhtoPOFW/njX/iqeNVFE8SqCPmHnHhxXH0q3XO5VpFUgnchgT1yTn1ruqJ3XE8oOF8Mu3DwLavJE6Prh0FgVbUNRTzKkb+tcqEuDlQlxR6+0S87Lht03nGUH/iER/46ZHUWMrqDIP2K2ejh5fxlldvyXEeP6h+dQwKoEOnVQOb2mylLO6KsfdVceQedQ3z3HwNeVGK/i5tS/C6Xlct/uzb1ba6Wq7r9C68CtEtbSKPIVIolBJwBsuWYnpuckmvZiqVGeK0xSIHi/PkcQBURqh3V55DGHH2o41R5XHroVT4EiovIkQllSIpPabGTgTWpPgG+kRj+cYT88VHxl5kfHXmvzJ/hvNvajIhEo+s1rNHOq/EZST5JU1OyanZL8P4vFOSqFtQGWR0eNwOmSsihseuK7akqJxknwQ3HW/jpHoAxOAOnVRvXzPtaVJfPT9Lb+XKW56vSr+/1r/J7z86Wgm7CNzNPlh2US6jlc5BY4QEYPVhX0ryK67njvJG67kVxLn5Yuoto/NZbkGQfuWyS/2hUXkSOPKkRUntVjHRoH9MXCD+d2LH+rUfGRDx1+7LJyzz1a3j9mrBJvBCQdWN+4fH4EBvHGN6nHJGWxZDLGWxDe1mDSbC5X+UjukUEeTd7HzjHzPnUcvZ+pDP+F+pZeXUUNKASWBxjwABIGK8j2PHHGeRRbbuq7JJtJHq9W5NRbWxnXGh9G5lhcbCUxn+kQwfqwzXqS93KmeNL3cyZsFaTWUWH2bxFEFxdXUioAFj7XEaADSAoAyAFOnOenxqrwl3ZT4K7tli5e5YtrHULZDGHxqGpmzpzg94nfvHpU4wUeCcYKPBnPtq/ZXllOOoB/3civ8A46oz7STKOo2kma+K0moUAoBQCgM19ux/zOD/AG4/4clUdR8Jn6n4S68qLixtR5QQj/drVsfhRdDaKK1xniclxKbDhoC6MLcXIHdgXpoQ+MmNtunoQSsJSbemJXKTb0w+5ZOXeCwWUfYQDGMM5O7sWyNbnxJ0n5YGwqcYqOyLIxUVSIH2wH/oub1aL/iqf7qhm+Blef4GdHsqTHCrb4SH5yuf76YfgR3B8CPPnjhPbxTRKneljIUgbFhh1yfMyKo/P1rzc0Y4+rTUfiTTaW3arfney/ybJReTp3G+Nyqc0856rK2IwcwxuyHcNKSyAOD1WNoZmKnqyxg7ZB3zyVE8+eX3UZczSTy5Zi8srAambdmY4GSfXHXYVl3kzJvJljXke4NoJeyZZ+2ZezfuEoAo1d7A2fP5ZPQVzI440tbpu+duP3+poh0uScLit7K3eQNBM6au/E7JqUkboSpKnrjIODXeGZ2tLo1T2M8buZ5J4pZnkRIwUEh1YJbHU978s1pwyk7Vmrp5ttplw41gADHQ9ScszZ3Jx0GAdvM9K8D2pSilXf6uV7v5Vf1fCo93pru/+kv7mCcx/wDW7r/bzf8AEavYyfEz5mfxM++Ccvz3Yk+jp2jR6MoCASHJGRnbAIGfjnwNcjBy4Oxg5cEjzTynLayOFUtDGiFpei6to2GT4mUHCjfBHhvUbUr09rX1TplmXp5Y3utqT+5XI3KkMpKspBUg4II3BBHQg+NCg2B+NHiUfC1YZcO1xPj/APGynT/WOwAHrWjJlSx6323/AH82b4fznCPr+hf+X4iI8smlidzjc+p/PNZvZONrBqlDTJvfzfq/zN/VSudJ2v0Mz9p4xxmxYdcW/wClwx/vrVl/1EeXm/1F++5sFajWVjhNgZ7a7DSyFp5buPJkY6AJpIlEYJITSqjoOu9QStP6laVp/U5uB8IFnfLElxczCSCV3WeXtNOiSIIRsMZ1yD1x6VyMdMqs5GOmVWVP2/L3bQ/7cfMR/wDKquo7FXU9jWYPdX4D+FaTUfdAKAUAoDOfbnHmxiPlcLn845BVHUfCZ+p+EtnJkmrh9ofO3iz/AEag/rVsPhRbD4UeY5NsQMC2jUfdBX+yRTRHyHhx8hwOyt7e4mhhieNikbtk5Vhl1BUlicghgQceHnkkknsIpJ0iO9rEJbhdxjqvZt+SyoT+mahm+Bkc/wADPj2RTauFwj7LSqf6Vm/gwph+BHMHwIsvFoC8Zw2nGTkjPgR/A1R12KWTC1GVV3+n7o2YJqM91Zg/tK4eYLg4/k5iZAPBXBIkUb7d9tePDXWeORzgm+eH81s/P5nn9Zj0ZKXD3R6cC5IE0ImaVTFLGRGyhgyShgO8MYwpVgd9xuPAirqOpx9OlKd7+n748ifTdFLMrTX9bNWupXks7d5gBJ3RLggjUAQxBHgSuR8RVHtmUMnT48l2tS3W+29nqdCpRm4yW9EBcch2oija71GZpZZXCNpDGZgSGONWlVVRsRvnzrf1efD08Yub5e317/JGHF0fi/S3/gi/Y9ZSQXl0sqBH7JSUVlbTl847pONugO+MVfh2bZmwRcZtMuvGk2BJ72dRA6AFsYz4nLfpXg+1INxV83q+Suqvzt/kz3eme/px+/TYzXl/lM3t9e9pHqh7S4GsSAFHEpK7A5BIyO8pG+cHFe3LHKTk41fqeDjxqU3q4LvybwRbe8zGNKi37GRWPeJjZAjnAAJK6gx26Lgb1m9n9b405Y5rTJdvQ9DL0ixVKG6aOa/4A3EHWM5FuZWknYHBIX3Yx494uST4aM9cVk9kYlklly+cn9ufzv8AIt9oJtQx9krMs5p5caxZUeaKSRsnTHqIVQcZJYDqQRgZ6Hfat709nfyPFy4pY2lIvnsx4Ji3BLaZLjcZycRIW0geWptb+vdrH1a8aUeljPS5b/Tel+Tf28z1PZ8PDxvM1ZrajAxXupUqKzH+fx2vH7JBvp+jg/lM0h/q1myf6qMmXfKvobDWo1lT4ry9O8jzWF8bbtDmRdCyxswAXUA3utgDOOuPPeoOL5iytxb3izr5W5aNqZJJZnubiXHaSvtsucKq5OlRknH/ALAIxrk7CGnl2yhe3tstZoOuJv1MQH99U9R2KOp7GuRrgAeQrSaj6oBQCgFAUz2u2uvhkxAyUaN/k4B/qsaqzK4Mpzq4M9vZVd9pwy3801of3XYD+riu4ncEdwu4I87n/K8ksiwtaRQh2CO6uZCM7HSO76eGcZp797B+I3tR8cJsrm3vojd3guWmjlRVESx6dJSTbSdxgNufSiTT3YipKW7ssnMFh9ItZ4f+0jdB8SpAPzxU5K1ROStNGe+wniGYbi3OzI4kAPk40kfkY/1qjp3s0UdM9mjUSK0Pc0mZ+07g+u2fRGQ0LCVNsgjOhgM5zlCHI+5jG1eNjiseaWKMWk9/S77erVN/KuxPrI+JhU7tr7nDyjzJepEIZeGgweaqtt13JxJpRjnfbTWueSGhxzJafWl+pm6eWa1pi/oXS3jUppGrs2ZXCkFmUg7qTHqU5HiD/wA68lYMcYvFCWrG2pKlKVU91smqa4/bPW1yfvyVSprlL5dyP5j4Vd3JPZSGHOxcRkuB5JqZAn4up6jT0rX4WrJ404SlLttsl6amvu9/kZ8mpx8OElFfm/scXInKrcOkkkZ3mMqhcaFTB14zntWzljirYdTKDvw5b/8Aj51/u8yjF0ig29a/P5+RNXziQZww72dgp3IY4Pe64B+XrXldXKOdcNb3xF7+86+Lmk/y8z08ScH249fT0KMeVJIrqS6gvHhd5GcYhG3aMZNJ/a4Yb+Ix6VpftbFF62pL6Lur8/I8/wD+syarjJfmXa04iCUkldBMuVcorBXGMZxuVOfDJ6dfKqftDo5Z454yqS2ez3X0T3RshgzKDhJWjn4lftFAEt0Mv2gjojMfHJlZSo8Ngx9KYnjeFYMeWMY96fvSffmqX3dHMrnGTyODk/yRmfHhe3csUMln2AZ1RHMRYjU2N5iPdBJJ06R1r0On6eOKCxw49Xf+PtR4/U5cuafvxr6Gx8t2qjOI9KoFSIkHOkDSAM+Shd/jUPZy8XLPNKFb7N8tf9V+Z6mdLHCOOL+aJ6vYMhjvLx+m8xTTDdIS5HliNRAPmTqFZY+9lb8jJH3szfka9cyaUZsE6QTgdTgZwK1GszOHid5BFax3HDbhVgYNK1uwlMmI3XJEZGCZGDnc9CKouSStGfVJJXFlp5S4sLya5nQSpEOyi7OQFSJFDO7ackAlZY1PnpHpVkXbbLIS1Nso3tKPb8ZsoBuB2Of3pSW/qqDVOXfIkUZd8iRsFaTWKAUAoBQHBx+w+kW00P8A2kboPiykA/PFckrVEZK00Z37CeIZiuLdtijrIAfvjSR+RT9ao6d7NFHTPZov/G+YLazANxKsQIJGc5bHXSACWIyNhvuKulJLkvlNR5KtLz5JPlrKzmkijKtLM2EGgYdtAbdiUzgbHcbVDxL+FFfit/Ci9xuGAIOQRkHzBq0uMalf/JPHix7sFwck+GmY7nyGmUZ9FHrWV+5k9GZP9PL6M2etRrOK6hGcku2ThVDaR0z9XG2ATuTWPNiTdycnb2SdLj0rbl7t/wBC6EnWyS9as/bWKPBaNFzkg4Azkbdfj41LDjwU5Yoq91su69fmcnKd1Js/LWZi+k5YAZZiMANnGkDrjqd/ma5iyTeTQ7aq2+N74S583/VicY6b/deYuUfVlNySMEnuqNsjGdyd98ePXamWOXVcOW1v2S2tVe7e/b67I7Bwr3v8tnPcLkY8z/5wqjKtSr1/90Ti6d/v4Tk4hOzkYXTEFcb7ZJU4GPTG2MjxrH1eXJklHStMFGXO29OlXpW1Wu90XYoKKdu5Wv1Iy30ah2m693bz/ZjA3I8a8vF4NrxvhuP1ehUuV+expnrp6Od/1ObiLKX7ukfh6dTj47Y3rB7QeN5f5df/AJ45dflVluFS0739Tp4hZIiDSSTjdidicgYA8sZOf41s63osGHCnC2/O9m9tkvlbv82VYcs5y3+x5WNpIVZ1bQoOM6iMnbbb4j51m6Lpc84PLjnpS2u2t/Lb5r7k8uWCkoSVssvAGdogzsWJJxnwwcfHw8a+r9kyyz6dTyybbvntTo83qlFZKijk5544LKylmz38aIvV22X5e8fQGvQyS0xsx5JaYtlV9iPBTHayXLDvTthc/YTIz+bl/iAKrwRqN+ZV08ajfmXfjHHILXs+3kWMSNoUscDOktuTsB3cZ8yKuckuS6UlHk7EmDLqQqwIypB2P5jO3rXSRz8Iu1nhSZFKiVVfBAzuBgnBI6Ab56YridqzkXasyrls/TeYppuqQmQjywgFuvzJ1Cs0feytmWHvZm/I2KtRrFAKAUAoBQGNWx/yZzCynaK4JA/DOdQ+Uw0/AVlXuZfmZF7mX5mm8w8M7bsHVEkeGUOFfYEEGNtyDuFcsPvKvTrWiSs0yVnseHqJJZmdgJI1R1yAgCajqyMMG77AtkbBdts12jtHJyxxu1n1w2rqyW+mMBTkadIxpPiuxXIz7tcjJPZEYyi9l2Ib2rcsG8tNca5mgy6AdWX66fEgAgeageNQzQ1RIZoao7Hx7KeaxeWwikbM8IAbPV06K/r5H13+sK5hnqVdxhyalT5RcbuUAaSGbPgoP8RsPmK5nyRS0tN35J/quPujTCLe6a+pDT8d7IBUt5SPALDK/wCqIU/r1RCWWKUYY1Fer3+yTX5nZyhdybb9F/f+xFXHM16f5OwuW8srHF/ad/4V3T1DW8vtGv1cit5Yr4YP6v8AtRHSca4w3u8OcfiuI/8ACEriw5e8pP6pfokReefbGv382cUl1x09LCIfGUnxz4XA8d6qfR3yn/zl535+Y/ieo/2r7I8tXHP+4Qf0h9R/3n1PzNVv2dB/hf8Ayl6+vq/uzv8AGdV5L7I+kbjH1+Gxkfdlx4Y8ZmqD9k4ZKnB/8n8vMlHruqXZfkeqSX/1+FSj8FxGf0Kn+NZ5ewcD41L6r+xdH2jn7wR0xvIfftLyP4whx/umZv6tZ8n/AMff4Zv6r+z/AKF8faX+6DJO0E2nCK5HUBo3Qj1CyqpPyNVLo/aHTw0xSkufOvo6/R+hcuowZHfD9di18JTTCg+6M5GN/Hr65r6ToIaOmhH0X37/AJmDO7yN+pkPN983GeJR2du37CIkFx022kk8sAd1fM/irs34k9K4POm/EnpXBsdlarFGkcY0oihVHkAMAfKtKVGtKlR4XnD4Lhf2sccq4IGtQwwTvjPqBv6CjSYaT5Kpe+zmJcmzmntdRxIkcjdmyk97IJyDpzgg7eVVvEu2xU8K/DsTvNnFFsrGWVcDQmmMeGo9xB8NRH5VKctMbJzlpjZTvYdwjRbS3DdZm0r+GPIz+blh+6Kq6eNRvzKemjUbNMrQaRQCgFAKAUBm3tr4EZLdLpB34Dh8ddDEb7fZfSfQFjVGeNq12M/UQtX5Fp5F4+L6zjlJ/aAaJR5Oux+GdmHowqzHLVGyzHPVGyqc78JmMc817cPLDG6LbW0YCLKSV0iXG7Ek6TjGMFhjpUJxfMmV5Iurkye4XYXH0uI/Ro7W1gikQKrqxcyFDgBQMKCgO/8AftJJ3xsWJPVxSLbVhYY7z5y/Nwy6HEbLaMtmRQNkZuoIH+jf9CfDu4y5IuD1xMmWDg9cTRuUuZoeIQiWM4YYEkZPeRvI+YPg3j8cgXwmpK0aITU1aJypkxQCgFAKAUAoBQCgMw9pvOxBNhZktM50SMm5XO3Zpj656E/V6dfdz5cn4Y8mbNl/DHksHs55PHD4Mvg3EmDIR9XyRfQeJ8TnwxizFj0IsxY9C9Sy8QuEVCHlWLVkBiwU5P2S22amyxspo4FfcP71hL9Kt+v0Wdu8B1/ZSfwB2/Ear0yjxuVaZR+HdEvytcyXbtdvG8A09ikTHvd1jrZx6OCq5GQAx+uRUou9yUG5blH9r/E2ubmDh0G7alLjw1vsgOOgVSWPowPhVOZ21BFOd6moI1Hg/DltoI4E92NAo9cDqfUnf860JUqNMVSpHZXTooBQCgFAKA8rq3WRGjcBkdSrA9CCMEH8jRqzjVmN8r3bcF4pJaTMfo8pADHpgk9nJ5eaN+f2ayw/lz0vgyQfhT0vg1XjnB1uTAW/0EyzAeBKhhv8NWoeoFaHGzVKN0R/EOYDIxgsiryAZlm96KAYzk49+QjpGPicDrxy7I45dkcvs1vmbhcU88hZmMzu7nP+lfcnwAA+AHkBXMbuNsjilcLZa5oldSrAMrAhgRkEHYgg9RirC0x/mXk+54XN9M4aWMQ3ZBlig8VYfXj/AFHXw1DLLG4PVEyTxvG9UC3cme0a3vQqSEQ3B20Me65/1bHr+E7/AB61bDKpfMtx5lL5l1q0uFAKAUAoBQHjeXaRIZJHVEXcsxAA+JNcbo43XJlPNXtElu3+icLVyX7plUEOw8ezB9webtgj7vWs88rl7sDNPM5e7Asfs95ASxAmmxJdEdeqxg9QmepPi35DAzmzHiUd+5ZixKG75LtI+AT5An5b1aXFS4Zy/a8Qt0ubmMTyToHJZidAYZ7OPBGgJ7u2CSCTuSarUVJWypQU1bP3k7hj2VxPZh2ktgkc0Go5MetnUx58spkfn45pBaW0IR0tx7ExzPxuOxtnnfHdGEXpqc9FHxPXyGT4VKUlFWTnJRVmfeyLgrzzS8SuO8zMwiJ8WJ77j0HuD94eAqjDG3rZnwRt62axWk1CgFAKAUAoBQCgKd7TOUvp9vmMf5xFkx/eHjGfjjbyIHgTVWWGpFWbHrXqRfso5x7dPodwSLiIYQt1dV2wc7616EdSN/Oo4cl+6+SOHJfuvkud/AkMFwyALqWSRseLaN2+JxvVz2Ra9kyncm8FmuLG2hnVobREGqPo85JLHXjdYt/d6v44Gxrgm4pMrxpuKT4LfxHittZRqJHWNdljTqx8AqKMk9QMAbVNtRLHJR5JSpEiic3ezG2uy0kX+bzHclRlGP3k23PmMeZzVM8KlxsUTwRlxsVNbzjXCO66m4gHicyoB6MMSJ+9sPKq7yQ9Su8uP1ROcJ9sds4AnikiPiVxIvzGG/q1NdRHuTXUx7ljtfaFw6QbXSD8YZP7YFTWWD7lizQfc6W524eP/vIPykB/hXdcfM74kPMjL32ncOj6TGQ+UcbH9SAv61F5oLuQeeC7lW4j7XZJW7OxtWZz0L5dvyjj/wDV+VVvO38KK31De0Uc9vyRxLibiTiEzRR9QrYLD8Ma9xNtsnfzBrnhzn8TOeFOe82aXy3yzbWKaYI8E+853dvxN/cMAeArRGCjwaIQjHg+OK3rPcJZxOY2aNpZJBjUsYYIAmdtTMepBACt44o3vR1vejo4RwOK119lrAc6nDSNJqbprJkJOogYJzvt5CiilwFFLgrdvyhdWsjf5PvFit3JbsJY+0VCdzo3BA9NvXNRUGn7rILG4v3XsWThliLdHeWUySN3pZnwudI8ANkRRnCjYbk5JJM0qJpUZLxW7k4/xBYYSy2kWe95L0Mhz9ZvdUHoPD3qytvLKlwZZN5Z0uDZrG0SGNIo1CoihVA8ABitSVbGtKlSPeunRQCgFAKAUAoBQCgMv9pnJjh/8oWWVmQ6pVTqSP8ASJ94fWHiN+udWfLjd6o8mbLjd648k97PeeE4hHofCXKjvp4MPtp6eY8PhgmePIpr1LMWVTXqT3Go7ptK27xxhjh3ZNToN+8gJ0k9Bhthue97tTd9ibvsUa/4IV4jaWxPbapTdSTOSZisIJVJT0Khz3dOF8NIxlq3H3kvqUuPvKP1LdzbdvbRNdCcRrCpJjZAySZI2O4YMThVIYAE7hulWSdKy2b0qz74FzD24jWWGS3lkTtFRxkFcAkq67bagCG0sPKkZXyIyvlUTanO46VImRPFOV7O5JM1tE7Hq2kBv5ww361Fwi+URcIvlFeuPZVw5uiSJ+GVv8ear8CBW8EDwX2RWGfenPoZB/ctPAgc/h4EhZ+zTh0Zz9H1n77uw+ROP0rqwwXYksMF2LNYcPigXTDEka+SKFH6CrEkuCxJLg9Jp1TSGYAscKCdyfIeZrp09aApPO9hcxXMPEbNO1eJDFNCOskZOrC43yCSdsnODg4INU009SKciaeuJ1WXOvbriC0ummP1HjMaqfvyN3QPhk+QJ2qSnfCJLJfCJvgdm8EAWWTW+Xd26KC7tIQueiLqwM+AFSSpE4qkZbztzVLxSYcP4eC0ZOHcbCTHU58Il6k/W+GNWec3N6YmbJNzeiJo3J3LMfD7cRJ3nO8smMF28/QDoB4D1yTdCCiqL8cFBUidqZMUAoBQCgFAKAUAoBQCgMu589n7rJ9N4dlJVOto02OfF4vveaeO+N9jnyYneqPJmy4neqHJ3ci+0lLjEF3iG4B0hj3UkPTG/uvnbSep6eQljzJ7PkljzJ7S5Lk3B4vpIugMTCMxFvNCQ2CPRhkH4iraV2W6Vdla5ntJby+traSNks0JmkZsaZmT3YxgnzyVOCRqOO7moSTlJLsQmnKSXYtXFr1LeGSd+kSMx88AZwPjgfpU26VljdKypclMLLhhvLlmBk13Em5wO0OpVRScDIIwPNqrh7sbZVj92Gp/MluH3t9NAs6pAmtdaQOH1YIyoaUHCsRjP7M46b1JNvcmnJqzo5e5jS7t2mVWRoyySxtjUjp1UkbHwwfXw6V2MrViM9Ss9eXeYIb6ATW7ZB6qdmVse6+M4Pz8xkUjJSVo7GakrR98C4obhXYpo0SSRY1asmJzGx6DbUpx6eVdTsRdkNb82EcRktZV0xMwS3l8GkWNHeMnz/aDHqCN9qhr96mRWT3qZze0mxMaRcQhUdvaSLIxAGp4/ddSfLSc+gB86ZF+JdjmVUtS7Fqh4lEyRSBhom09mftahqGPiKnaLLR1106cvEeIRW8bSzOsca9WY4H/ALk+AG5rjaW7ONpK2ZDzBzRdcZlNnYIywfXJ21D7Up+qn3ep9T3RmlOWR6YmWU5ZHpjwaLyXyjDw6LSnflbHaSkYLHyHko8B/E1fCCgqRfjxqCLHUywUAoBQCgFAKAUAoBQCgFAKApfO3s8gvsyJiG4+2B3X9JF8fLUN/iBiqsmJS+ZTkwqW/cpdhzVxDgziC+jaWDohJycf6qTowx9Rtxt7tVKc8e0uCpZJ49pcGmcu812t6P2EoLYyY27rj4qd/wAxketXxnGXBojkjLg+ubOAfTrdoDK8StjVpAOrBBAbIzjIHQiuyjqVCcdSo8+beBG7sJbZdKsyDT4KGQhlH4cqB8K5OOqNDJDVGjn4XzEEt1E8M8c8aBXiELuSwGP2ZQFXBPQg433xvRS23OKe25z8kcFlgtrh5wFmuZZZ3TOdGsbLkbEjGT8ceFchFpO+5zHFpO+5AcH4FKtpZ3/DyBcfRoRNET3LgKgBDeT7HDedc00ric0NLVH/ALLJyDfCS2llKmIG4nZlfYoS5Zg2emCTmu43asljdqyKtOWRf2kpledHeeeWIEFBG3aN2bqNKs3c0nJJ6nGPDmnUtyOjVHcsfB7e5ktOyvRH2hQo7I2oNkFSSCoAJHUDIzn4VNJ1TJxTqpH5wXla1s1XQmTGCFeRi7KPHSW2QHxC4HpRQSEYRjwV7mn2o2tsCsBFzKPsn9mPxP0PwXP5VXPNGPG5XPPGPG5VLHlriPGpFmvXaG36qMadv9VGemR9dvT3qrUJ5N5cFahPI7lwavwHgcFnEIoECL1PiWP2mPUn/wCdK0RioqkaYxUVSJGpEhQCgFAKAUAoBQCgFAKAUAoBQCgPC8tI5kMcqK6N1VgCD8QaNWcavkzjmH2Rxse0spTA4OQjElM/dYd9N/HvVnlgXMdjPPp1zHYiF41xvhm08ZuIh9ZgZBjz7RO8Pi/yqOrJDncjqyw53JnhXtjtnwJ4ZIj4lCJF+ezf1akuoj3JR6mPcs9lz7w6X3buNf8AaEx/8QCrVki+5assH3JVeKW0owJoZFPhrRgf1qVpkrTPSOeBB3WiUdTgqB+lNjuyOW45js4/furdfjKgP8a45RXc45xXchOIe03h0WcTGU+UaM36kBf1qDzQXcg88F3Ktf8Atfkkbs7K0LMfdL5Zv6OP/wBVVvPfwoqfUN7RRyf/AExxjihzdymCE/VfYY9Ik6kffIPrXNGSfxHNGSfxbF35Y9ndnZ4fT20o/wBJJg4P3V91fj19auhijEuhhjEt1WFooBQCgFAKAUAoBQCgFAKAUAoBQCgFAKAUAoCI4pyxZ3BJmtonY/WKAN/OGG/WouEXyiDhF8orV57JuHv7gmi/BIT/AMQNVbwQZW+ngyKm9i9ufduZR+JUb+AFR/h4+ZH+Gj5nkPYrF/3p/wCiX/nT+HXmc/hl5nZb+xq1HvTzt8NC/wCEmn8PE6umiTVh7M+HRb9gZD5yOzf1c6f0qawwXYsWCC7FnseHxQLphjSNfJFCj5KKsSS4LEkuDprp0UAoBQCgFAKAUAoBQCgFAKAUAoBQCgFAKAUAoBQCgFAKAUAoBQCgFAKAUAoBQCgFAKAUAoBQCgFAKAUAoBQCgFAKAUAoBQCgFAKAUAoBQCgFAKAUAoBQCgFAKAUAoD//2Q=="/>
          <p:cNvSpPr>
            <a:spLocks noChangeAspect="1" noChangeArrowheads="1"/>
          </p:cNvSpPr>
          <p:nvPr/>
        </p:nvSpPr>
        <p:spPr bwMode="auto">
          <a:xfrm>
            <a:off x="459581" y="312738"/>
            <a:ext cx="228600" cy="3048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9" name="Picture 18" descr="26926_10150107717400315_683580314_11460680_8106442_n.jp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573882" y="1065503"/>
            <a:ext cx="2048108" cy="2213466"/>
          </a:xfrm>
          <a:prstGeom prst="rect">
            <a:avLst/>
          </a:prstGeom>
        </p:spPr>
      </p:pic>
      <p:pic>
        <p:nvPicPr>
          <p:cNvPr id="2063" name="Picture 15" descr="http://upload.wikimedia.org/wikipedia/commons/b/b2/Kyonggi_University_UI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271" y="4172832"/>
            <a:ext cx="1709328" cy="1345159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2" descr="https://fbcdn-sphotos-d-a.akamaihd.net/hphotos-ak-frc3/t1/260466_10150675415400315_3003042_n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5886" y="1065503"/>
            <a:ext cx="2108150" cy="210815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https://fbcdn-sphotos-a-a.akamaihd.net/hphotos-ak-ash2/t1/264724_137445962999402_5824386_n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1263" y="3876471"/>
            <a:ext cx="1077395" cy="1436527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Picture 6" descr="https://fbcdn-sphotos-c-a.akamaihd.net/hphotos-ak-ash2/t1/380222_10151026634474913_1030233820_n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27864" y="916496"/>
            <a:ext cx="1433748" cy="2026912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0" name="Picture 8" descr="https://fbcdn-sphotos-g-a.akamaihd.net/hphotos-ak-prn2/t1/121_11529095314_1272_n.jpg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l="14978" t="21357" r="21440" b="21770"/>
          <a:stretch/>
        </p:blipFill>
        <p:spPr bwMode="auto">
          <a:xfrm>
            <a:off x="7005975" y="2943408"/>
            <a:ext cx="1295203" cy="1153455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2" name="Picture 10" descr="https://fbcdn-sphotos-c-a.akamaihd.net/hphotos-ak-ash3/t1/2165_130013985149_394_n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5401" y="4096864"/>
            <a:ext cx="1638674" cy="1638674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="" xmlns:p14="http://schemas.microsoft.com/office/powerpoint/2010/main" val="1826020094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AutoShape 6" descr="http://upload.wikimedia.org/wikipedia/commons/f/f7/St-Anne's_College_Oxford_Coat_Of_Arms.svg"/>
          <p:cNvSpPr>
            <a:spLocks noChangeAspect="1" noChangeArrowheads="1"/>
          </p:cNvSpPr>
          <p:nvPr/>
        </p:nvSpPr>
        <p:spPr bwMode="auto">
          <a:xfrm>
            <a:off x="126206" y="-144463"/>
            <a:ext cx="228600" cy="3048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7" name="AutoShape 8" descr="http://upload.wikimedia.org/wikipedia/commons/f/f7/St-Anne's_College_Oxford_Coat_Of_Arms.svg"/>
          <p:cNvSpPr>
            <a:spLocks noChangeAspect="1" noChangeArrowheads="1"/>
          </p:cNvSpPr>
          <p:nvPr/>
        </p:nvSpPr>
        <p:spPr bwMode="auto">
          <a:xfrm>
            <a:off x="240506" y="7938"/>
            <a:ext cx="228600" cy="3048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pic>
        <p:nvPicPr>
          <p:cNvPr id="8194" name="Picture 2" descr="http://mcdn1.teacherspayteachers.com/thumbitem/Icebreaker-Its-Question-Time/original-519211-1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501" y="764704"/>
            <a:ext cx="5308625" cy="5318738"/>
          </a:xfrm>
          <a:prstGeom prst="roundRect">
            <a:avLst>
              <a:gd name="adj" fmla="val 8712"/>
            </a:avLst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6" name="Picture 4" descr="http://www.martialartsbusinessmagazine.com/wp-content/uploads/2013/12/3419755539_5024d2a4da_z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22150" y="3930084"/>
            <a:ext cx="2808312" cy="2145462"/>
          </a:xfrm>
          <a:prstGeom prst="roundRect">
            <a:avLst>
              <a:gd name="adj" fmla="val 11578"/>
            </a:avLst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직사각형 1"/>
          <p:cNvSpPr/>
          <p:nvPr/>
        </p:nvSpPr>
        <p:spPr>
          <a:xfrm rot="20237107">
            <a:off x="3082894" y="4491237"/>
            <a:ext cx="1736075" cy="997168"/>
          </a:xfrm>
          <a:prstGeom prst="rect">
            <a:avLst/>
          </a:prstGeom>
          <a:solidFill>
            <a:srgbClr val="12A6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Ask Prof. G</a:t>
            </a:r>
            <a:endParaRPr lang="ko-KR" altLang="en-US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8198" name="Picture 6" descr="http://fc04.deviantart.net/fs71/f/2011/278/3/1/question_makrs_cutie_mark_by_rildraw-d4byewl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2282" y="764704"/>
            <a:ext cx="2798180" cy="2956364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="" xmlns:p14="http://schemas.microsoft.com/office/powerpoint/2010/main" val="1078841799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1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1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1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1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ubtitle 4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 smtClean="0"/>
              <a:t>Course Information</a:t>
            </a:r>
            <a:endParaRPr lang="en-US" dirty="0"/>
          </a:p>
        </p:txBody>
      </p:sp>
      <p:sp>
        <p:nvSpPr>
          <p:cNvPr id="7" name="Title 6"/>
          <p:cNvSpPr>
            <a:spLocks noGrp="1"/>
          </p:cNvSpPr>
          <p:nvPr>
            <p:ph type="ctrTitle"/>
          </p:nvPr>
        </p:nvSpPr>
        <p:spPr>
          <a:xfrm>
            <a:off x="1905000" y="3048000"/>
            <a:ext cx="5486400" cy="574635"/>
          </a:xfrm>
        </p:spPr>
        <p:txBody>
          <a:bodyPr>
            <a:noAutofit/>
          </a:bodyPr>
          <a:lstStyle/>
          <a:p>
            <a:r>
              <a:rPr lang="en-US" sz="4400" dirty="0" smtClean="0"/>
              <a:t>Current English</a:t>
            </a:r>
            <a:endParaRPr lang="en-US" sz="4400" dirty="0"/>
          </a:p>
        </p:txBody>
      </p:sp>
    </p:spTree>
    <p:extLst>
      <p:ext uri="{BB962C8B-B14F-4D97-AF65-F5344CB8AC3E}">
        <p14:creationId xmlns:p14="http://schemas.microsoft.com/office/powerpoint/2010/main" xmlns="" val="259282881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45886" y="0"/>
            <a:ext cx="2916324" cy="944562"/>
          </a:xfrm>
        </p:spPr>
        <p:txBody>
          <a:bodyPr>
            <a:normAutofit/>
          </a:bodyPr>
          <a:lstStyle/>
          <a:p>
            <a:r>
              <a:rPr lang="en-US" dirty="0" smtClean="0"/>
              <a:t>The course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169622" y="1412776"/>
            <a:ext cx="7614846" cy="4392488"/>
          </a:xfrm>
        </p:spPr>
        <p:txBody>
          <a:bodyPr>
            <a:normAutofit fontScale="70000" lnSpcReduction="20000"/>
          </a:bodyPr>
          <a:lstStyle/>
          <a:p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Designed to develop your creativity, fluency, comprehensibility and confidence in English.</a:t>
            </a:r>
          </a:p>
          <a:p>
            <a:endParaRPr lang="en-US" dirty="0" smtClean="0">
              <a:solidFill>
                <a:schemeClr val="accent6">
                  <a:lumMod val="50000"/>
                </a:schemeClr>
              </a:solidFill>
            </a:endParaRPr>
          </a:p>
          <a:p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Current topics will be presented through readings, videos and/or recordings. </a:t>
            </a:r>
          </a:p>
          <a:p>
            <a:endParaRPr lang="en-US" dirty="0" smtClean="0">
              <a:solidFill>
                <a:schemeClr val="accent6">
                  <a:lumMod val="50000"/>
                </a:schemeClr>
              </a:solidFill>
            </a:endParaRPr>
          </a:p>
          <a:p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You will get a lot of practice using English to discuss current topics and complete various tasks/missions. </a:t>
            </a:r>
          </a:p>
          <a:p>
            <a:endParaRPr lang="en-US" dirty="0">
              <a:solidFill>
                <a:schemeClr val="accent6">
                  <a:lumMod val="50000"/>
                </a:schemeClr>
              </a:solidFill>
            </a:endParaRPr>
          </a:p>
          <a:p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You will develop your ability to critically analyze, summarize and present your thoughts clearly individually and as part of a team.</a:t>
            </a:r>
          </a:p>
          <a:p>
            <a:pPr>
              <a:buNone/>
            </a:pPr>
            <a:endParaRPr lang="en-US" dirty="0" smtClean="0">
              <a:solidFill>
                <a:schemeClr val="accent6">
                  <a:lumMod val="50000"/>
                </a:schemeClr>
              </a:solidFill>
            </a:endParaRPr>
          </a:p>
          <a:p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You will learn from me as well as your peers.</a:t>
            </a:r>
          </a:p>
          <a:p>
            <a:endParaRPr lang="en-US" dirty="0">
              <a:solidFill>
                <a:schemeClr val="accent6">
                  <a:lumMod val="50000"/>
                </a:schemeClr>
              </a:solidFill>
            </a:endParaRPr>
          </a:p>
          <a:p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xmlns="" val="4170438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</TotalTime>
  <Words>630</Words>
  <Application>Microsoft Office PowerPoint</Application>
  <PresentationFormat>On-screen Show (4:3)</PresentationFormat>
  <Paragraphs>145</Paragraphs>
  <Slides>16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16</vt:i4>
      </vt:variant>
    </vt:vector>
  </HeadingPairs>
  <TitlesOfParts>
    <vt:vector size="17" baseType="lpstr">
      <vt:lpstr>Office Theme</vt:lpstr>
      <vt:lpstr>Current English</vt:lpstr>
      <vt:lpstr>About me</vt:lpstr>
      <vt:lpstr>My Personal Life</vt:lpstr>
      <vt:lpstr>Slide 4</vt:lpstr>
      <vt:lpstr>Slide 5</vt:lpstr>
      <vt:lpstr>Slide 6</vt:lpstr>
      <vt:lpstr>Slide 7</vt:lpstr>
      <vt:lpstr>Current English</vt:lpstr>
      <vt:lpstr>The course</vt:lpstr>
      <vt:lpstr>My Style</vt:lpstr>
      <vt:lpstr>Class Rules</vt:lpstr>
      <vt:lpstr>Class Rules</vt:lpstr>
      <vt:lpstr>Course Topics</vt:lpstr>
      <vt:lpstr>Course Evaluation</vt:lpstr>
      <vt:lpstr>Office Hours</vt:lpstr>
      <vt:lpstr>Additional Details and Information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user</dc:creator>
  <cp:lastModifiedBy>user</cp:lastModifiedBy>
  <cp:revision>2</cp:revision>
  <dcterms:created xsi:type="dcterms:W3CDTF">2015-03-05T01:25:06Z</dcterms:created>
  <dcterms:modified xsi:type="dcterms:W3CDTF">2015-03-05T01:43:56Z</dcterms:modified>
</cp:coreProperties>
</file>